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7" r:id="rId1"/>
  </p:sldMasterIdLst>
  <p:notesMasterIdLst>
    <p:notesMasterId r:id="rId28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273" r:id="rId11"/>
    <p:sldId id="258" r:id="rId12"/>
    <p:sldId id="284" r:id="rId13"/>
    <p:sldId id="304" r:id="rId14"/>
    <p:sldId id="278" r:id="rId15"/>
    <p:sldId id="259" r:id="rId16"/>
    <p:sldId id="286" r:id="rId17"/>
    <p:sldId id="302" r:id="rId18"/>
    <p:sldId id="280" r:id="rId19"/>
    <p:sldId id="291" r:id="rId20"/>
    <p:sldId id="287" r:id="rId21"/>
    <p:sldId id="303" r:id="rId22"/>
    <p:sldId id="282" r:id="rId23"/>
    <p:sldId id="300" r:id="rId24"/>
    <p:sldId id="301" r:id="rId25"/>
    <p:sldId id="306" r:id="rId26"/>
    <p:sldId id="30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99"/>
    <a:srgbClr val="FF99FF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etel slog 2 – poudarek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4802F-0632-441E-A6DC-F5EDB6D435C1}" type="doc">
      <dgm:prSet loTypeId="urn:microsoft.com/office/officeart/2005/8/layout/matrix1" loCatId="matrix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A7E6C756-30E4-4015-9963-879E583CEBE3}">
      <dgm:prSet phldrT="[besedilo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800" smtClean="0"/>
            <a:t>MOTHERS</a:t>
          </a:r>
        </a:p>
        <a:p>
          <a:r>
            <a:rPr lang="en-US" sz="2000" smtClean="0"/>
            <a:t>(26)</a:t>
          </a:r>
          <a:endParaRPr lang="en-US" sz="2000" dirty="0"/>
        </a:p>
      </dgm:t>
    </dgm:pt>
    <dgm:pt modelId="{FB2196B2-45F4-46BE-8212-81A58C2EC4B8}" type="parTrans" cxnId="{594730C2-848A-4F1E-87D3-C1578C731858}">
      <dgm:prSet/>
      <dgm:spPr/>
      <dgm:t>
        <a:bodyPr/>
        <a:lstStyle/>
        <a:p>
          <a:endParaRPr lang="en-GB" sz="2400"/>
        </a:p>
      </dgm:t>
    </dgm:pt>
    <dgm:pt modelId="{C41F0C70-C0EA-4508-8507-2CE288EA850B}" type="sibTrans" cxnId="{594730C2-848A-4F1E-87D3-C1578C731858}">
      <dgm:prSet/>
      <dgm:spPr/>
      <dgm:t>
        <a:bodyPr/>
        <a:lstStyle/>
        <a:p>
          <a:endParaRPr lang="en-GB" sz="2400"/>
        </a:p>
      </dgm:t>
    </dgm:pt>
    <dgm:pt modelId="{6322C8C5-9E62-4C22-BA70-8FE8D511C1CB}">
      <dgm:prSet phldrT="[besedilo]" custT="1"/>
      <dgm:spPr>
        <a:ln>
          <a:solidFill>
            <a:srgbClr val="C00000"/>
          </a:solidFill>
        </a:ln>
      </dgm:spPr>
      <dgm:t>
        <a:bodyPr/>
        <a:lstStyle/>
        <a:p>
          <a:endParaRPr lang="en-US" sz="2800" smtClean="0">
            <a:solidFill>
              <a:srgbClr val="FF0000"/>
            </a:solidFill>
          </a:endParaRPr>
        </a:p>
        <a:p>
          <a:r>
            <a:rPr lang="en-US" sz="2800" smtClean="0">
              <a:solidFill>
                <a:srgbClr val="C00000"/>
              </a:solidFill>
            </a:rPr>
            <a:t>WHY?</a:t>
          </a:r>
        </a:p>
        <a:p>
          <a:r>
            <a:rPr lang="en-US" sz="2000" noProof="0" smtClean="0"/>
            <a:t>Are current bibliographic records appropriate for the selection of books for small children? </a:t>
          </a:r>
        </a:p>
        <a:p>
          <a:r>
            <a:rPr lang="en-US" sz="2000" noProof="0" smtClean="0"/>
            <a:t>Are parents able to make a good choice based solely on information within bibliographic records?</a:t>
          </a:r>
          <a:endParaRPr lang="en-US" sz="3200" noProof="0" smtClean="0">
            <a:solidFill>
              <a:srgbClr val="FF0066"/>
            </a:solidFill>
          </a:endParaRPr>
        </a:p>
        <a:p>
          <a:endParaRPr lang="en-US" sz="2800" dirty="0"/>
        </a:p>
      </dgm:t>
    </dgm:pt>
    <dgm:pt modelId="{1E53CED7-99D0-4FA0-9912-251A2F3FDDF1}" type="parTrans" cxnId="{5E89CE4A-DA90-4C1F-8511-B969337955EE}">
      <dgm:prSet/>
      <dgm:spPr/>
      <dgm:t>
        <a:bodyPr/>
        <a:lstStyle/>
        <a:p>
          <a:endParaRPr lang="en-GB" sz="2400"/>
        </a:p>
      </dgm:t>
    </dgm:pt>
    <dgm:pt modelId="{93199B06-A637-4AB4-9665-C2A76FAF6477}" type="sibTrans" cxnId="{5E89CE4A-DA90-4C1F-8511-B969337955EE}">
      <dgm:prSet/>
      <dgm:spPr/>
      <dgm:t>
        <a:bodyPr/>
        <a:lstStyle/>
        <a:p>
          <a:endParaRPr lang="en-GB" sz="2400"/>
        </a:p>
      </dgm:t>
    </dgm:pt>
    <dgm:pt modelId="{E9C47F58-D9F7-48ED-896C-B6E6995AAE58}">
      <dgm:prSet phldrT="[besedil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800" smtClean="0">
              <a:solidFill>
                <a:srgbClr val="C00000"/>
              </a:solidFill>
            </a:rPr>
            <a:t>WHEN and WHERE?</a:t>
          </a:r>
        </a:p>
        <a:p>
          <a:r>
            <a:rPr lang="en-US" sz="2800" smtClean="0">
              <a:solidFill>
                <a:schemeClr val="tx1"/>
              </a:solidFill>
            </a:rPr>
            <a:t>July and August 2011</a:t>
          </a:r>
        </a:p>
        <a:p>
          <a:r>
            <a:rPr lang="en-US" sz="2800" smtClean="0">
              <a:solidFill>
                <a:schemeClr val="tx1"/>
              </a:solidFill>
            </a:rPr>
            <a:t>Playgrounds, parks, beach …</a:t>
          </a:r>
          <a:endParaRPr lang="en-US" sz="2800" dirty="0"/>
        </a:p>
      </dgm:t>
    </dgm:pt>
    <dgm:pt modelId="{97A799BA-49AA-4E72-8616-18FD96FC56F3}" type="parTrans" cxnId="{37D1D43D-5E2E-4361-A43E-E6A5BF75A576}">
      <dgm:prSet/>
      <dgm:spPr/>
      <dgm:t>
        <a:bodyPr/>
        <a:lstStyle/>
        <a:p>
          <a:endParaRPr lang="en-GB" sz="2400"/>
        </a:p>
      </dgm:t>
    </dgm:pt>
    <dgm:pt modelId="{2D9E3E18-20B1-46BE-B72B-81D3763C1C7F}" type="sibTrans" cxnId="{37D1D43D-5E2E-4361-A43E-E6A5BF75A576}">
      <dgm:prSet/>
      <dgm:spPr/>
      <dgm:t>
        <a:bodyPr/>
        <a:lstStyle/>
        <a:p>
          <a:endParaRPr lang="en-GB" sz="2400"/>
        </a:p>
      </dgm:t>
    </dgm:pt>
    <dgm:pt modelId="{5BC59943-5128-4036-856D-EB8C3EC33E10}">
      <dgm:prSet phldrT="[besedil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800" smtClean="0">
              <a:solidFill>
                <a:srgbClr val="C00000"/>
              </a:solidFill>
            </a:rPr>
            <a:t>HOW?</a:t>
          </a:r>
        </a:p>
        <a:p>
          <a:r>
            <a:rPr lang="en-US" sz="2800" smtClean="0">
              <a:solidFill>
                <a:schemeClr val="tx1"/>
              </a:solidFill>
            </a:rPr>
            <a:t>Interview</a:t>
          </a:r>
        </a:p>
        <a:p>
          <a:r>
            <a:rPr lang="en-US" sz="2800" smtClean="0">
              <a:solidFill>
                <a:schemeClr val="tx1"/>
              </a:solidFill>
            </a:rPr>
            <a:t>Observation</a:t>
          </a:r>
        </a:p>
        <a:p>
          <a:endParaRPr lang="en-US" sz="2800" dirty="0"/>
        </a:p>
      </dgm:t>
    </dgm:pt>
    <dgm:pt modelId="{B8CD25F1-08D4-4D35-BDEE-B8C86FC29B6A}" type="parTrans" cxnId="{69AB3D24-3242-4A6E-9C8C-1F4E0864A247}">
      <dgm:prSet/>
      <dgm:spPr/>
      <dgm:t>
        <a:bodyPr/>
        <a:lstStyle/>
        <a:p>
          <a:endParaRPr lang="en-GB" sz="2400"/>
        </a:p>
      </dgm:t>
    </dgm:pt>
    <dgm:pt modelId="{AD627D79-224C-47F5-9EF7-88B1A257BB7D}" type="sibTrans" cxnId="{69AB3D24-3242-4A6E-9C8C-1F4E0864A247}">
      <dgm:prSet/>
      <dgm:spPr/>
      <dgm:t>
        <a:bodyPr/>
        <a:lstStyle/>
        <a:p>
          <a:endParaRPr lang="en-GB" sz="2400"/>
        </a:p>
      </dgm:t>
    </dgm:pt>
    <dgm:pt modelId="{4088420E-8023-4E67-AC55-1D63AA8D3987}">
      <dgm:prSet phldrT="[besedilo]" custT="1"/>
      <dgm:spPr>
        <a:ln>
          <a:solidFill>
            <a:srgbClr val="C00000"/>
          </a:solidFill>
        </a:ln>
      </dgm:spPr>
      <dgm:t>
        <a:bodyPr/>
        <a:lstStyle/>
        <a:p>
          <a:endParaRPr lang="en-US" sz="2800" smtClean="0">
            <a:solidFill>
              <a:srgbClr val="C00000"/>
            </a:solidFill>
          </a:endParaRPr>
        </a:p>
        <a:p>
          <a:endParaRPr lang="en-US" sz="2800" smtClean="0">
            <a:solidFill>
              <a:srgbClr val="C00000"/>
            </a:solidFill>
          </a:endParaRPr>
        </a:p>
        <a:p>
          <a:r>
            <a:rPr lang="en-US" sz="2800" smtClean="0">
              <a:solidFill>
                <a:srgbClr val="C00000"/>
              </a:solidFill>
            </a:rPr>
            <a:t>STUDY DESIGN</a:t>
          </a:r>
        </a:p>
        <a:p>
          <a:r>
            <a:rPr lang="en-US" sz="2800" b="0" smtClean="0">
              <a:solidFill>
                <a:schemeClr val="tx1"/>
              </a:solidFill>
            </a:rPr>
            <a:t>Imagined scenario:</a:t>
          </a:r>
        </a:p>
        <a:p>
          <a:r>
            <a:rPr lang="en-US" sz="2800" b="0" smtClean="0">
              <a:solidFill>
                <a:schemeClr val="tx1"/>
              </a:solidFill>
            </a:rPr>
            <a:t>parents wish to borrow the fairytale Cinderella</a:t>
          </a:r>
        </a:p>
        <a:p>
          <a:r>
            <a:rPr lang="en-US" sz="2800" smtClean="0"/>
            <a:t>6 </a:t>
          </a:r>
          <a:r>
            <a:rPr lang="en-US" sz="2800" noProof="0" smtClean="0"/>
            <a:t>versions </a:t>
          </a:r>
          <a:r>
            <a:rPr lang="en-US" sz="2800" smtClean="0"/>
            <a:t>of Cinderella</a:t>
          </a:r>
        </a:p>
        <a:p>
          <a:endParaRPr lang="en-US" sz="2800" smtClean="0"/>
        </a:p>
        <a:p>
          <a:endParaRPr lang="en-US" sz="2800" dirty="0"/>
        </a:p>
      </dgm:t>
    </dgm:pt>
    <dgm:pt modelId="{38A04124-2399-4404-AC60-311DDCD67FBF}" type="parTrans" cxnId="{A6AE97A7-BCDF-43B0-BF9E-0DF310B268C3}">
      <dgm:prSet/>
      <dgm:spPr/>
      <dgm:t>
        <a:bodyPr/>
        <a:lstStyle/>
        <a:p>
          <a:endParaRPr lang="en-GB" sz="2400"/>
        </a:p>
      </dgm:t>
    </dgm:pt>
    <dgm:pt modelId="{3D26CBBD-C92B-4062-8236-84C9B3943F0D}" type="sibTrans" cxnId="{A6AE97A7-BCDF-43B0-BF9E-0DF310B268C3}">
      <dgm:prSet/>
      <dgm:spPr/>
      <dgm:t>
        <a:bodyPr/>
        <a:lstStyle/>
        <a:p>
          <a:endParaRPr lang="en-GB" sz="2400"/>
        </a:p>
      </dgm:t>
    </dgm:pt>
    <dgm:pt modelId="{90C0AE75-ED30-4893-B962-F3646881DF1B}">
      <dgm:prSet/>
      <dgm:spPr/>
      <dgm:t>
        <a:bodyPr/>
        <a:lstStyle/>
        <a:p>
          <a:endParaRPr lang="en-US"/>
        </a:p>
      </dgm:t>
    </dgm:pt>
    <dgm:pt modelId="{FA83ADEA-F346-4AAE-AF0F-C4203D919717}" type="parTrans" cxnId="{5F1A4674-AD01-4A59-89E8-D195E3B4065E}">
      <dgm:prSet/>
      <dgm:spPr/>
      <dgm:t>
        <a:bodyPr/>
        <a:lstStyle/>
        <a:p>
          <a:endParaRPr lang="en-GB"/>
        </a:p>
      </dgm:t>
    </dgm:pt>
    <dgm:pt modelId="{3ECE991D-C06D-4481-94B8-A7B5066808FD}" type="sibTrans" cxnId="{5F1A4674-AD01-4A59-89E8-D195E3B4065E}">
      <dgm:prSet/>
      <dgm:spPr/>
      <dgm:t>
        <a:bodyPr/>
        <a:lstStyle/>
        <a:p>
          <a:endParaRPr lang="en-GB"/>
        </a:p>
      </dgm:t>
    </dgm:pt>
    <dgm:pt modelId="{AFAC6C90-383A-4C21-B467-F1EB9DA70C24}">
      <dgm:prSet/>
      <dgm:spPr/>
      <dgm:t>
        <a:bodyPr/>
        <a:lstStyle/>
        <a:p>
          <a:endParaRPr lang="en-US"/>
        </a:p>
      </dgm:t>
    </dgm:pt>
    <dgm:pt modelId="{7E343708-08C2-4BBF-A22B-9B4C4E71E1AF}" type="parTrans" cxnId="{61F89179-BF8F-47FD-AB39-BDB2F9CC92B0}">
      <dgm:prSet/>
      <dgm:spPr/>
      <dgm:t>
        <a:bodyPr/>
        <a:lstStyle/>
        <a:p>
          <a:endParaRPr lang="en-GB"/>
        </a:p>
      </dgm:t>
    </dgm:pt>
    <dgm:pt modelId="{752CA867-92EE-4001-95A5-1069320FF8DA}" type="sibTrans" cxnId="{61F89179-BF8F-47FD-AB39-BDB2F9CC92B0}">
      <dgm:prSet/>
      <dgm:spPr/>
      <dgm:t>
        <a:bodyPr/>
        <a:lstStyle/>
        <a:p>
          <a:endParaRPr lang="en-GB"/>
        </a:p>
      </dgm:t>
    </dgm:pt>
    <dgm:pt modelId="{D00CCAFB-613B-43E2-9E14-C7730E3240AB}" type="pres">
      <dgm:prSet presAssocID="{9AB4802F-0632-441E-A6DC-F5EDB6D435C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5195823-869D-4421-9923-E439F6BBBD7B}" type="pres">
      <dgm:prSet presAssocID="{9AB4802F-0632-441E-A6DC-F5EDB6D435C1}" presName="matrix" presStyleCnt="0"/>
      <dgm:spPr/>
    </dgm:pt>
    <dgm:pt modelId="{3A28DCC0-0C1F-4E1D-ADF4-E0A5E7BEE245}" type="pres">
      <dgm:prSet presAssocID="{9AB4802F-0632-441E-A6DC-F5EDB6D435C1}" presName="tile1" presStyleLbl="node1" presStyleIdx="0" presStyleCnt="4"/>
      <dgm:spPr/>
      <dgm:t>
        <a:bodyPr/>
        <a:lstStyle/>
        <a:p>
          <a:endParaRPr lang="en-GB"/>
        </a:p>
      </dgm:t>
    </dgm:pt>
    <dgm:pt modelId="{5B8EA822-A320-4867-B406-D4390946BF88}" type="pres">
      <dgm:prSet presAssocID="{9AB4802F-0632-441E-A6DC-F5EDB6D435C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04D003-DB4D-481D-ABD5-CEB83319B2FD}" type="pres">
      <dgm:prSet presAssocID="{9AB4802F-0632-441E-A6DC-F5EDB6D435C1}" presName="tile2" presStyleLbl="node1" presStyleIdx="1" presStyleCnt="4"/>
      <dgm:spPr/>
      <dgm:t>
        <a:bodyPr/>
        <a:lstStyle/>
        <a:p>
          <a:endParaRPr lang="en-GB"/>
        </a:p>
      </dgm:t>
    </dgm:pt>
    <dgm:pt modelId="{0611FE82-250A-46BA-A4D8-A58CE8EADEF4}" type="pres">
      <dgm:prSet presAssocID="{9AB4802F-0632-441E-A6DC-F5EDB6D435C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2EF587-65F9-47A8-873F-D84E0A8A22FF}" type="pres">
      <dgm:prSet presAssocID="{9AB4802F-0632-441E-A6DC-F5EDB6D435C1}" presName="tile3" presStyleLbl="node1" presStyleIdx="2" presStyleCnt="4"/>
      <dgm:spPr/>
      <dgm:t>
        <a:bodyPr/>
        <a:lstStyle/>
        <a:p>
          <a:endParaRPr lang="en-GB"/>
        </a:p>
      </dgm:t>
    </dgm:pt>
    <dgm:pt modelId="{B229A098-7F8F-41A2-B37C-5471A992C54D}" type="pres">
      <dgm:prSet presAssocID="{9AB4802F-0632-441E-A6DC-F5EDB6D435C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E30ED8-9379-4CF2-9D0B-3D78461CF6BD}" type="pres">
      <dgm:prSet presAssocID="{9AB4802F-0632-441E-A6DC-F5EDB6D435C1}" presName="tile4" presStyleLbl="node1" presStyleIdx="3" presStyleCnt="4"/>
      <dgm:spPr/>
      <dgm:t>
        <a:bodyPr/>
        <a:lstStyle/>
        <a:p>
          <a:endParaRPr lang="en-GB"/>
        </a:p>
      </dgm:t>
    </dgm:pt>
    <dgm:pt modelId="{3DF54493-C89B-4CC0-9CE8-12779AF493D3}" type="pres">
      <dgm:prSet presAssocID="{9AB4802F-0632-441E-A6DC-F5EDB6D435C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1BA2CC-6DCB-4E85-9E4C-CA10BFA33623}" type="pres">
      <dgm:prSet presAssocID="{9AB4802F-0632-441E-A6DC-F5EDB6D435C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E1D7B0A5-8287-4982-92E7-B25C8156D4DF}" type="presOf" srcId="{E9C47F58-D9F7-48ED-896C-B6E6995AAE58}" destId="{4504D003-DB4D-481D-ABD5-CEB83319B2FD}" srcOrd="0" destOrd="0" presId="urn:microsoft.com/office/officeart/2005/8/layout/matrix1"/>
    <dgm:cxn modelId="{47890992-3835-4CE0-BC59-7A1A1362B3DC}" type="presOf" srcId="{4088420E-8023-4E67-AC55-1D63AA8D3987}" destId="{3DF54493-C89B-4CC0-9CE8-12779AF493D3}" srcOrd="1" destOrd="0" presId="urn:microsoft.com/office/officeart/2005/8/layout/matrix1"/>
    <dgm:cxn modelId="{37D1D43D-5E2E-4361-A43E-E6A5BF75A576}" srcId="{A7E6C756-30E4-4015-9963-879E583CEBE3}" destId="{E9C47F58-D9F7-48ED-896C-B6E6995AAE58}" srcOrd="1" destOrd="0" parTransId="{97A799BA-49AA-4E72-8616-18FD96FC56F3}" sibTransId="{2D9E3E18-20B1-46BE-B72B-81D3763C1C7F}"/>
    <dgm:cxn modelId="{D8CADBF3-704A-4707-9858-4CAB5FB733C8}" type="presOf" srcId="{9AB4802F-0632-441E-A6DC-F5EDB6D435C1}" destId="{D00CCAFB-613B-43E2-9E14-C7730E3240AB}" srcOrd="0" destOrd="0" presId="urn:microsoft.com/office/officeart/2005/8/layout/matrix1"/>
    <dgm:cxn modelId="{A6AE97A7-BCDF-43B0-BF9E-0DF310B268C3}" srcId="{A7E6C756-30E4-4015-9963-879E583CEBE3}" destId="{4088420E-8023-4E67-AC55-1D63AA8D3987}" srcOrd="3" destOrd="0" parTransId="{38A04124-2399-4404-AC60-311DDCD67FBF}" sibTransId="{3D26CBBD-C92B-4062-8236-84C9B3943F0D}"/>
    <dgm:cxn modelId="{F9FF6D64-4D0F-40E2-B302-A1027848EA4C}" type="presOf" srcId="{6322C8C5-9E62-4C22-BA70-8FE8D511C1CB}" destId="{3A28DCC0-0C1F-4E1D-ADF4-E0A5E7BEE245}" srcOrd="0" destOrd="0" presId="urn:microsoft.com/office/officeart/2005/8/layout/matrix1"/>
    <dgm:cxn modelId="{5F1A4674-AD01-4A59-89E8-D195E3B4065E}" srcId="{A7E6C756-30E4-4015-9963-879E583CEBE3}" destId="{90C0AE75-ED30-4893-B962-F3646881DF1B}" srcOrd="4" destOrd="0" parTransId="{FA83ADEA-F346-4AAE-AF0F-C4203D919717}" sibTransId="{3ECE991D-C06D-4481-94B8-A7B5066808FD}"/>
    <dgm:cxn modelId="{69AB3D24-3242-4A6E-9C8C-1F4E0864A247}" srcId="{A7E6C756-30E4-4015-9963-879E583CEBE3}" destId="{5BC59943-5128-4036-856D-EB8C3EC33E10}" srcOrd="2" destOrd="0" parTransId="{B8CD25F1-08D4-4D35-BDEE-B8C86FC29B6A}" sibTransId="{AD627D79-224C-47F5-9EF7-88B1A257BB7D}"/>
    <dgm:cxn modelId="{61F89179-BF8F-47FD-AB39-BDB2F9CC92B0}" srcId="{A7E6C756-30E4-4015-9963-879E583CEBE3}" destId="{AFAC6C90-383A-4C21-B467-F1EB9DA70C24}" srcOrd="5" destOrd="0" parTransId="{7E343708-08C2-4BBF-A22B-9B4C4E71E1AF}" sibTransId="{752CA867-92EE-4001-95A5-1069320FF8DA}"/>
    <dgm:cxn modelId="{52AE220D-36E5-435A-BD16-6444421ED82E}" type="presOf" srcId="{5BC59943-5128-4036-856D-EB8C3EC33E10}" destId="{B229A098-7F8F-41A2-B37C-5471A992C54D}" srcOrd="1" destOrd="0" presId="urn:microsoft.com/office/officeart/2005/8/layout/matrix1"/>
    <dgm:cxn modelId="{6DE619FA-243B-4426-AAA4-8208A1FE3603}" type="presOf" srcId="{5BC59943-5128-4036-856D-EB8C3EC33E10}" destId="{6B2EF587-65F9-47A8-873F-D84E0A8A22FF}" srcOrd="0" destOrd="0" presId="urn:microsoft.com/office/officeart/2005/8/layout/matrix1"/>
    <dgm:cxn modelId="{33366597-04D1-4CC7-A1BA-5D81FEDB63D7}" type="presOf" srcId="{A7E6C756-30E4-4015-9963-879E583CEBE3}" destId="{391BA2CC-6DCB-4E85-9E4C-CA10BFA33623}" srcOrd="0" destOrd="0" presId="urn:microsoft.com/office/officeart/2005/8/layout/matrix1"/>
    <dgm:cxn modelId="{048824D9-D06D-459F-8EF3-96C2527B346E}" type="presOf" srcId="{E9C47F58-D9F7-48ED-896C-B6E6995AAE58}" destId="{0611FE82-250A-46BA-A4D8-A58CE8EADEF4}" srcOrd="1" destOrd="0" presId="urn:microsoft.com/office/officeart/2005/8/layout/matrix1"/>
    <dgm:cxn modelId="{594730C2-848A-4F1E-87D3-C1578C731858}" srcId="{9AB4802F-0632-441E-A6DC-F5EDB6D435C1}" destId="{A7E6C756-30E4-4015-9963-879E583CEBE3}" srcOrd="0" destOrd="0" parTransId="{FB2196B2-45F4-46BE-8212-81A58C2EC4B8}" sibTransId="{C41F0C70-C0EA-4508-8507-2CE288EA850B}"/>
    <dgm:cxn modelId="{5E89CE4A-DA90-4C1F-8511-B969337955EE}" srcId="{A7E6C756-30E4-4015-9963-879E583CEBE3}" destId="{6322C8C5-9E62-4C22-BA70-8FE8D511C1CB}" srcOrd="0" destOrd="0" parTransId="{1E53CED7-99D0-4FA0-9912-251A2F3FDDF1}" sibTransId="{93199B06-A637-4AB4-9665-C2A76FAF6477}"/>
    <dgm:cxn modelId="{BAF9726D-F986-4AFA-9D3A-AB1E3CAAEA18}" type="presOf" srcId="{6322C8C5-9E62-4C22-BA70-8FE8D511C1CB}" destId="{5B8EA822-A320-4867-B406-D4390946BF88}" srcOrd="1" destOrd="0" presId="urn:microsoft.com/office/officeart/2005/8/layout/matrix1"/>
    <dgm:cxn modelId="{55E1870A-AA6A-4251-9692-3517B467A863}" type="presOf" srcId="{4088420E-8023-4E67-AC55-1D63AA8D3987}" destId="{FFE30ED8-9379-4CF2-9D0B-3D78461CF6BD}" srcOrd="0" destOrd="0" presId="urn:microsoft.com/office/officeart/2005/8/layout/matrix1"/>
    <dgm:cxn modelId="{DACEE950-EE71-4BF2-927C-EEBC1C3872F8}" type="presParOf" srcId="{D00CCAFB-613B-43E2-9E14-C7730E3240AB}" destId="{B5195823-869D-4421-9923-E439F6BBBD7B}" srcOrd="0" destOrd="0" presId="urn:microsoft.com/office/officeart/2005/8/layout/matrix1"/>
    <dgm:cxn modelId="{474D100D-50BF-44E2-BC01-702925439EC8}" type="presParOf" srcId="{B5195823-869D-4421-9923-E439F6BBBD7B}" destId="{3A28DCC0-0C1F-4E1D-ADF4-E0A5E7BEE245}" srcOrd="0" destOrd="0" presId="urn:microsoft.com/office/officeart/2005/8/layout/matrix1"/>
    <dgm:cxn modelId="{6E5B2EDB-2320-4F39-8DC8-99393F1C1491}" type="presParOf" srcId="{B5195823-869D-4421-9923-E439F6BBBD7B}" destId="{5B8EA822-A320-4867-B406-D4390946BF88}" srcOrd="1" destOrd="0" presId="urn:microsoft.com/office/officeart/2005/8/layout/matrix1"/>
    <dgm:cxn modelId="{56F7E52F-6D98-4A60-B554-D15CB174FDBC}" type="presParOf" srcId="{B5195823-869D-4421-9923-E439F6BBBD7B}" destId="{4504D003-DB4D-481D-ABD5-CEB83319B2FD}" srcOrd="2" destOrd="0" presId="urn:microsoft.com/office/officeart/2005/8/layout/matrix1"/>
    <dgm:cxn modelId="{59A9924B-C6DB-4C85-8354-8F4E70EA675E}" type="presParOf" srcId="{B5195823-869D-4421-9923-E439F6BBBD7B}" destId="{0611FE82-250A-46BA-A4D8-A58CE8EADEF4}" srcOrd="3" destOrd="0" presId="urn:microsoft.com/office/officeart/2005/8/layout/matrix1"/>
    <dgm:cxn modelId="{8118199E-51E5-45F2-978F-3E6D2A3BFF4A}" type="presParOf" srcId="{B5195823-869D-4421-9923-E439F6BBBD7B}" destId="{6B2EF587-65F9-47A8-873F-D84E0A8A22FF}" srcOrd="4" destOrd="0" presId="urn:microsoft.com/office/officeart/2005/8/layout/matrix1"/>
    <dgm:cxn modelId="{DBDA0065-29FE-49F0-82E3-B53EE609709D}" type="presParOf" srcId="{B5195823-869D-4421-9923-E439F6BBBD7B}" destId="{B229A098-7F8F-41A2-B37C-5471A992C54D}" srcOrd="5" destOrd="0" presId="urn:microsoft.com/office/officeart/2005/8/layout/matrix1"/>
    <dgm:cxn modelId="{140E4018-4E92-4BEC-AE86-AD5FFFB10FF1}" type="presParOf" srcId="{B5195823-869D-4421-9923-E439F6BBBD7B}" destId="{FFE30ED8-9379-4CF2-9D0B-3D78461CF6BD}" srcOrd="6" destOrd="0" presId="urn:microsoft.com/office/officeart/2005/8/layout/matrix1"/>
    <dgm:cxn modelId="{E151F303-3CF6-4EA5-9956-EAF15C5099E9}" type="presParOf" srcId="{B5195823-869D-4421-9923-E439F6BBBD7B}" destId="{3DF54493-C89B-4CC0-9CE8-12779AF493D3}" srcOrd="7" destOrd="0" presId="urn:microsoft.com/office/officeart/2005/8/layout/matrix1"/>
    <dgm:cxn modelId="{04A5AFBF-CB05-44BC-89A6-F8D8061FFB23}" type="presParOf" srcId="{D00CCAFB-613B-43E2-9E14-C7730E3240AB}" destId="{391BA2CC-6DCB-4E85-9E4C-CA10BFA336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D79BB-A246-4FC1-8924-70EA69450EAE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AD5F2651-04F3-4DA4-A47B-9A4983DAA998}">
      <dgm:prSet phldrT="[besedilo]"/>
      <dgm:spPr/>
      <dgm:t>
        <a:bodyPr/>
        <a:lstStyle/>
        <a:p>
          <a:r>
            <a:rPr lang="en-US" noProof="0" smtClean="0"/>
            <a:t>BIBLIOGRAPHIC RECORDS</a:t>
          </a:r>
          <a:endParaRPr lang="en-US" noProof="0"/>
        </a:p>
      </dgm:t>
    </dgm:pt>
    <dgm:pt modelId="{2711372A-1F50-4CDB-BB1B-C8FC2FCDC3FA}" type="parTrans" cxnId="{00702580-C318-4471-839F-7239F92BBE06}">
      <dgm:prSet/>
      <dgm:spPr/>
      <dgm:t>
        <a:bodyPr/>
        <a:lstStyle/>
        <a:p>
          <a:endParaRPr lang="en-US" noProof="0"/>
        </a:p>
      </dgm:t>
    </dgm:pt>
    <dgm:pt modelId="{72ACA51C-1034-47E8-8D80-CF81C60DB4B5}" type="sibTrans" cxnId="{00702580-C318-4471-839F-7239F92BBE0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noProof="0"/>
        </a:p>
      </dgm:t>
    </dgm:pt>
    <dgm:pt modelId="{16464696-6F4D-48A4-A59F-DF355204729E}">
      <dgm:prSet phldrT="[besedilo]" custT="1"/>
      <dgm:spPr/>
      <dgm:t>
        <a:bodyPr/>
        <a:lstStyle/>
        <a:p>
          <a:r>
            <a:rPr lang="sl-SI" sz="1800" noProof="0" dirty="0" smtClean="0"/>
            <a:t>a</a:t>
          </a:r>
          <a:r>
            <a:rPr lang="en-US" sz="1800" noProof="0" dirty="0" err="1" smtClean="0"/>
            <a:t>uthor</a:t>
          </a:r>
          <a:endParaRPr lang="en-US" sz="1800" noProof="0" dirty="0"/>
        </a:p>
      </dgm:t>
    </dgm:pt>
    <dgm:pt modelId="{93D435BC-D94A-4A80-933E-01127A68F7AB}" type="parTrans" cxnId="{B220CD6A-9393-43E6-943B-23117EDA30D0}">
      <dgm:prSet/>
      <dgm:spPr/>
      <dgm:t>
        <a:bodyPr/>
        <a:lstStyle/>
        <a:p>
          <a:endParaRPr lang="en-US" noProof="0"/>
        </a:p>
      </dgm:t>
    </dgm:pt>
    <dgm:pt modelId="{A3E4923A-ECC0-4B00-996F-B86E9038A5A3}" type="sibTrans" cxnId="{B220CD6A-9393-43E6-943B-23117EDA30D0}">
      <dgm:prSet/>
      <dgm:spPr/>
      <dgm:t>
        <a:bodyPr/>
        <a:lstStyle/>
        <a:p>
          <a:endParaRPr lang="en-US" noProof="0"/>
        </a:p>
      </dgm:t>
    </dgm:pt>
    <dgm:pt modelId="{21267DE1-349E-46F1-B1FF-D80A5DBCE897}">
      <dgm:prSet phldrT="[besedilo]"/>
      <dgm:spPr/>
      <dgm:t>
        <a:bodyPr/>
        <a:lstStyle/>
        <a:p>
          <a:r>
            <a:rPr lang="en-US" noProof="0" dirty="0" smtClean="0"/>
            <a:t>Dissatisfaction with</a:t>
          </a:r>
          <a:r>
            <a:rPr lang="sl-SI" noProof="0" dirty="0" smtClean="0"/>
            <a:t> </a:t>
          </a:r>
          <a:endParaRPr lang="en-US" noProof="0" dirty="0"/>
        </a:p>
      </dgm:t>
    </dgm:pt>
    <dgm:pt modelId="{9DECF500-91C8-40EB-B5EB-01492C21D2DB}" type="parTrans" cxnId="{6677D14E-6430-4993-97EE-2FE888E876D8}">
      <dgm:prSet/>
      <dgm:spPr/>
      <dgm:t>
        <a:bodyPr/>
        <a:lstStyle/>
        <a:p>
          <a:endParaRPr lang="en-US" noProof="0"/>
        </a:p>
      </dgm:t>
    </dgm:pt>
    <dgm:pt modelId="{2F017B09-4617-403B-8F88-164527509F23}" type="sibTrans" cxnId="{6677D14E-6430-4993-97EE-2FE888E876D8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noProof="0"/>
        </a:p>
      </dgm:t>
    </dgm:pt>
    <dgm:pt modelId="{455ECED8-1C58-467A-9BAD-A757F26A3B8F}">
      <dgm:prSet phldrT="[besedilo]" custT="1"/>
      <dgm:spPr/>
      <dgm:t>
        <a:bodyPr/>
        <a:lstStyle/>
        <a:p>
          <a:r>
            <a:rPr lang="sl-SI" sz="1800" noProof="0" dirty="0" smtClean="0"/>
            <a:t>i</a:t>
          </a:r>
          <a:r>
            <a:rPr lang="en-US" sz="1800" noProof="0" dirty="0" err="1" smtClean="0"/>
            <a:t>llustration</a:t>
          </a:r>
          <a:endParaRPr lang="en-US" sz="1800" noProof="0" dirty="0"/>
        </a:p>
      </dgm:t>
    </dgm:pt>
    <dgm:pt modelId="{1A69D1E5-5A72-43C4-AA67-29BF25DCA1D6}" type="parTrans" cxnId="{51CA2403-27CF-42EC-A92E-D534CB9EF377}">
      <dgm:prSet/>
      <dgm:spPr/>
      <dgm:t>
        <a:bodyPr/>
        <a:lstStyle/>
        <a:p>
          <a:endParaRPr lang="en-US" noProof="0"/>
        </a:p>
      </dgm:t>
    </dgm:pt>
    <dgm:pt modelId="{64916A46-FF1F-4F72-BC0C-852184175FD0}" type="sibTrans" cxnId="{51CA2403-27CF-42EC-A92E-D534CB9EF377}">
      <dgm:prSet/>
      <dgm:spPr/>
      <dgm:t>
        <a:bodyPr/>
        <a:lstStyle/>
        <a:p>
          <a:endParaRPr lang="en-US" noProof="0"/>
        </a:p>
      </dgm:t>
    </dgm:pt>
    <dgm:pt modelId="{2765E2A9-7508-48EB-8E58-F86A40FE5C54}">
      <dgm:prSet phldrT="[besedilo]" custT="1"/>
      <dgm:spPr/>
      <dgm:t>
        <a:bodyPr/>
        <a:lstStyle/>
        <a:p>
          <a:r>
            <a:rPr lang="sl-SI" sz="1800" noProof="0" dirty="0" smtClean="0"/>
            <a:t>t</a:t>
          </a:r>
          <a:r>
            <a:rPr lang="en-US" sz="1800" noProof="0" dirty="0" err="1" smtClean="0"/>
            <a:t>oo</a:t>
          </a:r>
          <a:r>
            <a:rPr lang="en-US" sz="1800" noProof="0" dirty="0" smtClean="0"/>
            <a:t> much text</a:t>
          </a:r>
          <a:endParaRPr lang="en-US" sz="1800" noProof="0" dirty="0"/>
        </a:p>
      </dgm:t>
    </dgm:pt>
    <dgm:pt modelId="{D95F79EF-EBA6-498E-92F1-6E1CA0FC0B93}" type="parTrans" cxnId="{8A718033-6D16-4401-9C24-A80DC6495A83}">
      <dgm:prSet/>
      <dgm:spPr/>
      <dgm:t>
        <a:bodyPr/>
        <a:lstStyle/>
        <a:p>
          <a:endParaRPr lang="en-US" noProof="0"/>
        </a:p>
      </dgm:t>
    </dgm:pt>
    <dgm:pt modelId="{AB9E8880-5D6F-4387-9636-A6135A012F28}" type="sibTrans" cxnId="{8A718033-6D16-4401-9C24-A80DC6495A83}">
      <dgm:prSet/>
      <dgm:spPr/>
      <dgm:t>
        <a:bodyPr/>
        <a:lstStyle/>
        <a:p>
          <a:endParaRPr lang="en-US" noProof="0"/>
        </a:p>
      </dgm:t>
    </dgm:pt>
    <dgm:pt modelId="{82FFB83F-C5A6-4293-B5D9-F4D3242C7E7B}">
      <dgm:prSet phldrT="[besedilo]"/>
      <dgm:spPr/>
      <dgm:t>
        <a:bodyPr/>
        <a:lstStyle/>
        <a:p>
          <a:r>
            <a:rPr lang="en-US" noProof="0" smtClean="0"/>
            <a:t>BROWSING BOOKS  </a:t>
          </a:r>
          <a:endParaRPr lang="en-US" noProof="0"/>
        </a:p>
      </dgm:t>
    </dgm:pt>
    <dgm:pt modelId="{ECA5461D-989A-4337-87E2-165EC86DFDB1}" type="parTrans" cxnId="{E7ABE3E2-23D9-48C0-80D4-5882CFA6DCCE}">
      <dgm:prSet/>
      <dgm:spPr/>
      <dgm:t>
        <a:bodyPr/>
        <a:lstStyle/>
        <a:p>
          <a:endParaRPr lang="en-US" noProof="0"/>
        </a:p>
      </dgm:t>
    </dgm:pt>
    <dgm:pt modelId="{2FB89F50-5126-4E61-8E3C-12982DABB79C}" type="sibTrans" cxnId="{E7ABE3E2-23D9-48C0-80D4-5882CFA6DCCE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noProof="0"/>
        </a:p>
      </dgm:t>
    </dgm:pt>
    <dgm:pt modelId="{A5498EF9-7A2C-4841-A23F-5339D824C06B}">
      <dgm:prSet phldrT="[besedilo]" custT="1"/>
      <dgm:spPr/>
      <dgm:t>
        <a:bodyPr/>
        <a:lstStyle/>
        <a:p>
          <a:r>
            <a:rPr lang="sl-SI" sz="1800" noProof="0" dirty="0" smtClean="0"/>
            <a:t>i</a:t>
          </a:r>
          <a:r>
            <a:rPr lang="en-US" sz="1800" noProof="0" dirty="0" err="1" smtClean="0"/>
            <a:t>llustration</a:t>
          </a:r>
          <a:endParaRPr lang="en-US" sz="1800" noProof="0" dirty="0"/>
        </a:p>
      </dgm:t>
    </dgm:pt>
    <dgm:pt modelId="{9A2BFB30-6EF4-4B42-A39C-B01AA4BA23FD}" type="parTrans" cxnId="{C2318D58-F9D3-4C05-8255-4B19A46B33DF}">
      <dgm:prSet/>
      <dgm:spPr/>
      <dgm:t>
        <a:bodyPr/>
        <a:lstStyle/>
        <a:p>
          <a:endParaRPr lang="en-US" noProof="0"/>
        </a:p>
      </dgm:t>
    </dgm:pt>
    <dgm:pt modelId="{0643D74F-0BD4-4677-8975-73E56B3E8E73}" type="sibTrans" cxnId="{C2318D58-F9D3-4C05-8255-4B19A46B33DF}">
      <dgm:prSet/>
      <dgm:spPr/>
      <dgm:t>
        <a:bodyPr/>
        <a:lstStyle/>
        <a:p>
          <a:endParaRPr lang="en-US" noProof="0"/>
        </a:p>
      </dgm:t>
    </dgm:pt>
    <dgm:pt modelId="{7ECD19D9-F4A9-4FEB-A795-E37F05568329}">
      <dgm:prSet phldrT="[besedilo]" custT="1"/>
      <dgm:spPr/>
      <dgm:t>
        <a:bodyPr/>
        <a:lstStyle/>
        <a:p>
          <a:r>
            <a:rPr lang="sl-SI" sz="1800" noProof="0" dirty="0" smtClean="0"/>
            <a:t>g</a:t>
          </a:r>
          <a:r>
            <a:rPr lang="en-US" sz="1800" noProof="0" dirty="0" err="1" smtClean="0"/>
            <a:t>enre</a:t>
          </a:r>
          <a:endParaRPr lang="en-US" sz="1800" noProof="0" dirty="0"/>
        </a:p>
      </dgm:t>
    </dgm:pt>
    <dgm:pt modelId="{73DC44C3-83D9-4DA4-A1EF-E989A6AC3D27}" type="parTrans" cxnId="{29A73DBD-FB1F-46B0-B2D8-0397A15CAFB5}">
      <dgm:prSet/>
      <dgm:spPr/>
      <dgm:t>
        <a:bodyPr/>
        <a:lstStyle/>
        <a:p>
          <a:endParaRPr lang="en-US" noProof="0"/>
        </a:p>
      </dgm:t>
    </dgm:pt>
    <dgm:pt modelId="{A307FD36-E228-41C2-845A-EF4E6B43EC5B}" type="sibTrans" cxnId="{29A73DBD-FB1F-46B0-B2D8-0397A15CAFB5}">
      <dgm:prSet/>
      <dgm:spPr/>
      <dgm:t>
        <a:bodyPr/>
        <a:lstStyle/>
        <a:p>
          <a:endParaRPr lang="en-US" noProof="0"/>
        </a:p>
      </dgm:t>
    </dgm:pt>
    <dgm:pt modelId="{DD1E7D6A-A280-4170-BC59-03784F583E86}">
      <dgm:prSet phldrT="[besedilo]"/>
      <dgm:spPr/>
      <dgm:t>
        <a:bodyPr/>
        <a:lstStyle/>
        <a:p>
          <a:endParaRPr lang="en-US" sz="1300" noProof="0"/>
        </a:p>
      </dgm:t>
    </dgm:pt>
    <dgm:pt modelId="{104259F0-381E-4648-A58F-E9C1344CF60C}" type="parTrans" cxnId="{C82FCC98-EA55-4CD3-8718-A9920186AD68}">
      <dgm:prSet/>
      <dgm:spPr/>
      <dgm:t>
        <a:bodyPr/>
        <a:lstStyle/>
        <a:p>
          <a:endParaRPr lang="en-US" noProof="0"/>
        </a:p>
      </dgm:t>
    </dgm:pt>
    <dgm:pt modelId="{89EE64C5-F6E7-4EE4-8FAA-8A5988FB08E0}" type="sibTrans" cxnId="{C82FCC98-EA55-4CD3-8718-A9920186AD68}">
      <dgm:prSet/>
      <dgm:spPr/>
      <dgm:t>
        <a:bodyPr/>
        <a:lstStyle/>
        <a:p>
          <a:endParaRPr lang="en-US" noProof="0"/>
        </a:p>
      </dgm:t>
    </dgm:pt>
    <dgm:pt modelId="{C0D64FC8-548B-4092-90ED-4356E4BE662B}">
      <dgm:prSet phldrT="[besedilo]"/>
      <dgm:spPr/>
      <dgm:t>
        <a:bodyPr/>
        <a:lstStyle/>
        <a:p>
          <a:endParaRPr lang="en-US" sz="1300" noProof="0"/>
        </a:p>
      </dgm:t>
    </dgm:pt>
    <dgm:pt modelId="{D50E54B2-B5B8-481B-9355-9F2FB090DBC7}" type="parTrans" cxnId="{6CAF3EA1-8A8E-48C2-A8C0-509D19029252}">
      <dgm:prSet/>
      <dgm:spPr/>
      <dgm:t>
        <a:bodyPr/>
        <a:lstStyle/>
        <a:p>
          <a:endParaRPr lang="en-US" noProof="0"/>
        </a:p>
      </dgm:t>
    </dgm:pt>
    <dgm:pt modelId="{105BDECA-16C4-4628-9598-78EBE0ABC747}" type="sibTrans" cxnId="{6CAF3EA1-8A8E-48C2-A8C0-509D19029252}">
      <dgm:prSet/>
      <dgm:spPr/>
      <dgm:t>
        <a:bodyPr/>
        <a:lstStyle/>
        <a:p>
          <a:endParaRPr lang="en-US" noProof="0"/>
        </a:p>
      </dgm:t>
    </dgm:pt>
    <dgm:pt modelId="{5752315E-ED3D-42DA-A396-BAAFFC8A2ADC}">
      <dgm:prSet phldrT="[besedilo]"/>
      <dgm:spPr/>
      <dgm:t>
        <a:bodyPr/>
        <a:lstStyle/>
        <a:p>
          <a:endParaRPr lang="en-US" sz="1300" noProof="0"/>
        </a:p>
      </dgm:t>
    </dgm:pt>
    <dgm:pt modelId="{FE53A710-6019-4988-BF8C-E03B88D933B1}" type="parTrans" cxnId="{B47CFE35-0D9B-49FC-BD72-4D9140C8D83C}">
      <dgm:prSet/>
      <dgm:spPr/>
      <dgm:t>
        <a:bodyPr/>
        <a:lstStyle/>
        <a:p>
          <a:endParaRPr lang="en-US" noProof="0"/>
        </a:p>
      </dgm:t>
    </dgm:pt>
    <dgm:pt modelId="{3102A5A5-ACA0-4885-9A7E-38F3E02FBFDD}" type="sibTrans" cxnId="{B47CFE35-0D9B-49FC-BD72-4D9140C8D83C}">
      <dgm:prSet/>
      <dgm:spPr/>
      <dgm:t>
        <a:bodyPr/>
        <a:lstStyle/>
        <a:p>
          <a:endParaRPr lang="en-US" noProof="0"/>
        </a:p>
      </dgm:t>
    </dgm:pt>
    <dgm:pt modelId="{45C14796-092F-4440-B9D7-7B085F5D9380}">
      <dgm:prSet phldrT="[besedilo]" custT="1"/>
      <dgm:spPr/>
      <dgm:t>
        <a:bodyPr/>
        <a:lstStyle/>
        <a:p>
          <a:r>
            <a:rPr lang="sl-SI" sz="1800" noProof="0" dirty="0" smtClean="0"/>
            <a:t>p</a:t>
          </a:r>
          <a:r>
            <a:rPr lang="en-US" sz="1800" noProof="0" dirty="0" err="1" smtClean="0"/>
            <a:t>ublication</a:t>
          </a:r>
          <a:r>
            <a:rPr lang="en-US" sz="1800" noProof="0" dirty="0" smtClean="0"/>
            <a:t> year</a:t>
          </a:r>
          <a:endParaRPr lang="en-US" sz="1800" noProof="0" dirty="0"/>
        </a:p>
      </dgm:t>
    </dgm:pt>
    <dgm:pt modelId="{D7ADBE1F-2BA3-452E-B157-52E4D8EA44E5}" type="parTrans" cxnId="{8A2C8A34-7B4D-48D1-A981-F05B0A5FC07E}">
      <dgm:prSet/>
      <dgm:spPr/>
      <dgm:t>
        <a:bodyPr/>
        <a:lstStyle/>
        <a:p>
          <a:endParaRPr lang="en-US" noProof="0"/>
        </a:p>
      </dgm:t>
    </dgm:pt>
    <dgm:pt modelId="{57409E38-5C5A-4EED-8C94-CBB6E0AF5D35}" type="sibTrans" cxnId="{8A2C8A34-7B4D-48D1-A981-F05B0A5FC07E}">
      <dgm:prSet/>
      <dgm:spPr/>
      <dgm:t>
        <a:bodyPr/>
        <a:lstStyle/>
        <a:p>
          <a:endParaRPr lang="en-US" noProof="0"/>
        </a:p>
      </dgm:t>
    </dgm:pt>
    <dgm:pt modelId="{1CB62B2C-8C6F-4B35-92D4-CE2A68406CCD}">
      <dgm:prSet phldrT="[besedilo]" custT="1"/>
      <dgm:spPr/>
      <dgm:t>
        <a:bodyPr/>
        <a:lstStyle/>
        <a:p>
          <a:r>
            <a:rPr lang="sl-SI" sz="1800" noProof="0" dirty="0" smtClean="0"/>
            <a:t>s</a:t>
          </a:r>
          <a:r>
            <a:rPr lang="en-US" sz="1800" noProof="0" dirty="0" err="1" smtClean="0"/>
            <a:t>tory</a:t>
          </a:r>
          <a:r>
            <a:rPr lang="en-US" sz="1800" noProof="0" dirty="0" smtClean="0"/>
            <a:t> length </a:t>
          </a:r>
          <a:endParaRPr lang="en-US" sz="1800" noProof="0" dirty="0"/>
        </a:p>
      </dgm:t>
    </dgm:pt>
    <dgm:pt modelId="{559B1712-7216-4C6E-AF6E-C5F181837A16}" type="parTrans" cxnId="{4601F7B9-62D1-41AF-9AC1-1E0F8977071B}">
      <dgm:prSet/>
      <dgm:spPr/>
      <dgm:t>
        <a:bodyPr/>
        <a:lstStyle/>
        <a:p>
          <a:endParaRPr lang="en-US" noProof="0"/>
        </a:p>
      </dgm:t>
    </dgm:pt>
    <dgm:pt modelId="{3B91DCD7-C665-47D0-B0B9-7C3C2C131467}" type="sibTrans" cxnId="{4601F7B9-62D1-41AF-9AC1-1E0F8977071B}">
      <dgm:prSet/>
      <dgm:spPr/>
      <dgm:t>
        <a:bodyPr/>
        <a:lstStyle/>
        <a:p>
          <a:endParaRPr lang="en-US" noProof="0"/>
        </a:p>
      </dgm:t>
    </dgm:pt>
    <dgm:pt modelId="{BC88147E-A451-4CD2-A211-0A42A653A3B8}">
      <dgm:prSet phldrT="[besedilo]" custT="1"/>
      <dgm:spPr/>
      <dgm:t>
        <a:bodyPr/>
        <a:lstStyle/>
        <a:p>
          <a:r>
            <a:rPr lang="sl-SI" sz="1800" noProof="0" dirty="0" smtClean="0"/>
            <a:t>m</a:t>
          </a:r>
          <a:r>
            <a:rPr lang="en-US" sz="1800" noProof="0" dirty="0" err="1" smtClean="0"/>
            <a:t>emories</a:t>
          </a:r>
          <a:r>
            <a:rPr lang="en-US" sz="1800" noProof="0" dirty="0" smtClean="0"/>
            <a:t> of parents' childhood</a:t>
          </a:r>
          <a:endParaRPr lang="en-US" sz="1800" noProof="0" dirty="0"/>
        </a:p>
      </dgm:t>
    </dgm:pt>
    <dgm:pt modelId="{2B5C5D33-BEDB-4A68-B829-2A36194FF028}" type="parTrans" cxnId="{C298F4EE-2E0B-4C57-B55C-9D6AA5F023A7}">
      <dgm:prSet/>
      <dgm:spPr/>
      <dgm:t>
        <a:bodyPr/>
        <a:lstStyle/>
        <a:p>
          <a:endParaRPr lang="en-US" noProof="0"/>
        </a:p>
      </dgm:t>
    </dgm:pt>
    <dgm:pt modelId="{ABCF7DEA-6A3D-4BD7-B72E-82D4CA87B70F}" type="sibTrans" cxnId="{C298F4EE-2E0B-4C57-B55C-9D6AA5F023A7}">
      <dgm:prSet/>
      <dgm:spPr/>
      <dgm:t>
        <a:bodyPr/>
        <a:lstStyle/>
        <a:p>
          <a:endParaRPr lang="en-US" noProof="0"/>
        </a:p>
      </dgm:t>
    </dgm:pt>
    <dgm:pt modelId="{0681A804-6A1B-4A06-973F-75226CCB0BB5}">
      <dgm:prSet phldrT="[besedilo]" custT="1"/>
      <dgm:spPr/>
      <dgm:t>
        <a:bodyPr/>
        <a:lstStyle/>
        <a:p>
          <a:r>
            <a:rPr lang="sl-SI" sz="1800" noProof="0" dirty="0" smtClean="0"/>
            <a:t>s</a:t>
          </a:r>
          <a:r>
            <a:rPr lang="en-US" sz="1800" noProof="0" dirty="0" smtClean="0"/>
            <a:t>ample page</a:t>
          </a:r>
          <a:endParaRPr lang="en-US" sz="1800" noProof="0" dirty="0"/>
        </a:p>
      </dgm:t>
    </dgm:pt>
    <dgm:pt modelId="{57D50459-DA4C-44BC-8599-50A467AC9349}" type="parTrans" cxnId="{37DD26B5-C44F-47A6-B546-4E254715BA50}">
      <dgm:prSet/>
      <dgm:spPr/>
      <dgm:t>
        <a:bodyPr/>
        <a:lstStyle/>
        <a:p>
          <a:endParaRPr lang="en-US" noProof="0"/>
        </a:p>
      </dgm:t>
    </dgm:pt>
    <dgm:pt modelId="{E1275DF7-B7E9-4AF1-BB4A-C8E6779D013C}" type="sibTrans" cxnId="{37DD26B5-C44F-47A6-B546-4E254715BA50}">
      <dgm:prSet/>
      <dgm:spPr/>
      <dgm:t>
        <a:bodyPr/>
        <a:lstStyle/>
        <a:p>
          <a:endParaRPr lang="en-US" noProof="0"/>
        </a:p>
      </dgm:t>
    </dgm:pt>
    <dgm:pt modelId="{38058FE1-0DE8-484E-A688-1A94557F0278}">
      <dgm:prSet phldrT="[besedilo]" custT="1"/>
      <dgm:spPr/>
      <dgm:t>
        <a:bodyPr/>
        <a:lstStyle/>
        <a:p>
          <a:r>
            <a:rPr lang="sl-SI" sz="1800" noProof="0" dirty="0" smtClean="0"/>
            <a:t>a</a:t>
          </a:r>
          <a:r>
            <a:rPr lang="en-US" sz="1800" noProof="0" dirty="0" smtClean="0"/>
            <a:t>bridged version</a:t>
          </a:r>
          <a:endParaRPr lang="en-US" sz="1800" noProof="0" dirty="0"/>
        </a:p>
      </dgm:t>
    </dgm:pt>
    <dgm:pt modelId="{2DEC3B85-1D79-4ADD-9D24-CC93ADB953C4}" type="parTrans" cxnId="{D532A148-A71B-49AA-B508-43A319DDA868}">
      <dgm:prSet/>
      <dgm:spPr/>
      <dgm:t>
        <a:bodyPr/>
        <a:lstStyle/>
        <a:p>
          <a:endParaRPr lang="en-US" noProof="0"/>
        </a:p>
      </dgm:t>
    </dgm:pt>
    <dgm:pt modelId="{1ABF7D72-9639-4AC3-A76D-275287130E51}" type="sibTrans" cxnId="{D532A148-A71B-49AA-B508-43A319DDA868}">
      <dgm:prSet/>
      <dgm:spPr/>
      <dgm:t>
        <a:bodyPr/>
        <a:lstStyle/>
        <a:p>
          <a:endParaRPr lang="en-US" noProof="0"/>
        </a:p>
      </dgm:t>
    </dgm:pt>
    <dgm:pt modelId="{61B45919-17B8-4D59-B6AC-16A18D72B299}" type="pres">
      <dgm:prSet presAssocID="{09FD79BB-A246-4FC1-8924-70EA69450E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l-SI"/>
        </a:p>
      </dgm:t>
    </dgm:pt>
    <dgm:pt modelId="{D7DA7A5F-EA14-468B-AF41-F4101C4AE63C}" type="pres">
      <dgm:prSet presAssocID="{09FD79BB-A246-4FC1-8924-70EA69450EAE}" presName="dot1" presStyleLbl="alignNode1" presStyleIdx="0" presStyleCnt="12"/>
      <dgm:spPr/>
    </dgm:pt>
    <dgm:pt modelId="{D25CF6DF-79F2-4D13-9383-C2A0D5AD8EE9}" type="pres">
      <dgm:prSet presAssocID="{09FD79BB-A246-4FC1-8924-70EA69450EAE}" presName="dot2" presStyleLbl="alignNode1" presStyleIdx="1" presStyleCnt="12"/>
      <dgm:spPr/>
    </dgm:pt>
    <dgm:pt modelId="{7E166EE2-14CE-4455-A083-02F987E641BD}" type="pres">
      <dgm:prSet presAssocID="{09FD79BB-A246-4FC1-8924-70EA69450EAE}" presName="dot3" presStyleLbl="alignNode1" presStyleIdx="2" presStyleCnt="12"/>
      <dgm:spPr/>
    </dgm:pt>
    <dgm:pt modelId="{B63A2FE0-420F-4388-8EA5-36ABC19C5492}" type="pres">
      <dgm:prSet presAssocID="{09FD79BB-A246-4FC1-8924-70EA69450EAE}" presName="dot4" presStyleLbl="alignNode1" presStyleIdx="3" presStyleCnt="12"/>
      <dgm:spPr/>
    </dgm:pt>
    <dgm:pt modelId="{DDCFD327-B3A3-40BE-803A-4F272198E740}" type="pres">
      <dgm:prSet presAssocID="{09FD79BB-A246-4FC1-8924-70EA69450EAE}" presName="dot5" presStyleLbl="alignNode1" presStyleIdx="4" presStyleCnt="12"/>
      <dgm:spPr/>
    </dgm:pt>
    <dgm:pt modelId="{76485AC4-F598-47AB-9841-E62E5E464D8B}" type="pres">
      <dgm:prSet presAssocID="{09FD79BB-A246-4FC1-8924-70EA69450EAE}" presName="dotArrow1" presStyleLbl="alignNode1" presStyleIdx="5" presStyleCnt="12" custLinFactX="-500000" custLinFactY="1284033" custLinFactNeighborX="-565103" custLinFactNeighborY="1300000"/>
      <dgm:spPr>
        <a:solidFill>
          <a:schemeClr val="bg1"/>
        </a:solidFill>
      </dgm:spPr>
    </dgm:pt>
    <dgm:pt modelId="{4E233809-FA86-435A-91DB-88A904459F6B}" type="pres">
      <dgm:prSet presAssocID="{09FD79BB-A246-4FC1-8924-70EA69450EAE}" presName="dotArrow2" presStyleLbl="alignNode1" presStyleIdx="6" presStyleCnt="12" custLinFactX="-500000" custLinFactY="1265510" custLinFactNeighborX="-509533" custLinFactNeighborY="1300000"/>
      <dgm:spPr>
        <a:solidFill>
          <a:schemeClr val="bg1"/>
        </a:solidFill>
      </dgm:spPr>
    </dgm:pt>
    <dgm:pt modelId="{3A1973B7-64BC-43C1-B410-16A208653B02}" type="pres">
      <dgm:prSet presAssocID="{09FD79BB-A246-4FC1-8924-70EA69450EAE}" presName="dotArrow3" presStyleLbl="alignNode1" presStyleIdx="7" presStyleCnt="12" custLinFactX="-1204602" custLinFactY="200000" custLinFactNeighborX="-1300000" custLinFactNeighborY="253704"/>
      <dgm:spPr>
        <a:solidFill>
          <a:schemeClr val="bg1"/>
        </a:solidFill>
      </dgm:spPr>
    </dgm:pt>
    <dgm:pt modelId="{5FA0E4B8-1026-499B-B82B-AD73A1250968}" type="pres">
      <dgm:prSet presAssocID="{09FD79BB-A246-4FC1-8924-70EA69450EAE}" presName="dotArrow4" presStyleLbl="alignNode1" presStyleIdx="8" presStyleCnt="12" custLinFactX="-1200653" custLinFactY="163571" custLinFactNeighborX="-1300000" custLinFactNeighborY="200000"/>
      <dgm:spPr>
        <a:solidFill>
          <a:schemeClr val="bg1"/>
        </a:solidFill>
      </dgm:spPr>
    </dgm:pt>
    <dgm:pt modelId="{0EA62E77-619B-497B-8F34-C1A9BC718512}" type="pres">
      <dgm:prSet presAssocID="{09FD79BB-A246-4FC1-8924-70EA69450EAE}" presName="dotArrow5" presStyleLbl="alignNode1" presStyleIdx="9" presStyleCnt="12" custLinFactX="-1200000" custLinFactY="100000" custLinFactNeighborX="-1295204" custLinFactNeighborY="174049"/>
      <dgm:spPr>
        <a:solidFill>
          <a:schemeClr val="bg1"/>
        </a:solidFill>
      </dgm:spPr>
    </dgm:pt>
    <dgm:pt modelId="{88154D75-5A47-471B-8DF9-1C15977F599B}" type="pres">
      <dgm:prSet presAssocID="{09FD79BB-A246-4FC1-8924-70EA69450EAE}" presName="dotArrow6" presStyleLbl="alignNode1" presStyleIdx="10" presStyleCnt="12" custLinFactX="-85235" custLinFactY="700000" custLinFactNeighborX="-100000" custLinFactNeighborY="772621"/>
      <dgm:spPr>
        <a:noFill/>
      </dgm:spPr>
    </dgm:pt>
    <dgm:pt modelId="{AAF460EA-6BB1-4D9A-AC79-B79519B33BA3}" type="pres">
      <dgm:prSet presAssocID="{09FD79BB-A246-4FC1-8924-70EA69450EAE}" presName="dotArrow7" presStyleLbl="alignNode1" presStyleIdx="11" presStyleCnt="12" custLinFactX="-1400000" custLinFactNeighborX="-1400730" custLinFactNeighborY="76040"/>
      <dgm:spPr>
        <a:solidFill>
          <a:schemeClr val="bg1"/>
        </a:solidFill>
      </dgm:spPr>
    </dgm:pt>
    <dgm:pt modelId="{C1B8B807-F2F6-4B41-BC85-0DEB2751158D}" type="pres">
      <dgm:prSet presAssocID="{AD5F2651-04F3-4DA4-A47B-9A4983DAA998}" presName="parTx1" presStyleLbl="node1" presStyleIdx="0" presStyleCnt="3" custScaleX="133788" custLinFactNeighborX="9455" custLinFactNeighborY="12824"/>
      <dgm:spPr/>
      <dgm:t>
        <a:bodyPr/>
        <a:lstStyle/>
        <a:p>
          <a:endParaRPr lang="sl-SI"/>
        </a:p>
      </dgm:t>
    </dgm:pt>
    <dgm:pt modelId="{F477DE19-9156-46EE-94EC-4FD9186356C6}" type="pres">
      <dgm:prSet presAssocID="{AD5F2651-04F3-4DA4-A47B-9A4983DAA998}" presName="desTx1" presStyleLbl="revTx" presStyleIdx="0" presStyleCnt="3" custScaleX="58174" custLinFactNeighborX="-1764" custLinFactNeighborY="1557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651F94E-84DA-441D-A2C6-194FE7849E06}" type="pres">
      <dgm:prSet presAssocID="{72ACA51C-1034-47E8-8D80-CF81C60DB4B5}" presName="picture1" presStyleCnt="0"/>
      <dgm:spPr/>
    </dgm:pt>
    <dgm:pt modelId="{AFA2BE6E-691C-443E-9634-488998AB9D27}" type="pres">
      <dgm:prSet presAssocID="{72ACA51C-1034-47E8-8D80-CF81C60DB4B5}" presName="imageRepeatNode" presStyleLbl="fgImgPlace1" presStyleIdx="0" presStyleCnt="3" custLinFactNeighborX="8346" custLinFactNeighborY="-12981"/>
      <dgm:spPr/>
      <dgm:t>
        <a:bodyPr/>
        <a:lstStyle/>
        <a:p>
          <a:endParaRPr lang="sl-SI"/>
        </a:p>
      </dgm:t>
    </dgm:pt>
    <dgm:pt modelId="{584C9024-A5E7-4273-B78A-438075878767}" type="pres">
      <dgm:prSet presAssocID="{21267DE1-349E-46F1-B1FF-D80A5DBCE897}" presName="parTx2" presStyleLbl="node1" presStyleIdx="1" presStyleCnt="3"/>
      <dgm:spPr/>
      <dgm:t>
        <a:bodyPr/>
        <a:lstStyle/>
        <a:p>
          <a:endParaRPr lang="sl-SI"/>
        </a:p>
      </dgm:t>
    </dgm:pt>
    <dgm:pt modelId="{F1CAD880-AFD2-43EE-9C3E-AA9A50E184B3}" type="pres">
      <dgm:prSet presAssocID="{21267DE1-349E-46F1-B1FF-D80A5DBCE897}" presName="desTx2" presStyleLbl="revTx" presStyleIdx="1" presStyleCnt="3" custScaleY="1035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0BB453F-D550-4521-8E77-93DBD9DAC968}" type="pres">
      <dgm:prSet presAssocID="{2F017B09-4617-403B-8F88-164527509F23}" presName="picture2" presStyleCnt="0"/>
      <dgm:spPr/>
    </dgm:pt>
    <dgm:pt modelId="{C2F6105B-B595-49B9-8596-9E9EC889AAAF}" type="pres">
      <dgm:prSet presAssocID="{2F017B09-4617-403B-8F88-164527509F23}" presName="imageRepeatNode" presStyleLbl="fgImgPlace1" presStyleIdx="1" presStyleCnt="3"/>
      <dgm:spPr/>
      <dgm:t>
        <a:bodyPr/>
        <a:lstStyle/>
        <a:p>
          <a:endParaRPr lang="sl-SI"/>
        </a:p>
      </dgm:t>
    </dgm:pt>
    <dgm:pt modelId="{97A4EE79-FBBF-400B-9735-A9BC0E37E0BE}" type="pres">
      <dgm:prSet presAssocID="{82FFB83F-C5A6-4293-B5D9-F4D3242C7E7B}" presName="parTx3" presStyleLbl="node1" presStyleIdx="2" presStyleCnt="3"/>
      <dgm:spPr/>
      <dgm:t>
        <a:bodyPr/>
        <a:lstStyle/>
        <a:p>
          <a:endParaRPr lang="sl-SI"/>
        </a:p>
      </dgm:t>
    </dgm:pt>
    <dgm:pt modelId="{B14CF11D-8CE6-4EB2-A290-7295555947CE}" type="pres">
      <dgm:prSet presAssocID="{82FFB83F-C5A6-4293-B5D9-F4D3242C7E7B}" presName="desTx3" presStyleLbl="revTx" presStyleIdx="2" presStyleCnt="3" custScaleX="127650" custScaleY="191907" custLinFactNeighborX="20202" custLinFactNeighborY="1314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6E11C52-CB22-4FFA-A52F-5C5D004A1BD2}" type="pres">
      <dgm:prSet presAssocID="{2FB89F50-5126-4E61-8E3C-12982DABB79C}" presName="picture3" presStyleCnt="0"/>
      <dgm:spPr/>
    </dgm:pt>
    <dgm:pt modelId="{7500080C-4E3B-4840-84D2-CB67A6A3AC8E}" type="pres">
      <dgm:prSet presAssocID="{2FB89F50-5126-4E61-8E3C-12982DABB79C}" presName="imageRepeatNode" presStyleLbl="fgImgPlace1" presStyleIdx="2" presStyleCnt="3"/>
      <dgm:spPr/>
      <dgm:t>
        <a:bodyPr/>
        <a:lstStyle/>
        <a:p>
          <a:endParaRPr lang="sl-SI"/>
        </a:p>
      </dgm:t>
    </dgm:pt>
  </dgm:ptLst>
  <dgm:cxnLst>
    <dgm:cxn modelId="{6677D14E-6430-4993-97EE-2FE888E876D8}" srcId="{09FD79BB-A246-4FC1-8924-70EA69450EAE}" destId="{21267DE1-349E-46F1-B1FF-D80A5DBCE897}" srcOrd="1" destOrd="0" parTransId="{9DECF500-91C8-40EB-B5EB-01492C21D2DB}" sibTransId="{2F017B09-4617-403B-8F88-164527509F23}"/>
    <dgm:cxn modelId="{C298F4EE-2E0B-4C57-B55C-9D6AA5F023A7}" srcId="{82FFB83F-C5A6-4293-B5D9-F4D3242C7E7B}" destId="{BC88147E-A451-4CD2-A211-0A42A653A3B8}" srcOrd="2" destOrd="0" parTransId="{2B5C5D33-BEDB-4A68-B829-2A36194FF028}" sibTransId="{ABCF7DEA-6A3D-4BD7-B72E-82D4CA87B70F}"/>
    <dgm:cxn modelId="{1741E4AC-0F7B-4740-B9E5-0AE49939A1CB}" type="presOf" srcId="{A5498EF9-7A2C-4841-A23F-5339D824C06B}" destId="{B14CF11D-8CE6-4EB2-A290-7295555947CE}" srcOrd="0" destOrd="0" presId="urn:microsoft.com/office/officeart/2008/layout/AscendingPictureAccentProcess"/>
    <dgm:cxn modelId="{C82FCC98-EA55-4CD3-8718-A9920186AD68}" srcId="{AD5F2651-04F3-4DA4-A47B-9A4983DAA998}" destId="{DD1E7D6A-A280-4170-BC59-03784F583E86}" srcOrd="5" destOrd="0" parTransId="{104259F0-381E-4648-A58F-E9C1344CF60C}" sibTransId="{89EE64C5-F6E7-4EE4-8FAA-8A5988FB08E0}"/>
    <dgm:cxn modelId="{655552A6-9BE3-4404-8CC1-C050293AEFF0}" type="presOf" srcId="{16464696-6F4D-48A4-A59F-DF355204729E}" destId="{F477DE19-9156-46EE-94EC-4FD9186356C6}" srcOrd="0" destOrd="0" presId="urn:microsoft.com/office/officeart/2008/layout/AscendingPictureAccentProcess"/>
    <dgm:cxn modelId="{FCCBA88B-0A61-47D8-9065-CD0DC5D405D8}" type="presOf" srcId="{72ACA51C-1034-47E8-8D80-CF81C60DB4B5}" destId="{AFA2BE6E-691C-443E-9634-488998AB9D27}" srcOrd="0" destOrd="0" presId="urn:microsoft.com/office/officeart/2008/layout/AscendingPictureAccentProcess"/>
    <dgm:cxn modelId="{0D4DB8CA-76AB-4F62-A04D-71BC0AC9822A}" type="presOf" srcId="{DD1E7D6A-A280-4170-BC59-03784F583E86}" destId="{F477DE19-9156-46EE-94EC-4FD9186356C6}" srcOrd="0" destOrd="5" presId="urn:microsoft.com/office/officeart/2008/layout/AscendingPictureAccentProcess"/>
    <dgm:cxn modelId="{29A73DBD-FB1F-46B0-B2D8-0397A15CAFB5}" srcId="{AD5F2651-04F3-4DA4-A47B-9A4983DAA998}" destId="{7ECD19D9-F4A9-4FEB-A795-E37F05568329}" srcOrd="2" destOrd="0" parTransId="{73DC44C3-83D9-4DA4-A1EF-E989A6AC3D27}" sibTransId="{A307FD36-E228-41C2-845A-EF4E6B43EC5B}"/>
    <dgm:cxn modelId="{C3E3CDDF-ACA0-491F-AE66-D0761EF5F8AB}" type="presOf" srcId="{7ECD19D9-F4A9-4FEB-A795-E37F05568329}" destId="{F477DE19-9156-46EE-94EC-4FD9186356C6}" srcOrd="0" destOrd="2" presId="urn:microsoft.com/office/officeart/2008/layout/AscendingPictureAccentProcess"/>
    <dgm:cxn modelId="{C2318D58-F9D3-4C05-8255-4B19A46B33DF}" srcId="{82FFB83F-C5A6-4293-B5D9-F4D3242C7E7B}" destId="{A5498EF9-7A2C-4841-A23F-5339D824C06B}" srcOrd="0" destOrd="0" parTransId="{9A2BFB30-6EF4-4B42-A39C-B01AA4BA23FD}" sibTransId="{0643D74F-0BD4-4677-8975-73E56B3E8E73}"/>
    <dgm:cxn modelId="{D5B0135E-2874-4C53-BC05-694CD9E92DC7}" type="presOf" srcId="{2FB89F50-5126-4E61-8E3C-12982DABB79C}" destId="{7500080C-4E3B-4840-84D2-CB67A6A3AC8E}" srcOrd="0" destOrd="0" presId="urn:microsoft.com/office/officeart/2008/layout/AscendingPictureAccentProcess"/>
    <dgm:cxn modelId="{A1B4E94B-6027-49B4-B718-EE0121B81C77}" type="presOf" srcId="{BC88147E-A451-4CD2-A211-0A42A653A3B8}" destId="{B14CF11D-8CE6-4EB2-A290-7295555947CE}" srcOrd="0" destOrd="2" presId="urn:microsoft.com/office/officeart/2008/layout/AscendingPictureAccentProcess"/>
    <dgm:cxn modelId="{24F74B07-75A0-4263-8718-DE0B897CA3BB}" type="presOf" srcId="{21267DE1-349E-46F1-B1FF-D80A5DBCE897}" destId="{584C9024-A5E7-4273-B78A-438075878767}" srcOrd="0" destOrd="0" presId="urn:microsoft.com/office/officeart/2008/layout/AscendingPictureAccentProcess"/>
    <dgm:cxn modelId="{B220CD6A-9393-43E6-943B-23117EDA30D0}" srcId="{AD5F2651-04F3-4DA4-A47B-9A4983DAA998}" destId="{16464696-6F4D-48A4-A59F-DF355204729E}" srcOrd="0" destOrd="0" parTransId="{93D435BC-D94A-4A80-933E-01127A68F7AB}" sibTransId="{A3E4923A-ECC0-4B00-996F-B86E9038A5A3}"/>
    <dgm:cxn modelId="{4601F7B9-62D1-41AF-9AC1-1E0F8977071B}" srcId="{82FFB83F-C5A6-4293-B5D9-F4D3242C7E7B}" destId="{1CB62B2C-8C6F-4B35-92D4-CE2A68406CCD}" srcOrd="1" destOrd="0" parTransId="{559B1712-7216-4C6E-AF6E-C5F181837A16}" sibTransId="{3B91DCD7-C665-47D0-B0B9-7C3C2C131467}"/>
    <dgm:cxn modelId="{6CAF3EA1-8A8E-48C2-A8C0-509D19029252}" srcId="{AD5F2651-04F3-4DA4-A47B-9A4983DAA998}" destId="{C0D64FC8-548B-4092-90ED-4356E4BE662B}" srcOrd="4" destOrd="0" parTransId="{D50E54B2-B5B8-481B-9355-9F2FB090DBC7}" sibTransId="{105BDECA-16C4-4628-9598-78EBE0ABC747}"/>
    <dgm:cxn modelId="{0F0D7F7D-DCDD-49FF-BF77-8BDC882F6AB5}" type="presOf" srcId="{38058FE1-0DE8-484E-A688-1A94557F0278}" destId="{F1CAD880-AFD2-43EE-9C3E-AA9A50E184B3}" srcOrd="0" destOrd="2" presId="urn:microsoft.com/office/officeart/2008/layout/AscendingPictureAccentProcess"/>
    <dgm:cxn modelId="{51CA2403-27CF-42EC-A92E-D534CB9EF377}" srcId="{21267DE1-349E-46F1-B1FF-D80A5DBCE897}" destId="{455ECED8-1C58-467A-9BAD-A757F26A3B8F}" srcOrd="0" destOrd="0" parTransId="{1A69D1E5-5A72-43C4-AA67-29BF25DCA1D6}" sibTransId="{64916A46-FF1F-4F72-BC0C-852184175FD0}"/>
    <dgm:cxn modelId="{4C657634-4597-4F84-9555-C6FDCB319203}" type="presOf" srcId="{09FD79BB-A246-4FC1-8924-70EA69450EAE}" destId="{61B45919-17B8-4D59-B6AC-16A18D72B299}" srcOrd="0" destOrd="0" presId="urn:microsoft.com/office/officeart/2008/layout/AscendingPictureAccentProcess"/>
    <dgm:cxn modelId="{E7ABE3E2-23D9-48C0-80D4-5882CFA6DCCE}" srcId="{09FD79BB-A246-4FC1-8924-70EA69450EAE}" destId="{82FFB83F-C5A6-4293-B5D9-F4D3242C7E7B}" srcOrd="2" destOrd="0" parTransId="{ECA5461D-989A-4337-87E2-165EC86DFDB1}" sibTransId="{2FB89F50-5126-4E61-8E3C-12982DABB79C}"/>
    <dgm:cxn modelId="{2BD141A2-F9B3-48C2-AC9D-DDAAF0B8772F}" type="presOf" srcId="{AD5F2651-04F3-4DA4-A47B-9A4983DAA998}" destId="{C1B8B807-F2F6-4B41-BC85-0DEB2751158D}" srcOrd="0" destOrd="0" presId="urn:microsoft.com/office/officeart/2008/layout/AscendingPictureAccentProcess"/>
    <dgm:cxn modelId="{D73246F7-F930-4A54-8727-646E1DE5C5CB}" type="presOf" srcId="{82FFB83F-C5A6-4293-B5D9-F4D3242C7E7B}" destId="{97A4EE79-FBBF-400B-9735-A9BC0E37E0BE}" srcOrd="0" destOrd="0" presId="urn:microsoft.com/office/officeart/2008/layout/AscendingPictureAccentProcess"/>
    <dgm:cxn modelId="{D532A148-A71B-49AA-B508-43A319DDA868}" srcId="{21267DE1-349E-46F1-B1FF-D80A5DBCE897}" destId="{38058FE1-0DE8-484E-A688-1A94557F0278}" srcOrd="2" destOrd="0" parTransId="{2DEC3B85-1D79-4ADD-9D24-CC93ADB953C4}" sibTransId="{1ABF7D72-9639-4AC3-A76D-275287130E51}"/>
    <dgm:cxn modelId="{6F9D0633-6F77-4978-B808-6D1F5CAF8376}" type="presOf" srcId="{2F017B09-4617-403B-8F88-164527509F23}" destId="{C2F6105B-B595-49B9-8596-9E9EC889AAAF}" srcOrd="0" destOrd="0" presId="urn:microsoft.com/office/officeart/2008/layout/AscendingPictureAccentProcess"/>
    <dgm:cxn modelId="{B0123858-F590-43A2-B9D0-60D9FAA38ED9}" type="presOf" srcId="{2765E2A9-7508-48EB-8E58-F86A40FE5C54}" destId="{F1CAD880-AFD2-43EE-9C3E-AA9A50E184B3}" srcOrd="0" destOrd="1" presId="urn:microsoft.com/office/officeart/2008/layout/AscendingPictureAccentProcess"/>
    <dgm:cxn modelId="{5BA48DD7-0A65-46CC-BC89-8C5B5B853D22}" type="presOf" srcId="{C0D64FC8-548B-4092-90ED-4356E4BE662B}" destId="{F477DE19-9156-46EE-94EC-4FD9186356C6}" srcOrd="0" destOrd="4" presId="urn:microsoft.com/office/officeart/2008/layout/AscendingPictureAccentProcess"/>
    <dgm:cxn modelId="{713C9648-A80A-478F-A61A-6269BA68AB9D}" type="presOf" srcId="{1CB62B2C-8C6F-4B35-92D4-CE2A68406CCD}" destId="{B14CF11D-8CE6-4EB2-A290-7295555947CE}" srcOrd="0" destOrd="1" presId="urn:microsoft.com/office/officeart/2008/layout/AscendingPictureAccentProcess"/>
    <dgm:cxn modelId="{8A718033-6D16-4401-9C24-A80DC6495A83}" srcId="{21267DE1-349E-46F1-B1FF-D80A5DBCE897}" destId="{2765E2A9-7508-48EB-8E58-F86A40FE5C54}" srcOrd="1" destOrd="0" parTransId="{D95F79EF-EBA6-498E-92F1-6E1CA0FC0B93}" sibTransId="{AB9E8880-5D6F-4387-9636-A6135A012F28}"/>
    <dgm:cxn modelId="{B8DE264D-C319-4933-B49A-9DC09633B91B}" type="presOf" srcId="{0681A804-6A1B-4A06-973F-75226CCB0BB5}" destId="{B14CF11D-8CE6-4EB2-A290-7295555947CE}" srcOrd="0" destOrd="3" presId="urn:microsoft.com/office/officeart/2008/layout/AscendingPictureAccentProcess"/>
    <dgm:cxn modelId="{37DD26B5-C44F-47A6-B546-4E254715BA50}" srcId="{82FFB83F-C5A6-4293-B5D9-F4D3242C7E7B}" destId="{0681A804-6A1B-4A06-973F-75226CCB0BB5}" srcOrd="3" destOrd="0" parTransId="{57D50459-DA4C-44BC-8599-50A467AC9349}" sibTransId="{E1275DF7-B7E9-4AF1-BB4A-C8E6779D013C}"/>
    <dgm:cxn modelId="{B47CFE35-0D9B-49FC-BD72-4D9140C8D83C}" srcId="{AD5F2651-04F3-4DA4-A47B-9A4983DAA998}" destId="{5752315E-ED3D-42DA-A396-BAAFFC8A2ADC}" srcOrd="3" destOrd="0" parTransId="{FE53A710-6019-4988-BF8C-E03B88D933B1}" sibTransId="{3102A5A5-ACA0-4885-9A7E-38F3E02FBFDD}"/>
    <dgm:cxn modelId="{8A2C8A34-7B4D-48D1-A981-F05B0A5FC07E}" srcId="{AD5F2651-04F3-4DA4-A47B-9A4983DAA998}" destId="{45C14796-092F-4440-B9D7-7B085F5D9380}" srcOrd="1" destOrd="0" parTransId="{D7ADBE1F-2BA3-452E-B157-52E4D8EA44E5}" sibTransId="{57409E38-5C5A-4EED-8C94-CBB6E0AF5D35}"/>
    <dgm:cxn modelId="{5422E1B8-BF48-4D2B-8EEB-1881B97C5446}" type="presOf" srcId="{455ECED8-1C58-467A-9BAD-A757F26A3B8F}" destId="{F1CAD880-AFD2-43EE-9C3E-AA9A50E184B3}" srcOrd="0" destOrd="0" presId="urn:microsoft.com/office/officeart/2008/layout/AscendingPictureAccentProcess"/>
    <dgm:cxn modelId="{4ECCD6D3-2610-447B-8D43-B5F3DD48CCE9}" type="presOf" srcId="{5752315E-ED3D-42DA-A396-BAAFFC8A2ADC}" destId="{F477DE19-9156-46EE-94EC-4FD9186356C6}" srcOrd="0" destOrd="3" presId="urn:microsoft.com/office/officeart/2008/layout/AscendingPictureAccentProcess"/>
    <dgm:cxn modelId="{00702580-C318-4471-839F-7239F92BBE06}" srcId="{09FD79BB-A246-4FC1-8924-70EA69450EAE}" destId="{AD5F2651-04F3-4DA4-A47B-9A4983DAA998}" srcOrd="0" destOrd="0" parTransId="{2711372A-1F50-4CDB-BB1B-C8FC2FCDC3FA}" sibTransId="{72ACA51C-1034-47E8-8D80-CF81C60DB4B5}"/>
    <dgm:cxn modelId="{E7B73ED3-C2B5-4733-B36E-738285DAB687}" type="presOf" srcId="{45C14796-092F-4440-B9D7-7B085F5D9380}" destId="{F477DE19-9156-46EE-94EC-4FD9186356C6}" srcOrd="0" destOrd="1" presId="urn:microsoft.com/office/officeart/2008/layout/AscendingPictureAccentProcess"/>
    <dgm:cxn modelId="{DECCDE58-DA3A-4BB6-B88E-9F54646D4F05}" type="presParOf" srcId="{61B45919-17B8-4D59-B6AC-16A18D72B299}" destId="{D7DA7A5F-EA14-468B-AF41-F4101C4AE63C}" srcOrd="0" destOrd="0" presId="urn:microsoft.com/office/officeart/2008/layout/AscendingPictureAccentProcess"/>
    <dgm:cxn modelId="{F3D47BB1-5142-45A3-B432-6B1A5340305E}" type="presParOf" srcId="{61B45919-17B8-4D59-B6AC-16A18D72B299}" destId="{D25CF6DF-79F2-4D13-9383-C2A0D5AD8EE9}" srcOrd="1" destOrd="0" presId="urn:microsoft.com/office/officeart/2008/layout/AscendingPictureAccentProcess"/>
    <dgm:cxn modelId="{1CAF406F-BFDD-4CD5-A8BB-B37047AB17CD}" type="presParOf" srcId="{61B45919-17B8-4D59-B6AC-16A18D72B299}" destId="{7E166EE2-14CE-4455-A083-02F987E641BD}" srcOrd="2" destOrd="0" presId="urn:microsoft.com/office/officeart/2008/layout/AscendingPictureAccentProcess"/>
    <dgm:cxn modelId="{A722C936-BB50-4CAF-A69B-A4B68AEC1A31}" type="presParOf" srcId="{61B45919-17B8-4D59-B6AC-16A18D72B299}" destId="{B63A2FE0-420F-4388-8EA5-36ABC19C5492}" srcOrd="3" destOrd="0" presId="urn:microsoft.com/office/officeart/2008/layout/AscendingPictureAccentProcess"/>
    <dgm:cxn modelId="{0208D6C3-2032-4BC8-BDD3-658B5DF8EF67}" type="presParOf" srcId="{61B45919-17B8-4D59-B6AC-16A18D72B299}" destId="{DDCFD327-B3A3-40BE-803A-4F272198E740}" srcOrd="4" destOrd="0" presId="urn:microsoft.com/office/officeart/2008/layout/AscendingPictureAccentProcess"/>
    <dgm:cxn modelId="{29DFF2D6-8F4D-4D2C-B984-B776DECBF403}" type="presParOf" srcId="{61B45919-17B8-4D59-B6AC-16A18D72B299}" destId="{76485AC4-F598-47AB-9841-E62E5E464D8B}" srcOrd="5" destOrd="0" presId="urn:microsoft.com/office/officeart/2008/layout/AscendingPictureAccentProcess"/>
    <dgm:cxn modelId="{AE7B173F-2C94-458D-8F3E-437EA2763C20}" type="presParOf" srcId="{61B45919-17B8-4D59-B6AC-16A18D72B299}" destId="{4E233809-FA86-435A-91DB-88A904459F6B}" srcOrd="6" destOrd="0" presId="urn:microsoft.com/office/officeart/2008/layout/AscendingPictureAccentProcess"/>
    <dgm:cxn modelId="{C608D403-17CF-4FBF-A566-CCB3FF565396}" type="presParOf" srcId="{61B45919-17B8-4D59-B6AC-16A18D72B299}" destId="{3A1973B7-64BC-43C1-B410-16A208653B02}" srcOrd="7" destOrd="0" presId="urn:microsoft.com/office/officeart/2008/layout/AscendingPictureAccentProcess"/>
    <dgm:cxn modelId="{9DB66056-E784-4C40-8B14-01CC1CA64B34}" type="presParOf" srcId="{61B45919-17B8-4D59-B6AC-16A18D72B299}" destId="{5FA0E4B8-1026-499B-B82B-AD73A1250968}" srcOrd="8" destOrd="0" presId="urn:microsoft.com/office/officeart/2008/layout/AscendingPictureAccentProcess"/>
    <dgm:cxn modelId="{5D370470-0899-482E-A7FC-A148292491C6}" type="presParOf" srcId="{61B45919-17B8-4D59-B6AC-16A18D72B299}" destId="{0EA62E77-619B-497B-8F34-C1A9BC718512}" srcOrd="9" destOrd="0" presId="urn:microsoft.com/office/officeart/2008/layout/AscendingPictureAccentProcess"/>
    <dgm:cxn modelId="{0AFC1839-2B0A-479F-8F21-59F8B2B6BE1C}" type="presParOf" srcId="{61B45919-17B8-4D59-B6AC-16A18D72B299}" destId="{88154D75-5A47-471B-8DF9-1C15977F599B}" srcOrd="10" destOrd="0" presId="urn:microsoft.com/office/officeart/2008/layout/AscendingPictureAccentProcess"/>
    <dgm:cxn modelId="{35C7ACDE-D158-47C0-9CFF-AA979759AB58}" type="presParOf" srcId="{61B45919-17B8-4D59-B6AC-16A18D72B299}" destId="{AAF460EA-6BB1-4D9A-AC79-B79519B33BA3}" srcOrd="11" destOrd="0" presId="urn:microsoft.com/office/officeart/2008/layout/AscendingPictureAccentProcess"/>
    <dgm:cxn modelId="{4016D79D-7446-4EB3-9F8D-6A8ACBF9C58F}" type="presParOf" srcId="{61B45919-17B8-4D59-B6AC-16A18D72B299}" destId="{C1B8B807-F2F6-4B41-BC85-0DEB2751158D}" srcOrd="12" destOrd="0" presId="urn:microsoft.com/office/officeart/2008/layout/AscendingPictureAccentProcess"/>
    <dgm:cxn modelId="{9EC3FCEB-98CC-4E1B-AFBD-62DF7DA2E9A6}" type="presParOf" srcId="{61B45919-17B8-4D59-B6AC-16A18D72B299}" destId="{F477DE19-9156-46EE-94EC-4FD9186356C6}" srcOrd="13" destOrd="0" presId="urn:microsoft.com/office/officeart/2008/layout/AscendingPictureAccentProcess"/>
    <dgm:cxn modelId="{A10F0099-DE3B-408B-86E2-83B7BDE23738}" type="presParOf" srcId="{61B45919-17B8-4D59-B6AC-16A18D72B299}" destId="{3651F94E-84DA-441D-A2C6-194FE7849E06}" srcOrd="14" destOrd="0" presId="urn:microsoft.com/office/officeart/2008/layout/AscendingPictureAccentProcess"/>
    <dgm:cxn modelId="{88EE753F-0A5E-4871-AC52-E1FA6CB58A7B}" type="presParOf" srcId="{3651F94E-84DA-441D-A2C6-194FE7849E06}" destId="{AFA2BE6E-691C-443E-9634-488998AB9D27}" srcOrd="0" destOrd="0" presId="urn:microsoft.com/office/officeart/2008/layout/AscendingPictureAccentProcess"/>
    <dgm:cxn modelId="{A5A72C18-2D36-4EA9-99B8-AFF6E0F5442E}" type="presParOf" srcId="{61B45919-17B8-4D59-B6AC-16A18D72B299}" destId="{584C9024-A5E7-4273-B78A-438075878767}" srcOrd="15" destOrd="0" presId="urn:microsoft.com/office/officeart/2008/layout/AscendingPictureAccentProcess"/>
    <dgm:cxn modelId="{3AF03D8D-2352-4BBE-922A-D16B4AA7CB8D}" type="presParOf" srcId="{61B45919-17B8-4D59-B6AC-16A18D72B299}" destId="{F1CAD880-AFD2-43EE-9C3E-AA9A50E184B3}" srcOrd="16" destOrd="0" presId="urn:microsoft.com/office/officeart/2008/layout/AscendingPictureAccentProcess"/>
    <dgm:cxn modelId="{4CDC9204-3B00-4A4A-9625-72E7AF2C9757}" type="presParOf" srcId="{61B45919-17B8-4D59-B6AC-16A18D72B299}" destId="{C0BB453F-D550-4521-8E77-93DBD9DAC968}" srcOrd="17" destOrd="0" presId="urn:microsoft.com/office/officeart/2008/layout/AscendingPictureAccentProcess"/>
    <dgm:cxn modelId="{B2E9EEDA-B527-4A2F-8D90-4CF07D8B5EF9}" type="presParOf" srcId="{C0BB453F-D550-4521-8E77-93DBD9DAC968}" destId="{C2F6105B-B595-49B9-8596-9E9EC889AAAF}" srcOrd="0" destOrd="0" presId="urn:microsoft.com/office/officeart/2008/layout/AscendingPictureAccentProcess"/>
    <dgm:cxn modelId="{3C7C5262-4E84-4171-8585-92C3008DF1CC}" type="presParOf" srcId="{61B45919-17B8-4D59-B6AC-16A18D72B299}" destId="{97A4EE79-FBBF-400B-9735-A9BC0E37E0BE}" srcOrd="18" destOrd="0" presId="urn:microsoft.com/office/officeart/2008/layout/AscendingPictureAccentProcess"/>
    <dgm:cxn modelId="{2B2A3E24-9828-45BB-873C-41FE1F364980}" type="presParOf" srcId="{61B45919-17B8-4D59-B6AC-16A18D72B299}" destId="{B14CF11D-8CE6-4EB2-A290-7295555947CE}" srcOrd="19" destOrd="0" presId="urn:microsoft.com/office/officeart/2008/layout/AscendingPictureAccentProcess"/>
    <dgm:cxn modelId="{5ADC735B-7AF2-492D-B3C2-32A8AAB0B86B}" type="presParOf" srcId="{61B45919-17B8-4D59-B6AC-16A18D72B299}" destId="{06E11C52-CB22-4FFA-A52F-5C5D004A1BD2}" srcOrd="20" destOrd="0" presId="urn:microsoft.com/office/officeart/2008/layout/AscendingPictureAccentProcess"/>
    <dgm:cxn modelId="{3E33F87C-A5CC-43C2-A8DB-D7DA3B1480A2}" type="presParOf" srcId="{06E11C52-CB22-4FFA-A52F-5C5D004A1BD2}" destId="{7500080C-4E3B-4840-84D2-CB67A6A3AC8E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B4802F-0632-441E-A6DC-F5EDB6D435C1}" type="doc">
      <dgm:prSet loTypeId="urn:microsoft.com/office/officeart/2005/8/layout/matrix1" loCatId="matrix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A7E6C756-30E4-4015-9963-879E583CEBE3}">
      <dgm:prSet phldrT="[besedilo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sl-SI" sz="2800" dirty="0" smtClean="0"/>
            <a:t>HIGH SCHOOL STUDENTS</a:t>
          </a:r>
        </a:p>
        <a:p>
          <a:r>
            <a:rPr lang="sl-SI" sz="2000" dirty="0" smtClean="0"/>
            <a:t>(105)</a:t>
          </a:r>
          <a:endParaRPr lang="en-GB" sz="2000" dirty="0"/>
        </a:p>
      </dgm:t>
    </dgm:pt>
    <dgm:pt modelId="{FB2196B2-45F4-46BE-8212-81A58C2EC4B8}" type="parTrans" cxnId="{594730C2-848A-4F1E-87D3-C1578C731858}">
      <dgm:prSet/>
      <dgm:spPr/>
      <dgm:t>
        <a:bodyPr/>
        <a:lstStyle/>
        <a:p>
          <a:endParaRPr lang="en-GB" sz="2400"/>
        </a:p>
      </dgm:t>
    </dgm:pt>
    <dgm:pt modelId="{C41F0C70-C0EA-4508-8507-2CE288EA850B}" type="sibTrans" cxnId="{594730C2-848A-4F1E-87D3-C1578C731858}">
      <dgm:prSet/>
      <dgm:spPr/>
      <dgm:t>
        <a:bodyPr/>
        <a:lstStyle/>
        <a:p>
          <a:endParaRPr lang="en-GB" sz="2400"/>
        </a:p>
      </dgm:t>
    </dgm:pt>
    <dgm:pt modelId="{6322C8C5-9E62-4C22-BA70-8FE8D511C1CB}">
      <dgm:prSet phldrT="[besedilo]" custT="1"/>
      <dgm:spPr>
        <a:ln>
          <a:solidFill>
            <a:srgbClr val="C00000"/>
          </a:solidFill>
        </a:ln>
      </dgm:spPr>
      <dgm:t>
        <a:bodyPr/>
        <a:lstStyle/>
        <a:p>
          <a:pPr algn="ctr"/>
          <a:endParaRPr lang="en-US" sz="2800" noProof="0" smtClean="0">
            <a:solidFill>
              <a:srgbClr val="FF0000"/>
            </a:solidFill>
          </a:endParaRPr>
        </a:p>
        <a:p>
          <a:pPr algn="ctr"/>
          <a:endParaRPr lang="en-US" sz="2800" noProof="0" smtClean="0">
            <a:solidFill>
              <a:srgbClr val="FF0000"/>
            </a:solidFill>
          </a:endParaRPr>
        </a:p>
        <a:p>
          <a:pPr algn="ctr"/>
          <a:endParaRPr lang="en-US" sz="2800" noProof="0" smtClean="0">
            <a:solidFill>
              <a:srgbClr val="FF0000"/>
            </a:solidFill>
          </a:endParaRPr>
        </a:p>
        <a:p>
          <a:pPr algn="ctr"/>
          <a:r>
            <a:rPr lang="en-US" sz="2800" noProof="0" smtClean="0">
              <a:solidFill>
                <a:srgbClr val="C00000"/>
              </a:solidFill>
            </a:rPr>
            <a:t>WHY?</a:t>
          </a:r>
        </a:p>
        <a:p>
          <a:pPr algn="ctr"/>
          <a:r>
            <a:rPr lang="en-US" sz="2600" noProof="0" smtClean="0"/>
            <a:t>How do high school student select and identify which book is appropriate among different </a:t>
          </a:r>
        </a:p>
        <a:p>
          <a:pPr algn="ctr"/>
          <a:r>
            <a:rPr lang="en-US" sz="2600" noProof="0" smtClean="0"/>
            <a:t>versions?</a:t>
          </a:r>
        </a:p>
        <a:p>
          <a:pPr algn="ctr"/>
          <a:endParaRPr lang="en-US" sz="2800" noProof="0" smtClean="0"/>
        </a:p>
        <a:p>
          <a:pPr algn="ctr"/>
          <a:endParaRPr lang="en-US" sz="2800" noProof="0"/>
        </a:p>
      </dgm:t>
    </dgm:pt>
    <dgm:pt modelId="{1E53CED7-99D0-4FA0-9912-251A2F3FDDF1}" type="parTrans" cxnId="{5E89CE4A-DA90-4C1F-8511-B969337955EE}">
      <dgm:prSet/>
      <dgm:spPr/>
      <dgm:t>
        <a:bodyPr/>
        <a:lstStyle/>
        <a:p>
          <a:endParaRPr lang="en-GB" sz="2400"/>
        </a:p>
      </dgm:t>
    </dgm:pt>
    <dgm:pt modelId="{93199B06-A637-4AB4-9665-C2A76FAF6477}" type="sibTrans" cxnId="{5E89CE4A-DA90-4C1F-8511-B969337955EE}">
      <dgm:prSet/>
      <dgm:spPr/>
      <dgm:t>
        <a:bodyPr/>
        <a:lstStyle/>
        <a:p>
          <a:endParaRPr lang="en-GB" sz="2400"/>
        </a:p>
      </dgm:t>
    </dgm:pt>
    <dgm:pt modelId="{E9C47F58-D9F7-48ED-896C-B6E6995AAE58}">
      <dgm:prSet phldrT="[besedil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sl-SI" sz="2800" dirty="0" smtClean="0">
              <a:solidFill>
                <a:srgbClr val="C00000"/>
              </a:solidFill>
            </a:rPr>
            <a:t>WHEN </a:t>
          </a:r>
          <a:r>
            <a:rPr lang="sl-SI" sz="2800" dirty="0" err="1" smtClean="0">
              <a:solidFill>
                <a:srgbClr val="C00000"/>
              </a:solidFill>
            </a:rPr>
            <a:t>and</a:t>
          </a:r>
          <a:r>
            <a:rPr lang="sl-SI" sz="2800" dirty="0" smtClean="0">
              <a:solidFill>
                <a:srgbClr val="C00000"/>
              </a:solidFill>
            </a:rPr>
            <a:t> WHERE?</a:t>
          </a:r>
        </a:p>
        <a:p>
          <a:r>
            <a:rPr lang="sl-SI" sz="2800" dirty="0" smtClean="0">
              <a:solidFill>
                <a:schemeClr val="tx1"/>
              </a:solidFill>
            </a:rPr>
            <a:t>November 2011</a:t>
          </a:r>
        </a:p>
        <a:p>
          <a:r>
            <a:rPr lang="sl-SI" sz="2800" dirty="0" err="1" smtClean="0">
              <a:solidFill>
                <a:schemeClr val="tx1"/>
              </a:solidFill>
            </a:rPr>
            <a:t>Two</a:t>
          </a:r>
          <a:r>
            <a:rPr lang="sl-SI" sz="2800" dirty="0" smtClean="0">
              <a:solidFill>
                <a:schemeClr val="tx1"/>
              </a:solidFill>
            </a:rPr>
            <a:t> </a:t>
          </a:r>
          <a:r>
            <a:rPr lang="sl-SI" sz="2800" dirty="0" err="1" smtClean="0">
              <a:solidFill>
                <a:schemeClr val="tx1"/>
              </a:solidFill>
            </a:rPr>
            <a:t>high</a:t>
          </a:r>
          <a:r>
            <a:rPr lang="sl-SI" sz="2800" dirty="0" smtClean="0">
              <a:solidFill>
                <a:schemeClr val="tx1"/>
              </a:solidFill>
            </a:rPr>
            <a:t> </a:t>
          </a:r>
          <a:r>
            <a:rPr lang="sl-SI" sz="2800" dirty="0" err="1" smtClean="0">
              <a:solidFill>
                <a:schemeClr val="tx1"/>
              </a:solidFill>
            </a:rPr>
            <a:t>schools</a:t>
          </a:r>
          <a:r>
            <a:rPr lang="sl-SI" sz="2800" dirty="0" smtClean="0">
              <a:solidFill>
                <a:schemeClr val="tx1"/>
              </a:solidFill>
            </a:rPr>
            <a:t> </a:t>
          </a:r>
          <a:endParaRPr lang="en-GB" sz="2800" dirty="0"/>
        </a:p>
      </dgm:t>
    </dgm:pt>
    <dgm:pt modelId="{97A799BA-49AA-4E72-8616-18FD96FC56F3}" type="parTrans" cxnId="{37D1D43D-5E2E-4361-A43E-E6A5BF75A576}">
      <dgm:prSet/>
      <dgm:spPr/>
      <dgm:t>
        <a:bodyPr/>
        <a:lstStyle/>
        <a:p>
          <a:endParaRPr lang="en-GB" sz="2400"/>
        </a:p>
      </dgm:t>
    </dgm:pt>
    <dgm:pt modelId="{2D9E3E18-20B1-46BE-B72B-81D3763C1C7F}" type="sibTrans" cxnId="{37D1D43D-5E2E-4361-A43E-E6A5BF75A576}">
      <dgm:prSet/>
      <dgm:spPr/>
      <dgm:t>
        <a:bodyPr/>
        <a:lstStyle/>
        <a:p>
          <a:endParaRPr lang="en-GB" sz="2400"/>
        </a:p>
      </dgm:t>
    </dgm:pt>
    <dgm:pt modelId="{5BC59943-5128-4036-856D-EB8C3EC33E10}">
      <dgm:prSet phldrT="[besedil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sl-SI" sz="2800" dirty="0" smtClean="0">
              <a:solidFill>
                <a:srgbClr val="C00000"/>
              </a:solidFill>
            </a:rPr>
            <a:t>HOW?</a:t>
          </a:r>
        </a:p>
        <a:p>
          <a:r>
            <a:rPr lang="sl-SI" sz="2800" dirty="0" err="1" smtClean="0">
              <a:solidFill>
                <a:schemeClr val="tx1"/>
              </a:solidFill>
            </a:rPr>
            <a:t>Interview</a:t>
          </a:r>
          <a:endParaRPr lang="sl-SI" sz="2800" dirty="0" smtClean="0">
            <a:solidFill>
              <a:schemeClr val="tx1"/>
            </a:solidFill>
          </a:endParaRPr>
        </a:p>
        <a:p>
          <a:r>
            <a:rPr lang="sl-SI" sz="2800" dirty="0" err="1" smtClean="0">
              <a:solidFill>
                <a:schemeClr val="tx1"/>
              </a:solidFill>
            </a:rPr>
            <a:t>Observation</a:t>
          </a:r>
          <a:endParaRPr lang="sl-SI" sz="2800" dirty="0" smtClean="0">
            <a:solidFill>
              <a:schemeClr val="tx1"/>
            </a:solidFill>
          </a:endParaRPr>
        </a:p>
        <a:p>
          <a:endParaRPr lang="en-GB" sz="2800" dirty="0"/>
        </a:p>
      </dgm:t>
    </dgm:pt>
    <dgm:pt modelId="{B8CD25F1-08D4-4D35-BDEE-B8C86FC29B6A}" type="parTrans" cxnId="{69AB3D24-3242-4A6E-9C8C-1F4E0864A247}">
      <dgm:prSet/>
      <dgm:spPr/>
      <dgm:t>
        <a:bodyPr/>
        <a:lstStyle/>
        <a:p>
          <a:endParaRPr lang="en-GB" sz="2400"/>
        </a:p>
      </dgm:t>
    </dgm:pt>
    <dgm:pt modelId="{AD627D79-224C-47F5-9EF7-88B1A257BB7D}" type="sibTrans" cxnId="{69AB3D24-3242-4A6E-9C8C-1F4E0864A247}">
      <dgm:prSet/>
      <dgm:spPr/>
      <dgm:t>
        <a:bodyPr/>
        <a:lstStyle/>
        <a:p>
          <a:endParaRPr lang="en-GB" sz="2400"/>
        </a:p>
      </dgm:t>
    </dgm:pt>
    <dgm:pt modelId="{4088420E-8023-4E67-AC55-1D63AA8D3987}">
      <dgm:prSet phldrT="[besedil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sl-SI" sz="2800" dirty="0" smtClean="0">
              <a:solidFill>
                <a:srgbClr val="FF0000"/>
              </a:solidFill>
            </a:rPr>
            <a:t>	</a:t>
          </a:r>
          <a:r>
            <a:rPr lang="sl-SI" sz="2800" dirty="0" smtClean="0">
              <a:solidFill>
                <a:srgbClr val="C00000"/>
              </a:solidFill>
            </a:rPr>
            <a:t>STUDY DESIGN</a:t>
          </a:r>
        </a:p>
        <a:p>
          <a:r>
            <a:rPr lang="sl-SI" sz="2800" dirty="0" smtClean="0"/>
            <a:t>11 </a:t>
          </a:r>
          <a:r>
            <a:rPr lang="sl-SI" sz="2800" dirty="0" err="1" smtClean="0"/>
            <a:t>versions</a:t>
          </a:r>
          <a:r>
            <a:rPr lang="sl-SI" sz="2800" dirty="0" smtClean="0"/>
            <a:t> </a:t>
          </a:r>
          <a:r>
            <a:rPr lang="sl-SI" sz="2800" dirty="0" err="1" smtClean="0"/>
            <a:t>of</a:t>
          </a:r>
          <a:r>
            <a:rPr lang="sl-SI" sz="2800" dirty="0" smtClean="0"/>
            <a:t> Don </a:t>
          </a:r>
          <a:r>
            <a:rPr lang="sl-SI" sz="2800" dirty="0" err="1" smtClean="0"/>
            <a:t>Quixote</a:t>
          </a:r>
          <a:r>
            <a:rPr lang="sl-SI" sz="2800" dirty="0" smtClean="0"/>
            <a:t> (Miguel de Cervantes </a:t>
          </a:r>
          <a:r>
            <a:rPr lang="sl-SI" sz="2800" dirty="0" err="1" smtClean="0"/>
            <a:t>Saavedra</a:t>
          </a:r>
          <a:r>
            <a:rPr lang="sl-SI" sz="2800" dirty="0" smtClean="0"/>
            <a:t>)</a:t>
          </a:r>
        </a:p>
        <a:p>
          <a:endParaRPr lang="sl-SI" sz="2800" dirty="0" smtClean="0"/>
        </a:p>
        <a:p>
          <a:endParaRPr lang="en-GB" sz="2800" dirty="0"/>
        </a:p>
      </dgm:t>
    </dgm:pt>
    <dgm:pt modelId="{38A04124-2399-4404-AC60-311DDCD67FBF}" type="parTrans" cxnId="{A6AE97A7-BCDF-43B0-BF9E-0DF310B268C3}">
      <dgm:prSet/>
      <dgm:spPr/>
      <dgm:t>
        <a:bodyPr/>
        <a:lstStyle/>
        <a:p>
          <a:endParaRPr lang="en-GB" sz="2400"/>
        </a:p>
      </dgm:t>
    </dgm:pt>
    <dgm:pt modelId="{3D26CBBD-C92B-4062-8236-84C9B3943F0D}" type="sibTrans" cxnId="{A6AE97A7-BCDF-43B0-BF9E-0DF310B268C3}">
      <dgm:prSet/>
      <dgm:spPr/>
      <dgm:t>
        <a:bodyPr/>
        <a:lstStyle/>
        <a:p>
          <a:endParaRPr lang="en-GB" sz="2400"/>
        </a:p>
      </dgm:t>
    </dgm:pt>
    <dgm:pt modelId="{6C96E132-AC33-42FC-8CD8-865BAA584F07}">
      <dgm:prSet/>
      <dgm:spPr/>
      <dgm:t>
        <a:bodyPr/>
        <a:lstStyle/>
        <a:p>
          <a:endParaRPr lang="sl-SI"/>
        </a:p>
      </dgm:t>
    </dgm:pt>
    <dgm:pt modelId="{3B5E095C-6758-45C3-97F1-4E36F21D497E}" type="parTrans" cxnId="{A8FB3A86-2D4D-4AD7-84DC-1AC9672BCAE3}">
      <dgm:prSet/>
      <dgm:spPr/>
      <dgm:t>
        <a:bodyPr/>
        <a:lstStyle/>
        <a:p>
          <a:endParaRPr lang="en-GB"/>
        </a:p>
      </dgm:t>
    </dgm:pt>
    <dgm:pt modelId="{3C794827-5EDE-4BCC-9295-E1F060709042}" type="sibTrans" cxnId="{A8FB3A86-2D4D-4AD7-84DC-1AC9672BCAE3}">
      <dgm:prSet/>
      <dgm:spPr/>
      <dgm:t>
        <a:bodyPr/>
        <a:lstStyle/>
        <a:p>
          <a:endParaRPr lang="en-GB"/>
        </a:p>
      </dgm:t>
    </dgm:pt>
    <dgm:pt modelId="{92E1C4AC-68B4-48BA-A4D7-051D60347D91}">
      <dgm:prSet/>
      <dgm:spPr/>
      <dgm:t>
        <a:bodyPr/>
        <a:lstStyle/>
        <a:p>
          <a:endParaRPr lang="sl-SI"/>
        </a:p>
      </dgm:t>
    </dgm:pt>
    <dgm:pt modelId="{0AF66222-A55A-4EBB-B5D6-A95D42FD7689}" type="parTrans" cxnId="{B8680C27-AE12-4A98-9AAE-D38051DAECCE}">
      <dgm:prSet/>
      <dgm:spPr/>
      <dgm:t>
        <a:bodyPr/>
        <a:lstStyle/>
        <a:p>
          <a:endParaRPr lang="en-GB"/>
        </a:p>
      </dgm:t>
    </dgm:pt>
    <dgm:pt modelId="{64776E98-FBF2-463E-9AD6-0A78CAC55E1B}" type="sibTrans" cxnId="{B8680C27-AE12-4A98-9AAE-D38051DAECCE}">
      <dgm:prSet/>
      <dgm:spPr/>
      <dgm:t>
        <a:bodyPr/>
        <a:lstStyle/>
        <a:p>
          <a:endParaRPr lang="en-GB"/>
        </a:p>
      </dgm:t>
    </dgm:pt>
    <dgm:pt modelId="{D00CCAFB-613B-43E2-9E14-C7730E3240AB}" type="pres">
      <dgm:prSet presAssocID="{9AB4802F-0632-441E-A6DC-F5EDB6D435C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5195823-869D-4421-9923-E439F6BBBD7B}" type="pres">
      <dgm:prSet presAssocID="{9AB4802F-0632-441E-A6DC-F5EDB6D435C1}" presName="matrix" presStyleCnt="0"/>
      <dgm:spPr/>
    </dgm:pt>
    <dgm:pt modelId="{3A28DCC0-0C1F-4E1D-ADF4-E0A5E7BEE245}" type="pres">
      <dgm:prSet presAssocID="{9AB4802F-0632-441E-A6DC-F5EDB6D435C1}" presName="tile1" presStyleLbl="node1" presStyleIdx="0" presStyleCnt="4"/>
      <dgm:spPr/>
      <dgm:t>
        <a:bodyPr/>
        <a:lstStyle/>
        <a:p>
          <a:endParaRPr lang="en-GB"/>
        </a:p>
      </dgm:t>
    </dgm:pt>
    <dgm:pt modelId="{5B8EA822-A320-4867-B406-D4390946BF88}" type="pres">
      <dgm:prSet presAssocID="{9AB4802F-0632-441E-A6DC-F5EDB6D435C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04D003-DB4D-481D-ABD5-CEB83319B2FD}" type="pres">
      <dgm:prSet presAssocID="{9AB4802F-0632-441E-A6DC-F5EDB6D435C1}" presName="tile2" presStyleLbl="node1" presStyleIdx="1" presStyleCnt="4"/>
      <dgm:spPr/>
      <dgm:t>
        <a:bodyPr/>
        <a:lstStyle/>
        <a:p>
          <a:endParaRPr lang="en-GB"/>
        </a:p>
      </dgm:t>
    </dgm:pt>
    <dgm:pt modelId="{0611FE82-250A-46BA-A4D8-A58CE8EADEF4}" type="pres">
      <dgm:prSet presAssocID="{9AB4802F-0632-441E-A6DC-F5EDB6D435C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2EF587-65F9-47A8-873F-D84E0A8A22FF}" type="pres">
      <dgm:prSet presAssocID="{9AB4802F-0632-441E-A6DC-F5EDB6D435C1}" presName="tile3" presStyleLbl="node1" presStyleIdx="2" presStyleCnt="4"/>
      <dgm:spPr/>
      <dgm:t>
        <a:bodyPr/>
        <a:lstStyle/>
        <a:p>
          <a:endParaRPr lang="en-GB"/>
        </a:p>
      </dgm:t>
    </dgm:pt>
    <dgm:pt modelId="{B229A098-7F8F-41A2-B37C-5471A992C54D}" type="pres">
      <dgm:prSet presAssocID="{9AB4802F-0632-441E-A6DC-F5EDB6D435C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E30ED8-9379-4CF2-9D0B-3D78461CF6BD}" type="pres">
      <dgm:prSet presAssocID="{9AB4802F-0632-441E-A6DC-F5EDB6D435C1}" presName="tile4" presStyleLbl="node1" presStyleIdx="3" presStyleCnt="4"/>
      <dgm:spPr/>
      <dgm:t>
        <a:bodyPr/>
        <a:lstStyle/>
        <a:p>
          <a:endParaRPr lang="en-GB"/>
        </a:p>
      </dgm:t>
    </dgm:pt>
    <dgm:pt modelId="{3DF54493-C89B-4CC0-9CE8-12779AF493D3}" type="pres">
      <dgm:prSet presAssocID="{9AB4802F-0632-441E-A6DC-F5EDB6D435C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1BA2CC-6DCB-4E85-9E4C-CA10BFA33623}" type="pres">
      <dgm:prSet presAssocID="{9AB4802F-0632-441E-A6DC-F5EDB6D435C1}" presName="centerTile" presStyleLbl="fgShp" presStyleIdx="0" presStyleCnt="1" custScaleX="84212" custScaleY="114040" custLinFactNeighborX="3173" custLinFactNeighborY="429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A6AE97A7-BCDF-43B0-BF9E-0DF310B268C3}" srcId="{A7E6C756-30E4-4015-9963-879E583CEBE3}" destId="{4088420E-8023-4E67-AC55-1D63AA8D3987}" srcOrd="3" destOrd="0" parTransId="{38A04124-2399-4404-AC60-311DDCD67FBF}" sibTransId="{3D26CBBD-C92B-4062-8236-84C9B3943F0D}"/>
    <dgm:cxn modelId="{8131D294-DE82-40D4-80DF-2D1A1BE96BB6}" type="presOf" srcId="{6322C8C5-9E62-4C22-BA70-8FE8D511C1CB}" destId="{3A28DCC0-0C1F-4E1D-ADF4-E0A5E7BEE245}" srcOrd="0" destOrd="0" presId="urn:microsoft.com/office/officeart/2005/8/layout/matrix1"/>
    <dgm:cxn modelId="{E441A30A-BAE5-4816-97BA-452BCCF22F33}" type="presOf" srcId="{A7E6C756-30E4-4015-9963-879E583CEBE3}" destId="{391BA2CC-6DCB-4E85-9E4C-CA10BFA33623}" srcOrd="0" destOrd="0" presId="urn:microsoft.com/office/officeart/2005/8/layout/matrix1"/>
    <dgm:cxn modelId="{594730C2-848A-4F1E-87D3-C1578C731858}" srcId="{9AB4802F-0632-441E-A6DC-F5EDB6D435C1}" destId="{A7E6C756-30E4-4015-9963-879E583CEBE3}" srcOrd="0" destOrd="0" parTransId="{FB2196B2-45F4-46BE-8212-81A58C2EC4B8}" sibTransId="{C41F0C70-C0EA-4508-8507-2CE288EA850B}"/>
    <dgm:cxn modelId="{F177211C-7C2B-4DE2-8058-074D541B62B5}" type="presOf" srcId="{9AB4802F-0632-441E-A6DC-F5EDB6D435C1}" destId="{D00CCAFB-613B-43E2-9E14-C7730E3240AB}" srcOrd="0" destOrd="0" presId="urn:microsoft.com/office/officeart/2005/8/layout/matrix1"/>
    <dgm:cxn modelId="{69AB3D24-3242-4A6E-9C8C-1F4E0864A247}" srcId="{A7E6C756-30E4-4015-9963-879E583CEBE3}" destId="{5BC59943-5128-4036-856D-EB8C3EC33E10}" srcOrd="2" destOrd="0" parTransId="{B8CD25F1-08D4-4D35-BDEE-B8C86FC29B6A}" sibTransId="{AD627D79-224C-47F5-9EF7-88B1A257BB7D}"/>
    <dgm:cxn modelId="{D4278490-D48E-4C81-9756-B461D46C2BB2}" type="presOf" srcId="{5BC59943-5128-4036-856D-EB8C3EC33E10}" destId="{6B2EF587-65F9-47A8-873F-D84E0A8A22FF}" srcOrd="0" destOrd="0" presId="urn:microsoft.com/office/officeart/2005/8/layout/matrix1"/>
    <dgm:cxn modelId="{5E89CE4A-DA90-4C1F-8511-B969337955EE}" srcId="{A7E6C756-30E4-4015-9963-879E583CEBE3}" destId="{6322C8C5-9E62-4C22-BA70-8FE8D511C1CB}" srcOrd="0" destOrd="0" parTransId="{1E53CED7-99D0-4FA0-9912-251A2F3FDDF1}" sibTransId="{93199B06-A637-4AB4-9665-C2A76FAF6477}"/>
    <dgm:cxn modelId="{5DF1563A-A244-44C7-B368-214A66B0A9B7}" type="presOf" srcId="{4088420E-8023-4E67-AC55-1D63AA8D3987}" destId="{FFE30ED8-9379-4CF2-9D0B-3D78461CF6BD}" srcOrd="0" destOrd="0" presId="urn:microsoft.com/office/officeart/2005/8/layout/matrix1"/>
    <dgm:cxn modelId="{319B005E-E27D-4AA6-AD70-33AA31BB0936}" type="presOf" srcId="{E9C47F58-D9F7-48ED-896C-B6E6995AAE58}" destId="{0611FE82-250A-46BA-A4D8-A58CE8EADEF4}" srcOrd="1" destOrd="0" presId="urn:microsoft.com/office/officeart/2005/8/layout/matrix1"/>
    <dgm:cxn modelId="{A8FB3A86-2D4D-4AD7-84DC-1AC9672BCAE3}" srcId="{A7E6C756-30E4-4015-9963-879E583CEBE3}" destId="{6C96E132-AC33-42FC-8CD8-865BAA584F07}" srcOrd="5" destOrd="0" parTransId="{3B5E095C-6758-45C3-97F1-4E36F21D497E}" sibTransId="{3C794827-5EDE-4BCC-9295-E1F060709042}"/>
    <dgm:cxn modelId="{49DF8DAB-0C23-4BDF-81B6-91D0FEF4C143}" type="presOf" srcId="{6322C8C5-9E62-4C22-BA70-8FE8D511C1CB}" destId="{5B8EA822-A320-4867-B406-D4390946BF88}" srcOrd="1" destOrd="0" presId="urn:microsoft.com/office/officeart/2005/8/layout/matrix1"/>
    <dgm:cxn modelId="{4B34DB84-7E70-4585-9DF7-AB6F71427BFA}" type="presOf" srcId="{4088420E-8023-4E67-AC55-1D63AA8D3987}" destId="{3DF54493-C89B-4CC0-9CE8-12779AF493D3}" srcOrd="1" destOrd="0" presId="urn:microsoft.com/office/officeart/2005/8/layout/matrix1"/>
    <dgm:cxn modelId="{37D1D43D-5E2E-4361-A43E-E6A5BF75A576}" srcId="{A7E6C756-30E4-4015-9963-879E583CEBE3}" destId="{E9C47F58-D9F7-48ED-896C-B6E6995AAE58}" srcOrd="1" destOrd="0" parTransId="{97A799BA-49AA-4E72-8616-18FD96FC56F3}" sibTransId="{2D9E3E18-20B1-46BE-B72B-81D3763C1C7F}"/>
    <dgm:cxn modelId="{B6945A2E-3B4F-407F-B1DC-2F02F49C1BAD}" type="presOf" srcId="{5BC59943-5128-4036-856D-EB8C3EC33E10}" destId="{B229A098-7F8F-41A2-B37C-5471A992C54D}" srcOrd="1" destOrd="0" presId="urn:microsoft.com/office/officeart/2005/8/layout/matrix1"/>
    <dgm:cxn modelId="{B8680C27-AE12-4A98-9AAE-D38051DAECCE}" srcId="{A7E6C756-30E4-4015-9963-879E583CEBE3}" destId="{92E1C4AC-68B4-48BA-A4D7-051D60347D91}" srcOrd="4" destOrd="0" parTransId="{0AF66222-A55A-4EBB-B5D6-A95D42FD7689}" sibTransId="{64776E98-FBF2-463E-9AD6-0A78CAC55E1B}"/>
    <dgm:cxn modelId="{648D76D3-4AD3-4C0F-80F7-4CA7BDC68418}" type="presOf" srcId="{E9C47F58-D9F7-48ED-896C-B6E6995AAE58}" destId="{4504D003-DB4D-481D-ABD5-CEB83319B2FD}" srcOrd="0" destOrd="0" presId="urn:microsoft.com/office/officeart/2005/8/layout/matrix1"/>
    <dgm:cxn modelId="{654F703B-6576-40C8-822E-72D9A62AA4F4}" type="presParOf" srcId="{D00CCAFB-613B-43E2-9E14-C7730E3240AB}" destId="{B5195823-869D-4421-9923-E439F6BBBD7B}" srcOrd="0" destOrd="0" presId="urn:microsoft.com/office/officeart/2005/8/layout/matrix1"/>
    <dgm:cxn modelId="{D8EE4822-3C3D-45E6-80DC-820B1DB71945}" type="presParOf" srcId="{B5195823-869D-4421-9923-E439F6BBBD7B}" destId="{3A28DCC0-0C1F-4E1D-ADF4-E0A5E7BEE245}" srcOrd="0" destOrd="0" presId="urn:microsoft.com/office/officeart/2005/8/layout/matrix1"/>
    <dgm:cxn modelId="{A35F5A3A-F851-4118-9C56-C544D54F866C}" type="presParOf" srcId="{B5195823-869D-4421-9923-E439F6BBBD7B}" destId="{5B8EA822-A320-4867-B406-D4390946BF88}" srcOrd="1" destOrd="0" presId="urn:microsoft.com/office/officeart/2005/8/layout/matrix1"/>
    <dgm:cxn modelId="{C98E7641-9468-4CA5-A21E-0130CDCC9CCD}" type="presParOf" srcId="{B5195823-869D-4421-9923-E439F6BBBD7B}" destId="{4504D003-DB4D-481D-ABD5-CEB83319B2FD}" srcOrd="2" destOrd="0" presId="urn:microsoft.com/office/officeart/2005/8/layout/matrix1"/>
    <dgm:cxn modelId="{22B4EB2B-CAE1-4965-8CBB-C63D8809B433}" type="presParOf" srcId="{B5195823-869D-4421-9923-E439F6BBBD7B}" destId="{0611FE82-250A-46BA-A4D8-A58CE8EADEF4}" srcOrd="3" destOrd="0" presId="urn:microsoft.com/office/officeart/2005/8/layout/matrix1"/>
    <dgm:cxn modelId="{7BC61656-88B5-41ED-91B5-47E7816C0661}" type="presParOf" srcId="{B5195823-869D-4421-9923-E439F6BBBD7B}" destId="{6B2EF587-65F9-47A8-873F-D84E0A8A22FF}" srcOrd="4" destOrd="0" presId="urn:microsoft.com/office/officeart/2005/8/layout/matrix1"/>
    <dgm:cxn modelId="{699C222E-DDD2-4A8B-B5D2-3F9011ECFE61}" type="presParOf" srcId="{B5195823-869D-4421-9923-E439F6BBBD7B}" destId="{B229A098-7F8F-41A2-B37C-5471A992C54D}" srcOrd="5" destOrd="0" presId="urn:microsoft.com/office/officeart/2005/8/layout/matrix1"/>
    <dgm:cxn modelId="{89859001-452A-4F26-AED3-445B83DF040B}" type="presParOf" srcId="{B5195823-869D-4421-9923-E439F6BBBD7B}" destId="{FFE30ED8-9379-4CF2-9D0B-3D78461CF6BD}" srcOrd="6" destOrd="0" presId="urn:microsoft.com/office/officeart/2005/8/layout/matrix1"/>
    <dgm:cxn modelId="{3DD743E9-CCA1-4E09-BB7E-374ACCF8FB97}" type="presParOf" srcId="{B5195823-869D-4421-9923-E439F6BBBD7B}" destId="{3DF54493-C89B-4CC0-9CE8-12779AF493D3}" srcOrd="7" destOrd="0" presId="urn:microsoft.com/office/officeart/2005/8/layout/matrix1"/>
    <dgm:cxn modelId="{0CF947F7-3AF5-4B41-8ADF-C58C645FAF01}" type="presParOf" srcId="{D00CCAFB-613B-43E2-9E14-C7730E3240AB}" destId="{391BA2CC-6DCB-4E85-9E4C-CA10BFA336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3AD65D-3FC1-441C-9F96-473F6E435DB0}" type="doc">
      <dgm:prSet loTypeId="urn:microsoft.com/office/officeart/2005/8/layout/radial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769C688E-0CF9-40F4-BDC9-CC6B3418E36B}">
      <dgm:prSet phldrT="[besedilo]" custT="1"/>
      <dgm:spPr>
        <a:xfrm>
          <a:off x="2510178" y="1369251"/>
          <a:ext cx="3912682" cy="1898862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/>
          <a:endParaRPr lang="sl-SI" sz="11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algn="ctr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UNIFORM TITLE: </a:t>
          </a:r>
        </a:p>
        <a:p>
          <a:pPr algn="ctr"/>
          <a:r>
            <a:rPr lang="sl-SI" sz="1400" b="0" i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El </a:t>
          </a:r>
          <a:r>
            <a:rPr lang="sl-SI" sz="1400" b="0" i="1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ingenioso</a:t>
          </a:r>
          <a:r>
            <a:rPr lang="sl-SI" sz="1400" b="0" i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hidalgo don </a:t>
          </a:r>
          <a:r>
            <a:rPr lang="sl-SI" sz="1400" b="0" i="1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Quijote</a:t>
          </a:r>
          <a:r>
            <a:rPr lang="sl-SI" sz="1400" b="0" i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de la </a:t>
          </a:r>
          <a:r>
            <a:rPr lang="sl-SI" sz="1400" b="0" i="1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Mancha</a:t>
          </a:r>
          <a:endParaRPr lang="sl-SI" sz="1400" b="0" i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algn="ctr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TITLE: </a:t>
          </a:r>
          <a:endParaRPr lang="sl-SI" sz="12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algn="ctr"/>
          <a:r>
            <a:rPr lang="sl-SI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Veleumni plemič don </a:t>
          </a:r>
          <a:r>
            <a:rPr lang="sl-SI" sz="1400" b="1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Kihot</a:t>
          </a:r>
          <a:r>
            <a:rPr lang="sl-SI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iz Manče</a:t>
          </a:r>
        </a:p>
        <a:p>
          <a:pPr algn="ctr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AUTHORS: Miguel de Cervantes </a:t>
          </a:r>
          <a:r>
            <a:rPr lang="sl-SI" sz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Saavedra</a:t>
          </a:r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; </a:t>
          </a:r>
        </a:p>
        <a:p>
          <a:pPr algn="ctr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Niko Košir (</a:t>
          </a:r>
          <a:r>
            <a:rPr lang="sl-SI" sz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translator</a:t>
          </a:r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)</a:t>
          </a:r>
          <a:endParaRPr lang="sl-SI" sz="11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82A10F5-AC2F-4537-8D10-07BCFA181CCD}" type="parTrans" cxnId="{FBD2985F-ACB0-4EBF-828A-1B057302B581}">
      <dgm:prSet/>
      <dgm:spPr/>
      <dgm:t>
        <a:bodyPr/>
        <a:lstStyle/>
        <a:p>
          <a:endParaRPr lang="sl-SI"/>
        </a:p>
      </dgm:t>
    </dgm:pt>
    <dgm:pt modelId="{A05370FE-B53F-481E-9DAD-5CF8F2EDB80A}" type="sibTrans" cxnId="{FBD2985F-ACB0-4EBF-828A-1B057302B581}">
      <dgm:prSet/>
      <dgm:spPr/>
      <dgm:t>
        <a:bodyPr/>
        <a:lstStyle/>
        <a:p>
          <a:endParaRPr lang="sl-SI"/>
        </a:p>
      </dgm:t>
    </dgm:pt>
    <dgm:pt modelId="{4A9D1D9E-6080-4573-AD79-21F2CDF0C1C6}">
      <dgm:prSet phldrT="[besedilo]" custT="1"/>
      <dgm:spPr>
        <a:xfrm>
          <a:off x="3254291" y="-18675"/>
          <a:ext cx="3194457" cy="1320963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PLACE OF PUBLICATION: Ljubljana</a:t>
          </a: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YEAR OF PUBLICATION: 1977</a:t>
          </a: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PUBLISHER: Cankarjeva založba</a:t>
          </a: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LANGUAGE: slovenian</a:t>
          </a:r>
        </a:p>
      </dgm:t>
    </dgm:pt>
    <dgm:pt modelId="{773AEC24-E213-4163-A8C5-9468AB05FBA8}" type="parTrans" cxnId="{ED1ADA31-A817-4F33-BFFE-26B909958061}">
      <dgm:prSet/>
      <dgm:spPr/>
      <dgm:t>
        <a:bodyPr/>
        <a:lstStyle/>
        <a:p>
          <a:endParaRPr lang="sl-SI"/>
        </a:p>
      </dgm:t>
    </dgm:pt>
    <dgm:pt modelId="{BD3874D6-B60D-449E-B86E-EC7B0DFFDCC3}" type="sibTrans" cxnId="{ED1ADA31-A817-4F33-BFFE-26B909958061}">
      <dgm:prSet/>
      <dgm:spPr>
        <a:xfrm>
          <a:off x="3292910" y="501449"/>
          <a:ext cx="4339249" cy="4339249"/>
        </a:xfrm>
        <a:prstGeom prst="blockArc">
          <a:avLst>
            <a:gd name="adj1" fmla="val 15194573"/>
            <a:gd name="adj2" fmla="val 573433"/>
            <a:gd name="adj3" fmla="val 4643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sl-SI"/>
        </a:p>
      </dgm:t>
    </dgm:pt>
    <dgm:pt modelId="{E2E95088-57E9-4E42-BE30-E7206F871A59}">
      <dgm:prSet phldrT="[besedilo]" custT="1"/>
      <dgm:spPr>
        <a:xfrm>
          <a:off x="6313608" y="467175"/>
          <a:ext cx="2477547" cy="5111528"/>
        </a:xfrm>
        <a:prstGeom prst="ellipse">
          <a:avLst/>
        </a:prstGeom>
        <a:gradFill rotWithShape="0">
          <a:gsLst>
            <a:gs pos="0">
              <a:srgbClr val="C0504D">
                <a:hueOff val="1560506"/>
                <a:satOff val="-1946"/>
                <a:lumOff val="458"/>
                <a:alphaOff val="0"/>
                <a:tint val="50000"/>
                <a:satMod val="300000"/>
              </a:srgbClr>
            </a:gs>
            <a:gs pos="35000">
              <a:srgbClr val="C0504D">
                <a:hueOff val="1560506"/>
                <a:satOff val="-1946"/>
                <a:lumOff val="458"/>
                <a:alphaOff val="0"/>
                <a:tint val="37000"/>
                <a:satMod val="300000"/>
              </a:srgbClr>
            </a:gs>
            <a:gs pos="100000">
              <a:srgbClr val="C0504D">
                <a:hueOff val="1560506"/>
                <a:satOff val="-1946"/>
                <a:lumOff val="45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endParaRPr lang="sl-SI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SIZE OF BOOK: 20 cm</a:t>
          </a: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WEIGHT OF BOOK: 1,5 kg</a:t>
          </a: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THICKNESS: 85 mm</a:t>
          </a: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COLOR OF THE SPINE: brown</a:t>
          </a: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COLOR OF THE COVER: brown with gold lines</a:t>
          </a: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BINDING: </a:t>
          </a:r>
          <a:r>
            <a:rPr lang="sl-SI" sz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hardcover</a:t>
          </a:r>
          <a:endParaRPr lang="sl-SI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FORM: paper</a:t>
          </a: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EXTENT OF THE CARRIER: 2 books; p. 1140</a:t>
          </a: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FONT SIZE: normal</a:t>
          </a: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TYPE OF LETTER: lower-case letter</a:t>
          </a: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CONDITION OF THE ITEM: well (yellowed pages)</a:t>
          </a: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ILUSTRATION: without ilustrations</a:t>
          </a:r>
        </a:p>
        <a:p>
          <a:pPr algn="ctr"/>
          <a:endParaRPr lang="sl-SI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D7C4E72-23EE-4689-92D2-87111D3A0D63}" type="parTrans" cxnId="{D2D4E1DC-A9B1-4595-A151-C862C08784F2}">
      <dgm:prSet/>
      <dgm:spPr/>
      <dgm:t>
        <a:bodyPr/>
        <a:lstStyle/>
        <a:p>
          <a:endParaRPr lang="sl-SI"/>
        </a:p>
      </dgm:t>
    </dgm:pt>
    <dgm:pt modelId="{6150B0B6-E7ED-41D7-8901-5DDD629F5282}" type="sibTrans" cxnId="{D2D4E1DC-A9B1-4595-A151-C862C08784F2}">
      <dgm:prSet/>
      <dgm:spPr>
        <a:xfrm>
          <a:off x="2099641" y="1635964"/>
          <a:ext cx="5577381" cy="4040868"/>
        </a:xfrm>
        <a:prstGeom prst="blockArc">
          <a:avLst>
            <a:gd name="adj1" fmla="val 20797475"/>
            <a:gd name="adj2" fmla="val 9997475"/>
            <a:gd name="adj3" fmla="val 3612"/>
          </a:avLst>
        </a:prstGeom>
        <a:gradFill rotWithShape="0">
          <a:gsLst>
            <a:gs pos="0">
              <a:srgbClr val="C0504D">
                <a:hueOff val="1560506"/>
                <a:satOff val="-1946"/>
                <a:lumOff val="458"/>
                <a:alphaOff val="0"/>
                <a:tint val="50000"/>
                <a:satMod val="300000"/>
              </a:srgbClr>
            </a:gs>
            <a:gs pos="35000">
              <a:srgbClr val="C0504D">
                <a:hueOff val="1560506"/>
                <a:satOff val="-1946"/>
                <a:lumOff val="458"/>
                <a:alphaOff val="0"/>
                <a:tint val="37000"/>
                <a:satMod val="300000"/>
              </a:srgbClr>
            </a:gs>
            <a:gs pos="100000">
              <a:srgbClr val="C0504D">
                <a:hueOff val="1560506"/>
                <a:satOff val="-1946"/>
                <a:lumOff val="45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sl-SI"/>
        </a:p>
      </dgm:t>
    </dgm:pt>
    <dgm:pt modelId="{90415E2F-33F8-4454-AF9A-486D617C3D1F}">
      <dgm:prSet phldrT="[besedilo]" custT="1"/>
      <dgm:spPr>
        <a:xfrm>
          <a:off x="34" y="2920572"/>
          <a:ext cx="4448493" cy="2738569"/>
        </a:xfrm>
        <a:prstGeom prst="ellipse">
          <a:avLst/>
        </a:prstGeom>
        <a:gradFill rotWithShape="0">
          <a:gsLst>
            <a:gs pos="0">
              <a:srgbClr val="C0504D">
                <a:hueOff val="3121013"/>
                <a:satOff val="-3893"/>
                <a:lumOff val="915"/>
                <a:alphaOff val="0"/>
                <a:tint val="50000"/>
                <a:satMod val="300000"/>
              </a:srgbClr>
            </a:gs>
            <a:gs pos="35000">
              <a:srgbClr val="C0504D">
                <a:hueOff val="3121013"/>
                <a:satOff val="-3893"/>
                <a:lumOff val="915"/>
                <a:alphaOff val="0"/>
                <a:tint val="37000"/>
                <a:satMod val="300000"/>
              </a:srgbClr>
            </a:gs>
            <a:gs pos="100000">
              <a:srgbClr val="C0504D">
                <a:hueOff val="3121013"/>
                <a:satOff val="-3893"/>
                <a:lumOff val="91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SUBJECT: knights</a:t>
          </a: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KEY WORDS: knights, spanish literature, knight's novel</a:t>
          </a: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MAIN </a:t>
          </a:r>
          <a:r>
            <a:rPr lang="sl-SI" sz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CHARACTER</a:t>
          </a:r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: Don </a:t>
          </a:r>
          <a:r>
            <a:rPr lang="sl-SI" sz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Quixote</a:t>
          </a:r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, </a:t>
          </a:r>
          <a:r>
            <a:rPr lang="sl-SI" sz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Sancho</a:t>
          </a:r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sl-SI" sz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Panza</a:t>
          </a:r>
          <a:endParaRPr lang="sl-SI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PLACE OF THE NOVEL: Spain, La Mancha and surroundings</a:t>
          </a:r>
        </a:p>
        <a:p>
          <a:pPr algn="l"/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TIME OF THE NOVEL: renesanse, 16 </a:t>
          </a:r>
          <a:r>
            <a:rPr lang="sl-SI" sz="1200" baseline="300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th</a:t>
          </a:r>
          <a:r>
            <a:rPr lang="sl-SI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century</a:t>
          </a:r>
        </a:p>
        <a:p>
          <a:pPr algn="l"/>
          <a:r>
            <a:rPr lang="sl-SI" sz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SHORT SUMMARY: </a:t>
          </a:r>
          <a:r>
            <a:rPr lang="en-US" sz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Alonso </a:t>
          </a:r>
          <a:r>
            <a:rPr lang="en-US" sz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Quixano</a:t>
          </a:r>
          <a:r>
            <a:rPr lang="en-US" sz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is this middle-aged crazy dude. He reads a lot of books about hero stuff and gets so wrapped up in them, he thinks he is a heroic knight. He changes his name to Don Quixote, puts on some old armor, and goes out to find adventure.</a:t>
          </a:r>
          <a:endParaRPr lang="sl-SI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85252EA-44A5-4430-9BC8-EC92BE706F78}" type="parTrans" cxnId="{A1125FF1-0F3F-4263-BAD0-93FF79DFD3E0}">
      <dgm:prSet/>
      <dgm:spPr/>
      <dgm:t>
        <a:bodyPr/>
        <a:lstStyle/>
        <a:p>
          <a:endParaRPr lang="sl-SI"/>
        </a:p>
      </dgm:t>
    </dgm:pt>
    <dgm:pt modelId="{FACE8943-B16B-49ED-B5F8-806B954F8B2B}" type="sibTrans" cxnId="{A1125FF1-0F3F-4263-BAD0-93FF79DFD3E0}">
      <dgm:prSet/>
      <dgm:spPr>
        <a:xfrm>
          <a:off x="1131632" y="295022"/>
          <a:ext cx="4339249" cy="4339249"/>
        </a:xfrm>
        <a:prstGeom prst="blockArc">
          <a:avLst>
            <a:gd name="adj1" fmla="val 7232579"/>
            <a:gd name="adj2" fmla="val 12754445"/>
            <a:gd name="adj3" fmla="val 4643"/>
          </a:avLst>
        </a:prstGeom>
        <a:gradFill rotWithShape="0">
          <a:gsLst>
            <a:gs pos="0">
              <a:srgbClr val="C0504D">
                <a:hueOff val="3121013"/>
                <a:satOff val="-3893"/>
                <a:lumOff val="915"/>
                <a:alphaOff val="0"/>
                <a:tint val="50000"/>
                <a:satMod val="300000"/>
              </a:srgbClr>
            </a:gs>
            <a:gs pos="35000">
              <a:srgbClr val="C0504D">
                <a:hueOff val="3121013"/>
                <a:satOff val="-3893"/>
                <a:lumOff val="915"/>
                <a:alphaOff val="0"/>
                <a:tint val="37000"/>
                <a:satMod val="300000"/>
              </a:srgbClr>
            </a:gs>
            <a:gs pos="100000">
              <a:srgbClr val="C0504D">
                <a:hueOff val="3121013"/>
                <a:satOff val="-3893"/>
                <a:lumOff val="91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sl-SI"/>
        </a:p>
      </dgm:t>
    </dgm:pt>
    <dgm:pt modelId="{C63151EE-28CC-49FA-A9CA-B65D82E13B00}">
      <dgm:prSet phldrT="[besedilo]" custT="1"/>
      <dgm:spPr>
        <a:xfrm>
          <a:off x="279269" y="144335"/>
          <a:ext cx="2472189" cy="2358647"/>
        </a:xfrm>
        <a:prstGeom prst="ellipse">
          <a:avLst/>
        </a:prstGeo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tint val="50000"/>
                <a:satMod val="300000"/>
              </a:srgbClr>
            </a:gs>
            <a:gs pos="35000">
              <a:srgbClr val="C0504D">
                <a:hueOff val="4681519"/>
                <a:satOff val="-5839"/>
                <a:lumOff val="1373"/>
                <a:alphaOff val="0"/>
                <a:tint val="37000"/>
                <a:satMod val="30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sl-SI" sz="11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GENRE: novel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sl-SI" sz="11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INTEGRAL text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sl-SI" sz="11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ADDITIONAL INFORMATION IN THE BOOK :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sl-SI" sz="11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Cervantes in njegov Don Kihot (Niko Košir) ... p. 597-602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sl-SI" sz="11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READING LEVEL: difficult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sl-SI" sz="11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INTENDED AUDIENCE: adult</a:t>
          </a:r>
        </a:p>
      </dgm:t>
    </dgm:pt>
    <dgm:pt modelId="{CF60ED19-FF84-4D4B-B761-92D108F7FC00}" type="parTrans" cxnId="{E1521791-964C-4FAB-9594-51C939A15982}">
      <dgm:prSet/>
      <dgm:spPr/>
      <dgm:t>
        <a:bodyPr/>
        <a:lstStyle/>
        <a:p>
          <a:endParaRPr lang="sl-SI"/>
        </a:p>
      </dgm:t>
    </dgm:pt>
    <dgm:pt modelId="{D19A4C39-41A7-401B-8F29-3E9E23BA175C}" type="sibTrans" cxnId="{E1521791-964C-4FAB-9594-51C939A15982}">
      <dgm:prSet/>
      <dgm:spPr>
        <a:xfrm>
          <a:off x="1033629" y="23607"/>
          <a:ext cx="4339249" cy="4339249"/>
        </a:xfrm>
        <a:prstGeom prst="blockArc">
          <a:avLst>
            <a:gd name="adj1" fmla="val 12299713"/>
            <a:gd name="adj2" fmla="val 18714145"/>
            <a:gd name="adj3" fmla="val 4643"/>
          </a:avLst>
        </a:prstGeo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tint val="50000"/>
                <a:satMod val="300000"/>
              </a:srgbClr>
            </a:gs>
            <a:gs pos="35000">
              <a:srgbClr val="C0504D">
                <a:hueOff val="4681519"/>
                <a:satOff val="-5839"/>
                <a:lumOff val="1373"/>
                <a:alphaOff val="0"/>
                <a:tint val="37000"/>
                <a:satMod val="30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sl-SI"/>
        </a:p>
      </dgm:t>
    </dgm:pt>
    <dgm:pt modelId="{EF2D1A91-524A-4827-9E90-79FCC5A37845}" type="pres">
      <dgm:prSet presAssocID="{0D3AD65D-3FC1-441C-9F96-473F6E435D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E36E62BB-BA07-40D3-9C3B-05A4273D80DA}" type="pres">
      <dgm:prSet presAssocID="{769C688E-0CF9-40F4-BDC9-CC6B3418E36B}" presName="centerShape" presStyleLbl="node0" presStyleIdx="0" presStyleCnt="1" custScaleX="195776" custScaleY="95012" custLinFactNeighborX="-824" custLinFactNeighborY="-3482"/>
      <dgm:spPr/>
      <dgm:t>
        <a:bodyPr/>
        <a:lstStyle/>
        <a:p>
          <a:endParaRPr lang="sl-SI"/>
        </a:p>
      </dgm:t>
    </dgm:pt>
    <dgm:pt modelId="{A0EC7C12-14A9-4AC4-A5A6-AF7534661F61}" type="pres">
      <dgm:prSet presAssocID="{4A9D1D9E-6080-4573-AD79-21F2CDF0C1C6}" presName="node" presStyleLbl="node1" presStyleIdx="0" presStyleCnt="4" custScaleX="228341" custScaleY="94423" custRadScaleRad="87660" custRadScaleInc="3620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720B307-A2F4-4AAB-948D-B991324DC8B1}" type="pres">
      <dgm:prSet presAssocID="{4A9D1D9E-6080-4573-AD79-21F2CDF0C1C6}" presName="dummy" presStyleCnt="0"/>
      <dgm:spPr/>
    </dgm:pt>
    <dgm:pt modelId="{5A8AF084-0B7C-42F3-BE30-46098620107F}" type="pres">
      <dgm:prSet presAssocID="{BD3874D6-B60D-449E-B86E-EC7B0DFFDCC3}" presName="sibTrans" presStyleLbl="sibTrans2D1" presStyleIdx="0" presStyleCnt="4"/>
      <dgm:spPr/>
      <dgm:t>
        <a:bodyPr/>
        <a:lstStyle/>
        <a:p>
          <a:endParaRPr lang="sl-SI"/>
        </a:p>
      </dgm:t>
    </dgm:pt>
    <dgm:pt modelId="{F7B622C2-FA1C-49E5-8D87-EFCA135A1FB6}" type="pres">
      <dgm:prSet presAssocID="{E2E95088-57E9-4E42-BE30-E7206F871A59}" presName="node" presStyleLbl="node1" presStyleIdx="1" presStyleCnt="4" custScaleX="177096" custScaleY="365374" custRadScaleRad="151376" custRadScaleInc="3118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4189EA2-5397-4BE9-B368-0CBFD40DDDB2}" type="pres">
      <dgm:prSet presAssocID="{E2E95088-57E9-4E42-BE30-E7206F871A59}" presName="dummy" presStyleCnt="0"/>
      <dgm:spPr/>
    </dgm:pt>
    <dgm:pt modelId="{BF40866A-B135-4B3C-AC14-E022466AB8FC}" type="pres">
      <dgm:prSet presAssocID="{6150B0B6-E7ED-41D7-8901-5DDD629F5282}" presName="sibTrans" presStyleLbl="sibTrans2D1" presStyleIdx="1" presStyleCnt="4" custScaleY="72451"/>
      <dgm:spPr/>
      <dgm:t>
        <a:bodyPr/>
        <a:lstStyle/>
        <a:p>
          <a:endParaRPr lang="sl-SI"/>
        </a:p>
      </dgm:t>
    </dgm:pt>
    <dgm:pt modelId="{A6460B4E-4170-4B11-B7B3-57936259428C}" type="pres">
      <dgm:prSet presAssocID="{90415E2F-33F8-4454-AF9A-486D617C3D1F}" presName="node" presStyleLbl="node1" presStyleIdx="2" presStyleCnt="4" custScaleX="338631" custScaleY="200142" custRadScaleRad="143931" custRadScaleInc="17205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55E3A7C-B99B-45E2-9225-D89E56C11E18}" type="pres">
      <dgm:prSet presAssocID="{90415E2F-33F8-4454-AF9A-486D617C3D1F}" presName="dummy" presStyleCnt="0"/>
      <dgm:spPr/>
    </dgm:pt>
    <dgm:pt modelId="{C1EA9528-F2E9-4710-BAF3-3A6FAFF41E9B}" type="pres">
      <dgm:prSet presAssocID="{FACE8943-B16B-49ED-B5F8-806B954F8B2B}" presName="sibTrans" presStyleLbl="sibTrans2D1" presStyleIdx="2" presStyleCnt="4"/>
      <dgm:spPr/>
      <dgm:t>
        <a:bodyPr/>
        <a:lstStyle/>
        <a:p>
          <a:endParaRPr lang="sl-SI"/>
        </a:p>
      </dgm:t>
    </dgm:pt>
    <dgm:pt modelId="{6DF62E1F-5F01-4930-A2A6-662DECAEF16C}" type="pres">
      <dgm:prSet presAssocID="{C63151EE-28CC-49FA-A9CA-B65D82E13B00}" presName="node" presStyleLbl="node1" presStyleIdx="3" presStyleCnt="4" custScaleX="176713" custScaleY="168597" custRadScaleRad="150865" custRadScaleInc="6979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3039CBF-864E-482A-B0AE-45C0365A6C53}" type="pres">
      <dgm:prSet presAssocID="{C63151EE-28CC-49FA-A9CA-B65D82E13B00}" presName="dummy" presStyleCnt="0"/>
      <dgm:spPr/>
    </dgm:pt>
    <dgm:pt modelId="{CB1D2DA6-75D2-4A6F-8CF6-CFA9A67173F0}" type="pres">
      <dgm:prSet presAssocID="{D19A4C39-41A7-401B-8F29-3E9E23BA175C}" presName="sibTrans" presStyleLbl="sibTrans2D1" presStyleIdx="3" presStyleCnt="4" custLinFactNeighborX="-5367" custLinFactNeighborY="-597"/>
      <dgm:spPr/>
      <dgm:t>
        <a:bodyPr/>
        <a:lstStyle/>
        <a:p>
          <a:endParaRPr lang="sl-SI"/>
        </a:p>
      </dgm:t>
    </dgm:pt>
  </dgm:ptLst>
  <dgm:cxnLst>
    <dgm:cxn modelId="{E1521791-964C-4FAB-9594-51C939A15982}" srcId="{769C688E-0CF9-40F4-BDC9-CC6B3418E36B}" destId="{C63151EE-28CC-49FA-A9CA-B65D82E13B00}" srcOrd="3" destOrd="0" parTransId="{CF60ED19-FF84-4D4B-B761-92D108F7FC00}" sibTransId="{D19A4C39-41A7-401B-8F29-3E9E23BA175C}"/>
    <dgm:cxn modelId="{A1EFCAB6-BFDC-4B1A-B250-F14C0F4B9532}" type="presOf" srcId="{6150B0B6-E7ED-41D7-8901-5DDD629F5282}" destId="{BF40866A-B135-4B3C-AC14-E022466AB8FC}" srcOrd="0" destOrd="0" presId="urn:microsoft.com/office/officeart/2005/8/layout/radial6"/>
    <dgm:cxn modelId="{2C72B63A-0C07-407B-AFBA-AD4AA127B57E}" type="presOf" srcId="{FACE8943-B16B-49ED-B5F8-806B954F8B2B}" destId="{C1EA9528-F2E9-4710-BAF3-3A6FAFF41E9B}" srcOrd="0" destOrd="0" presId="urn:microsoft.com/office/officeart/2005/8/layout/radial6"/>
    <dgm:cxn modelId="{D2D4E1DC-A9B1-4595-A151-C862C08784F2}" srcId="{769C688E-0CF9-40F4-BDC9-CC6B3418E36B}" destId="{E2E95088-57E9-4E42-BE30-E7206F871A59}" srcOrd="1" destOrd="0" parTransId="{9D7C4E72-23EE-4689-92D2-87111D3A0D63}" sibTransId="{6150B0B6-E7ED-41D7-8901-5DDD629F5282}"/>
    <dgm:cxn modelId="{ED1ADA31-A817-4F33-BFFE-26B909958061}" srcId="{769C688E-0CF9-40F4-BDC9-CC6B3418E36B}" destId="{4A9D1D9E-6080-4573-AD79-21F2CDF0C1C6}" srcOrd="0" destOrd="0" parTransId="{773AEC24-E213-4163-A8C5-9468AB05FBA8}" sibTransId="{BD3874D6-B60D-449E-B86E-EC7B0DFFDCC3}"/>
    <dgm:cxn modelId="{63652892-01A0-4CCA-BD83-D4ABF9CA1F27}" type="presOf" srcId="{0D3AD65D-3FC1-441C-9F96-473F6E435DB0}" destId="{EF2D1A91-524A-4827-9E90-79FCC5A37845}" srcOrd="0" destOrd="0" presId="urn:microsoft.com/office/officeart/2005/8/layout/radial6"/>
    <dgm:cxn modelId="{E4E6BAB6-3119-4251-8A49-AB559918ABA3}" type="presOf" srcId="{E2E95088-57E9-4E42-BE30-E7206F871A59}" destId="{F7B622C2-FA1C-49E5-8D87-EFCA135A1FB6}" srcOrd="0" destOrd="0" presId="urn:microsoft.com/office/officeart/2005/8/layout/radial6"/>
    <dgm:cxn modelId="{A0239A61-27B9-4C23-8858-D5ABED5E4BF1}" type="presOf" srcId="{90415E2F-33F8-4454-AF9A-486D617C3D1F}" destId="{A6460B4E-4170-4B11-B7B3-57936259428C}" srcOrd="0" destOrd="0" presId="urn:microsoft.com/office/officeart/2005/8/layout/radial6"/>
    <dgm:cxn modelId="{C7467AD1-9AF3-4311-AF5F-558D6008A71D}" type="presOf" srcId="{BD3874D6-B60D-449E-B86E-EC7B0DFFDCC3}" destId="{5A8AF084-0B7C-42F3-BE30-46098620107F}" srcOrd="0" destOrd="0" presId="urn:microsoft.com/office/officeart/2005/8/layout/radial6"/>
    <dgm:cxn modelId="{17DEC5C0-7F10-4703-8825-8280DD444F45}" type="presOf" srcId="{D19A4C39-41A7-401B-8F29-3E9E23BA175C}" destId="{CB1D2DA6-75D2-4A6F-8CF6-CFA9A67173F0}" srcOrd="0" destOrd="0" presId="urn:microsoft.com/office/officeart/2005/8/layout/radial6"/>
    <dgm:cxn modelId="{5EF6B5D2-3CAF-4942-BF65-38B222603D8A}" type="presOf" srcId="{4A9D1D9E-6080-4573-AD79-21F2CDF0C1C6}" destId="{A0EC7C12-14A9-4AC4-A5A6-AF7534661F61}" srcOrd="0" destOrd="0" presId="urn:microsoft.com/office/officeart/2005/8/layout/radial6"/>
    <dgm:cxn modelId="{A1125FF1-0F3F-4263-BAD0-93FF79DFD3E0}" srcId="{769C688E-0CF9-40F4-BDC9-CC6B3418E36B}" destId="{90415E2F-33F8-4454-AF9A-486D617C3D1F}" srcOrd="2" destOrd="0" parTransId="{985252EA-44A5-4430-9BC8-EC92BE706F78}" sibTransId="{FACE8943-B16B-49ED-B5F8-806B954F8B2B}"/>
    <dgm:cxn modelId="{FBD2985F-ACB0-4EBF-828A-1B057302B581}" srcId="{0D3AD65D-3FC1-441C-9F96-473F6E435DB0}" destId="{769C688E-0CF9-40F4-BDC9-CC6B3418E36B}" srcOrd="0" destOrd="0" parTransId="{182A10F5-AC2F-4537-8D10-07BCFA181CCD}" sibTransId="{A05370FE-B53F-481E-9DAD-5CF8F2EDB80A}"/>
    <dgm:cxn modelId="{B7E3A065-3F11-4FC6-8398-D71DF93925B3}" type="presOf" srcId="{C63151EE-28CC-49FA-A9CA-B65D82E13B00}" destId="{6DF62E1F-5F01-4930-A2A6-662DECAEF16C}" srcOrd="0" destOrd="0" presId="urn:microsoft.com/office/officeart/2005/8/layout/radial6"/>
    <dgm:cxn modelId="{90A861C8-8EF3-4F29-A76B-F960CFB2D407}" type="presOf" srcId="{769C688E-0CF9-40F4-BDC9-CC6B3418E36B}" destId="{E36E62BB-BA07-40D3-9C3B-05A4273D80DA}" srcOrd="0" destOrd="0" presId="urn:microsoft.com/office/officeart/2005/8/layout/radial6"/>
    <dgm:cxn modelId="{15FC13CE-8BB0-4932-9D7B-9A6036FAE20F}" type="presParOf" srcId="{EF2D1A91-524A-4827-9E90-79FCC5A37845}" destId="{E36E62BB-BA07-40D3-9C3B-05A4273D80DA}" srcOrd="0" destOrd="0" presId="urn:microsoft.com/office/officeart/2005/8/layout/radial6"/>
    <dgm:cxn modelId="{8879B51D-0201-44A7-B4F9-AFD96090EB32}" type="presParOf" srcId="{EF2D1A91-524A-4827-9E90-79FCC5A37845}" destId="{A0EC7C12-14A9-4AC4-A5A6-AF7534661F61}" srcOrd="1" destOrd="0" presId="urn:microsoft.com/office/officeart/2005/8/layout/radial6"/>
    <dgm:cxn modelId="{D63F2589-C1EE-4049-8E56-AE6A1224F2AE}" type="presParOf" srcId="{EF2D1A91-524A-4827-9E90-79FCC5A37845}" destId="{7720B307-A2F4-4AAB-948D-B991324DC8B1}" srcOrd="2" destOrd="0" presId="urn:microsoft.com/office/officeart/2005/8/layout/radial6"/>
    <dgm:cxn modelId="{449CBFCD-7A9B-4A17-BA47-72A41797C4CD}" type="presParOf" srcId="{EF2D1A91-524A-4827-9E90-79FCC5A37845}" destId="{5A8AF084-0B7C-42F3-BE30-46098620107F}" srcOrd="3" destOrd="0" presId="urn:microsoft.com/office/officeart/2005/8/layout/radial6"/>
    <dgm:cxn modelId="{700E85C8-B72F-4D3D-BF14-CAD437025273}" type="presParOf" srcId="{EF2D1A91-524A-4827-9E90-79FCC5A37845}" destId="{F7B622C2-FA1C-49E5-8D87-EFCA135A1FB6}" srcOrd="4" destOrd="0" presId="urn:microsoft.com/office/officeart/2005/8/layout/radial6"/>
    <dgm:cxn modelId="{76A79A07-254A-4FBE-8950-F8057253B7FA}" type="presParOf" srcId="{EF2D1A91-524A-4827-9E90-79FCC5A37845}" destId="{A4189EA2-5397-4BE9-B368-0CBFD40DDDB2}" srcOrd="5" destOrd="0" presId="urn:microsoft.com/office/officeart/2005/8/layout/radial6"/>
    <dgm:cxn modelId="{586F9844-B746-4362-9810-AAC20403EE40}" type="presParOf" srcId="{EF2D1A91-524A-4827-9E90-79FCC5A37845}" destId="{BF40866A-B135-4B3C-AC14-E022466AB8FC}" srcOrd="6" destOrd="0" presId="urn:microsoft.com/office/officeart/2005/8/layout/radial6"/>
    <dgm:cxn modelId="{EAD63A86-7C91-4E70-BB72-645528019AE7}" type="presParOf" srcId="{EF2D1A91-524A-4827-9E90-79FCC5A37845}" destId="{A6460B4E-4170-4B11-B7B3-57936259428C}" srcOrd="7" destOrd="0" presId="urn:microsoft.com/office/officeart/2005/8/layout/radial6"/>
    <dgm:cxn modelId="{C1E1F735-BE19-40B3-BA77-B646080D98CE}" type="presParOf" srcId="{EF2D1A91-524A-4827-9E90-79FCC5A37845}" destId="{355E3A7C-B99B-45E2-9225-D89E56C11E18}" srcOrd="8" destOrd="0" presId="urn:microsoft.com/office/officeart/2005/8/layout/radial6"/>
    <dgm:cxn modelId="{4CFA7409-525A-4E7A-8CD3-922A6D2C81D3}" type="presParOf" srcId="{EF2D1A91-524A-4827-9E90-79FCC5A37845}" destId="{C1EA9528-F2E9-4710-BAF3-3A6FAFF41E9B}" srcOrd="9" destOrd="0" presId="urn:microsoft.com/office/officeart/2005/8/layout/radial6"/>
    <dgm:cxn modelId="{090803A4-38F1-48BF-B739-8DAF4D7A17BB}" type="presParOf" srcId="{EF2D1A91-524A-4827-9E90-79FCC5A37845}" destId="{6DF62E1F-5F01-4930-A2A6-662DECAEF16C}" srcOrd="10" destOrd="0" presId="urn:microsoft.com/office/officeart/2005/8/layout/radial6"/>
    <dgm:cxn modelId="{C46B430D-E37F-44C7-AE4F-3F3A11E55590}" type="presParOf" srcId="{EF2D1A91-524A-4827-9E90-79FCC5A37845}" destId="{03039CBF-864E-482A-B0AE-45C0365A6C53}" srcOrd="11" destOrd="0" presId="urn:microsoft.com/office/officeart/2005/8/layout/radial6"/>
    <dgm:cxn modelId="{D2FC95E1-028C-4AE2-8810-B3986E1800B6}" type="presParOf" srcId="{EF2D1A91-524A-4827-9E90-79FCC5A37845}" destId="{CB1D2DA6-75D2-4A6F-8CF6-CFA9A67173F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4802F-0632-441E-A6DC-F5EDB6D435C1}" type="doc">
      <dgm:prSet loTypeId="urn:microsoft.com/office/officeart/2005/8/layout/matrix1" loCatId="matrix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A7E6C756-30E4-4015-9963-879E583CEBE3}">
      <dgm:prSet phldrT="[besedilo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sl-SI" sz="2800" dirty="0" smtClean="0"/>
            <a:t>ADULTS</a:t>
          </a:r>
        </a:p>
        <a:p>
          <a:r>
            <a:rPr lang="sl-SI" sz="2000" dirty="0" smtClean="0"/>
            <a:t>(108)</a:t>
          </a:r>
          <a:endParaRPr lang="en-GB" sz="2000" dirty="0"/>
        </a:p>
      </dgm:t>
    </dgm:pt>
    <dgm:pt modelId="{FB2196B2-45F4-46BE-8212-81A58C2EC4B8}" type="parTrans" cxnId="{594730C2-848A-4F1E-87D3-C1578C731858}">
      <dgm:prSet/>
      <dgm:spPr/>
      <dgm:t>
        <a:bodyPr/>
        <a:lstStyle/>
        <a:p>
          <a:endParaRPr lang="en-GB" sz="2400"/>
        </a:p>
      </dgm:t>
    </dgm:pt>
    <dgm:pt modelId="{C41F0C70-C0EA-4508-8507-2CE288EA850B}" type="sibTrans" cxnId="{594730C2-848A-4F1E-87D3-C1578C731858}">
      <dgm:prSet/>
      <dgm:spPr/>
      <dgm:t>
        <a:bodyPr/>
        <a:lstStyle/>
        <a:p>
          <a:endParaRPr lang="en-GB" sz="2400"/>
        </a:p>
      </dgm:t>
    </dgm:pt>
    <dgm:pt modelId="{6322C8C5-9E62-4C22-BA70-8FE8D511C1CB}">
      <dgm:prSet phldrT="[besedilo]" custT="1"/>
      <dgm:spPr>
        <a:ln>
          <a:solidFill>
            <a:srgbClr val="C00000"/>
          </a:solidFill>
        </a:ln>
      </dgm:spPr>
      <dgm:t>
        <a:bodyPr/>
        <a:lstStyle/>
        <a:p>
          <a:endParaRPr lang="sl-SI" sz="2800" dirty="0" smtClean="0">
            <a:solidFill>
              <a:srgbClr val="FF0000"/>
            </a:solidFill>
          </a:endParaRPr>
        </a:p>
        <a:p>
          <a:endParaRPr lang="sl-SI" sz="2800" dirty="0" smtClean="0">
            <a:solidFill>
              <a:srgbClr val="FF0000"/>
            </a:solidFill>
          </a:endParaRPr>
        </a:p>
        <a:p>
          <a:endParaRPr lang="sl-SI" sz="2800" dirty="0" smtClean="0">
            <a:solidFill>
              <a:srgbClr val="FF0000"/>
            </a:solidFill>
          </a:endParaRPr>
        </a:p>
        <a:p>
          <a:endParaRPr lang="sl-SI" sz="2800" dirty="0" smtClean="0">
            <a:solidFill>
              <a:srgbClr val="FF0000"/>
            </a:solidFill>
          </a:endParaRPr>
        </a:p>
        <a:p>
          <a:r>
            <a:rPr lang="sl-SI" sz="2800" dirty="0" smtClean="0">
              <a:solidFill>
                <a:srgbClr val="C00000"/>
              </a:solidFill>
            </a:rPr>
            <a:t>WHY?</a:t>
          </a:r>
        </a:p>
        <a:p>
          <a:r>
            <a:rPr lang="en-GB" sz="2000" dirty="0" smtClean="0"/>
            <a:t>Which bibliographic elements play a key role when adults select among different versions of the same work using bibliographic records and when they make a choice using physical </a:t>
          </a:r>
          <a:endParaRPr lang="sl-SI" sz="2000" dirty="0" smtClean="0"/>
        </a:p>
        <a:p>
          <a:r>
            <a:rPr lang="en-GB" sz="2000" dirty="0" smtClean="0"/>
            <a:t>copies</a:t>
          </a:r>
          <a:r>
            <a:rPr lang="sl-SI" sz="2000" dirty="0" smtClean="0"/>
            <a:t>?</a:t>
          </a:r>
          <a:endParaRPr lang="sl-SI" sz="3200" dirty="0" smtClean="0"/>
        </a:p>
        <a:p>
          <a:endParaRPr lang="sl-SI" sz="2800" dirty="0" smtClean="0"/>
        </a:p>
        <a:p>
          <a:endParaRPr lang="sl-SI" sz="2800" dirty="0" smtClean="0"/>
        </a:p>
        <a:p>
          <a:endParaRPr lang="sl-SI" sz="2800" dirty="0" smtClean="0"/>
        </a:p>
      </dgm:t>
    </dgm:pt>
    <dgm:pt modelId="{1E53CED7-99D0-4FA0-9912-251A2F3FDDF1}" type="parTrans" cxnId="{5E89CE4A-DA90-4C1F-8511-B969337955EE}">
      <dgm:prSet/>
      <dgm:spPr/>
      <dgm:t>
        <a:bodyPr/>
        <a:lstStyle/>
        <a:p>
          <a:endParaRPr lang="en-GB" sz="2400"/>
        </a:p>
      </dgm:t>
    </dgm:pt>
    <dgm:pt modelId="{93199B06-A637-4AB4-9665-C2A76FAF6477}" type="sibTrans" cxnId="{5E89CE4A-DA90-4C1F-8511-B969337955EE}">
      <dgm:prSet/>
      <dgm:spPr/>
      <dgm:t>
        <a:bodyPr/>
        <a:lstStyle/>
        <a:p>
          <a:endParaRPr lang="en-GB" sz="2400"/>
        </a:p>
      </dgm:t>
    </dgm:pt>
    <dgm:pt modelId="{E9C47F58-D9F7-48ED-896C-B6E6995AAE58}">
      <dgm:prSet phldrT="[besedil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sl-SI" sz="2800" dirty="0" smtClean="0">
              <a:solidFill>
                <a:srgbClr val="C00000"/>
              </a:solidFill>
            </a:rPr>
            <a:t>WHEN </a:t>
          </a:r>
          <a:r>
            <a:rPr lang="sl-SI" sz="2800" dirty="0" err="1" smtClean="0">
              <a:solidFill>
                <a:srgbClr val="C00000"/>
              </a:solidFill>
            </a:rPr>
            <a:t>and</a:t>
          </a:r>
          <a:r>
            <a:rPr lang="sl-SI" sz="2800" dirty="0" smtClean="0">
              <a:solidFill>
                <a:srgbClr val="C00000"/>
              </a:solidFill>
            </a:rPr>
            <a:t> WHERE?</a:t>
          </a:r>
        </a:p>
        <a:p>
          <a:r>
            <a:rPr lang="sl-SI" sz="2800" dirty="0" smtClean="0">
              <a:solidFill>
                <a:schemeClr val="tx1"/>
              </a:solidFill>
            </a:rPr>
            <a:t>Avgust 2012</a:t>
          </a:r>
        </a:p>
        <a:p>
          <a:r>
            <a:rPr lang="sl-SI" sz="2800" dirty="0" err="1" smtClean="0">
              <a:solidFill>
                <a:schemeClr val="tx1"/>
              </a:solidFill>
            </a:rPr>
            <a:t>Public</a:t>
          </a:r>
          <a:r>
            <a:rPr lang="sl-SI" sz="2800" dirty="0" smtClean="0">
              <a:solidFill>
                <a:schemeClr val="tx1"/>
              </a:solidFill>
            </a:rPr>
            <a:t> </a:t>
          </a:r>
          <a:r>
            <a:rPr lang="sl-SI" sz="2800" dirty="0" err="1" smtClean="0">
              <a:solidFill>
                <a:schemeClr val="tx1"/>
              </a:solidFill>
            </a:rPr>
            <a:t>libraries</a:t>
          </a:r>
          <a:endParaRPr lang="en-GB" sz="2800" dirty="0"/>
        </a:p>
      </dgm:t>
    </dgm:pt>
    <dgm:pt modelId="{97A799BA-49AA-4E72-8616-18FD96FC56F3}" type="parTrans" cxnId="{37D1D43D-5E2E-4361-A43E-E6A5BF75A576}">
      <dgm:prSet/>
      <dgm:spPr/>
      <dgm:t>
        <a:bodyPr/>
        <a:lstStyle/>
        <a:p>
          <a:endParaRPr lang="en-GB" sz="2400"/>
        </a:p>
      </dgm:t>
    </dgm:pt>
    <dgm:pt modelId="{2D9E3E18-20B1-46BE-B72B-81D3763C1C7F}" type="sibTrans" cxnId="{37D1D43D-5E2E-4361-A43E-E6A5BF75A576}">
      <dgm:prSet/>
      <dgm:spPr/>
      <dgm:t>
        <a:bodyPr/>
        <a:lstStyle/>
        <a:p>
          <a:endParaRPr lang="en-GB" sz="2400"/>
        </a:p>
      </dgm:t>
    </dgm:pt>
    <dgm:pt modelId="{5BC59943-5128-4036-856D-EB8C3EC33E10}">
      <dgm:prSet phldrT="[besedil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sl-SI" sz="2800" dirty="0" smtClean="0">
              <a:solidFill>
                <a:srgbClr val="C00000"/>
              </a:solidFill>
            </a:rPr>
            <a:t>HOW?</a:t>
          </a:r>
        </a:p>
        <a:p>
          <a:r>
            <a:rPr lang="sl-SI" sz="2800" dirty="0" err="1" smtClean="0">
              <a:solidFill>
                <a:schemeClr val="tx1"/>
              </a:solidFill>
            </a:rPr>
            <a:t>Interview</a:t>
          </a:r>
          <a:endParaRPr lang="sl-SI" sz="2800" dirty="0" smtClean="0">
            <a:solidFill>
              <a:schemeClr val="tx1"/>
            </a:solidFill>
          </a:endParaRPr>
        </a:p>
        <a:p>
          <a:r>
            <a:rPr lang="sl-SI" sz="2800" dirty="0" err="1" smtClean="0">
              <a:solidFill>
                <a:schemeClr val="tx1"/>
              </a:solidFill>
            </a:rPr>
            <a:t>Observation</a:t>
          </a:r>
          <a:endParaRPr lang="sl-SI" sz="2800" dirty="0" smtClean="0">
            <a:solidFill>
              <a:schemeClr val="tx1"/>
            </a:solidFill>
          </a:endParaRPr>
        </a:p>
        <a:p>
          <a:endParaRPr lang="en-GB" sz="2800" dirty="0"/>
        </a:p>
      </dgm:t>
    </dgm:pt>
    <dgm:pt modelId="{B8CD25F1-08D4-4D35-BDEE-B8C86FC29B6A}" type="parTrans" cxnId="{69AB3D24-3242-4A6E-9C8C-1F4E0864A247}">
      <dgm:prSet/>
      <dgm:spPr/>
      <dgm:t>
        <a:bodyPr/>
        <a:lstStyle/>
        <a:p>
          <a:endParaRPr lang="en-GB" sz="2400"/>
        </a:p>
      </dgm:t>
    </dgm:pt>
    <dgm:pt modelId="{AD627D79-224C-47F5-9EF7-88B1A257BB7D}" type="sibTrans" cxnId="{69AB3D24-3242-4A6E-9C8C-1F4E0864A247}">
      <dgm:prSet/>
      <dgm:spPr/>
      <dgm:t>
        <a:bodyPr/>
        <a:lstStyle/>
        <a:p>
          <a:endParaRPr lang="en-GB" sz="2400"/>
        </a:p>
      </dgm:t>
    </dgm:pt>
    <dgm:pt modelId="{4088420E-8023-4E67-AC55-1D63AA8D3987}">
      <dgm:prSet phldrT="[besedilo]"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sl-SI" sz="2800" dirty="0" smtClean="0">
              <a:solidFill>
                <a:srgbClr val="FF0000"/>
              </a:solidFill>
            </a:rPr>
            <a:t>	</a:t>
          </a:r>
          <a:r>
            <a:rPr lang="sl-SI" sz="2800" dirty="0" smtClean="0">
              <a:solidFill>
                <a:srgbClr val="C00000"/>
              </a:solidFill>
            </a:rPr>
            <a:t>STUDY DESIGN</a:t>
          </a:r>
        </a:p>
        <a:p>
          <a:pPr algn="ctr"/>
          <a:r>
            <a:rPr lang="en-GB" sz="2800" dirty="0" smtClean="0"/>
            <a:t>Quo Vadis </a:t>
          </a:r>
          <a:r>
            <a:rPr lang="en-GB" sz="1800" dirty="0" smtClean="0"/>
            <a:t>(</a:t>
          </a:r>
          <a:r>
            <a:rPr lang="en-GB" sz="1800" dirty="0" err="1" smtClean="0"/>
            <a:t>Henryk</a:t>
          </a:r>
          <a:r>
            <a:rPr lang="en-GB" sz="1800" dirty="0" smtClean="0"/>
            <a:t> Sienkiewicz)</a:t>
          </a:r>
          <a:endParaRPr lang="sl-SI" sz="2800" dirty="0" smtClean="0"/>
        </a:p>
        <a:p>
          <a:pPr algn="ctr"/>
          <a:r>
            <a:rPr lang="en-GB" sz="2800" dirty="0" smtClean="0"/>
            <a:t>The Godfather </a:t>
          </a:r>
          <a:r>
            <a:rPr lang="en-GB" sz="1800" dirty="0" smtClean="0"/>
            <a:t>(Mario </a:t>
          </a:r>
          <a:r>
            <a:rPr lang="en-GB" sz="1800" dirty="0" err="1" smtClean="0"/>
            <a:t>Puzo</a:t>
          </a:r>
          <a:r>
            <a:rPr lang="en-GB" sz="1800" dirty="0" smtClean="0"/>
            <a:t>)</a:t>
          </a:r>
          <a:endParaRPr lang="sl-SI" sz="1800" dirty="0" smtClean="0"/>
        </a:p>
        <a:p>
          <a:pPr algn="ctr"/>
          <a:r>
            <a:rPr lang="en-GB" sz="2800" dirty="0" smtClean="0"/>
            <a:t>The Catcher in the rye </a:t>
          </a:r>
          <a:r>
            <a:rPr lang="en-GB" sz="1800" dirty="0" smtClean="0"/>
            <a:t>(J. D. Salinger). </a:t>
          </a:r>
          <a:endParaRPr lang="sl-SI" sz="1800" dirty="0" smtClean="0"/>
        </a:p>
        <a:p>
          <a:pPr algn="ctr"/>
          <a:endParaRPr lang="en-GB" sz="2800" dirty="0"/>
        </a:p>
      </dgm:t>
    </dgm:pt>
    <dgm:pt modelId="{38A04124-2399-4404-AC60-311DDCD67FBF}" type="parTrans" cxnId="{A6AE97A7-BCDF-43B0-BF9E-0DF310B268C3}">
      <dgm:prSet/>
      <dgm:spPr/>
      <dgm:t>
        <a:bodyPr/>
        <a:lstStyle/>
        <a:p>
          <a:endParaRPr lang="en-GB" sz="2400"/>
        </a:p>
      </dgm:t>
    </dgm:pt>
    <dgm:pt modelId="{3D26CBBD-C92B-4062-8236-84C9B3943F0D}" type="sibTrans" cxnId="{A6AE97A7-BCDF-43B0-BF9E-0DF310B268C3}">
      <dgm:prSet/>
      <dgm:spPr/>
      <dgm:t>
        <a:bodyPr/>
        <a:lstStyle/>
        <a:p>
          <a:endParaRPr lang="en-GB" sz="2400"/>
        </a:p>
      </dgm:t>
    </dgm:pt>
    <dgm:pt modelId="{6C96E132-AC33-42FC-8CD8-865BAA584F07}">
      <dgm:prSet/>
      <dgm:spPr/>
      <dgm:t>
        <a:bodyPr/>
        <a:lstStyle/>
        <a:p>
          <a:endParaRPr lang="sl-SI"/>
        </a:p>
      </dgm:t>
    </dgm:pt>
    <dgm:pt modelId="{3B5E095C-6758-45C3-97F1-4E36F21D497E}" type="parTrans" cxnId="{A8FB3A86-2D4D-4AD7-84DC-1AC9672BCAE3}">
      <dgm:prSet/>
      <dgm:spPr/>
      <dgm:t>
        <a:bodyPr/>
        <a:lstStyle/>
        <a:p>
          <a:endParaRPr lang="en-GB"/>
        </a:p>
      </dgm:t>
    </dgm:pt>
    <dgm:pt modelId="{3C794827-5EDE-4BCC-9295-E1F060709042}" type="sibTrans" cxnId="{A8FB3A86-2D4D-4AD7-84DC-1AC9672BCAE3}">
      <dgm:prSet/>
      <dgm:spPr/>
      <dgm:t>
        <a:bodyPr/>
        <a:lstStyle/>
        <a:p>
          <a:endParaRPr lang="en-GB"/>
        </a:p>
      </dgm:t>
    </dgm:pt>
    <dgm:pt modelId="{92E1C4AC-68B4-48BA-A4D7-051D60347D91}">
      <dgm:prSet/>
      <dgm:spPr/>
      <dgm:t>
        <a:bodyPr/>
        <a:lstStyle/>
        <a:p>
          <a:endParaRPr lang="sl-SI"/>
        </a:p>
      </dgm:t>
    </dgm:pt>
    <dgm:pt modelId="{0AF66222-A55A-4EBB-B5D6-A95D42FD7689}" type="parTrans" cxnId="{B8680C27-AE12-4A98-9AAE-D38051DAECCE}">
      <dgm:prSet/>
      <dgm:spPr/>
      <dgm:t>
        <a:bodyPr/>
        <a:lstStyle/>
        <a:p>
          <a:endParaRPr lang="en-GB"/>
        </a:p>
      </dgm:t>
    </dgm:pt>
    <dgm:pt modelId="{64776E98-FBF2-463E-9AD6-0A78CAC55E1B}" type="sibTrans" cxnId="{B8680C27-AE12-4A98-9AAE-D38051DAECCE}">
      <dgm:prSet/>
      <dgm:spPr/>
      <dgm:t>
        <a:bodyPr/>
        <a:lstStyle/>
        <a:p>
          <a:endParaRPr lang="en-GB"/>
        </a:p>
      </dgm:t>
    </dgm:pt>
    <dgm:pt modelId="{D00CCAFB-613B-43E2-9E14-C7730E3240AB}" type="pres">
      <dgm:prSet presAssocID="{9AB4802F-0632-441E-A6DC-F5EDB6D435C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5195823-869D-4421-9923-E439F6BBBD7B}" type="pres">
      <dgm:prSet presAssocID="{9AB4802F-0632-441E-A6DC-F5EDB6D435C1}" presName="matrix" presStyleCnt="0"/>
      <dgm:spPr/>
    </dgm:pt>
    <dgm:pt modelId="{3A28DCC0-0C1F-4E1D-ADF4-E0A5E7BEE245}" type="pres">
      <dgm:prSet presAssocID="{9AB4802F-0632-441E-A6DC-F5EDB6D435C1}" presName="tile1" presStyleLbl="node1" presStyleIdx="0" presStyleCnt="4"/>
      <dgm:spPr/>
      <dgm:t>
        <a:bodyPr/>
        <a:lstStyle/>
        <a:p>
          <a:endParaRPr lang="en-GB"/>
        </a:p>
      </dgm:t>
    </dgm:pt>
    <dgm:pt modelId="{5B8EA822-A320-4867-B406-D4390946BF88}" type="pres">
      <dgm:prSet presAssocID="{9AB4802F-0632-441E-A6DC-F5EDB6D435C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04D003-DB4D-481D-ABD5-CEB83319B2FD}" type="pres">
      <dgm:prSet presAssocID="{9AB4802F-0632-441E-A6DC-F5EDB6D435C1}" presName="tile2" presStyleLbl="node1" presStyleIdx="1" presStyleCnt="4"/>
      <dgm:spPr/>
      <dgm:t>
        <a:bodyPr/>
        <a:lstStyle/>
        <a:p>
          <a:endParaRPr lang="en-GB"/>
        </a:p>
      </dgm:t>
    </dgm:pt>
    <dgm:pt modelId="{0611FE82-250A-46BA-A4D8-A58CE8EADEF4}" type="pres">
      <dgm:prSet presAssocID="{9AB4802F-0632-441E-A6DC-F5EDB6D435C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2EF587-65F9-47A8-873F-D84E0A8A22FF}" type="pres">
      <dgm:prSet presAssocID="{9AB4802F-0632-441E-A6DC-F5EDB6D435C1}" presName="tile3" presStyleLbl="node1" presStyleIdx="2" presStyleCnt="4"/>
      <dgm:spPr/>
      <dgm:t>
        <a:bodyPr/>
        <a:lstStyle/>
        <a:p>
          <a:endParaRPr lang="en-GB"/>
        </a:p>
      </dgm:t>
    </dgm:pt>
    <dgm:pt modelId="{B229A098-7F8F-41A2-B37C-5471A992C54D}" type="pres">
      <dgm:prSet presAssocID="{9AB4802F-0632-441E-A6DC-F5EDB6D435C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E30ED8-9379-4CF2-9D0B-3D78461CF6BD}" type="pres">
      <dgm:prSet presAssocID="{9AB4802F-0632-441E-A6DC-F5EDB6D435C1}" presName="tile4" presStyleLbl="node1" presStyleIdx="3" presStyleCnt="4"/>
      <dgm:spPr/>
      <dgm:t>
        <a:bodyPr/>
        <a:lstStyle/>
        <a:p>
          <a:endParaRPr lang="en-GB"/>
        </a:p>
      </dgm:t>
    </dgm:pt>
    <dgm:pt modelId="{3DF54493-C89B-4CC0-9CE8-12779AF493D3}" type="pres">
      <dgm:prSet presAssocID="{9AB4802F-0632-441E-A6DC-F5EDB6D435C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1BA2CC-6DCB-4E85-9E4C-CA10BFA33623}" type="pres">
      <dgm:prSet presAssocID="{9AB4802F-0632-441E-A6DC-F5EDB6D435C1}" presName="centerTile" presStyleLbl="fgShp" presStyleIdx="0" presStyleCnt="1" custScaleX="84212" custScaleY="114040" custLinFactNeighborX="1308" custLinFactNeighborY="326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A6AE97A7-BCDF-43B0-BF9E-0DF310B268C3}" srcId="{A7E6C756-30E4-4015-9963-879E583CEBE3}" destId="{4088420E-8023-4E67-AC55-1D63AA8D3987}" srcOrd="3" destOrd="0" parTransId="{38A04124-2399-4404-AC60-311DDCD67FBF}" sibTransId="{3D26CBBD-C92B-4062-8236-84C9B3943F0D}"/>
    <dgm:cxn modelId="{50A50CBC-172A-4A0C-B4E2-C2757C516936}" type="presOf" srcId="{6322C8C5-9E62-4C22-BA70-8FE8D511C1CB}" destId="{5B8EA822-A320-4867-B406-D4390946BF88}" srcOrd="1" destOrd="0" presId="urn:microsoft.com/office/officeart/2005/8/layout/matrix1"/>
    <dgm:cxn modelId="{594730C2-848A-4F1E-87D3-C1578C731858}" srcId="{9AB4802F-0632-441E-A6DC-F5EDB6D435C1}" destId="{A7E6C756-30E4-4015-9963-879E583CEBE3}" srcOrd="0" destOrd="0" parTransId="{FB2196B2-45F4-46BE-8212-81A58C2EC4B8}" sibTransId="{C41F0C70-C0EA-4508-8507-2CE288EA850B}"/>
    <dgm:cxn modelId="{CE126243-99AE-4039-A793-B82671B958B8}" type="presOf" srcId="{9AB4802F-0632-441E-A6DC-F5EDB6D435C1}" destId="{D00CCAFB-613B-43E2-9E14-C7730E3240AB}" srcOrd="0" destOrd="0" presId="urn:microsoft.com/office/officeart/2005/8/layout/matrix1"/>
    <dgm:cxn modelId="{69AB3D24-3242-4A6E-9C8C-1F4E0864A247}" srcId="{A7E6C756-30E4-4015-9963-879E583CEBE3}" destId="{5BC59943-5128-4036-856D-EB8C3EC33E10}" srcOrd="2" destOrd="0" parTransId="{B8CD25F1-08D4-4D35-BDEE-B8C86FC29B6A}" sibTransId="{AD627D79-224C-47F5-9EF7-88B1A257BB7D}"/>
    <dgm:cxn modelId="{5E89CE4A-DA90-4C1F-8511-B969337955EE}" srcId="{A7E6C756-30E4-4015-9963-879E583CEBE3}" destId="{6322C8C5-9E62-4C22-BA70-8FE8D511C1CB}" srcOrd="0" destOrd="0" parTransId="{1E53CED7-99D0-4FA0-9912-251A2F3FDDF1}" sibTransId="{93199B06-A637-4AB4-9665-C2A76FAF6477}"/>
    <dgm:cxn modelId="{A8FB3A86-2D4D-4AD7-84DC-1AC9672BCAE3}" srcId="{A7E6C756-30E4-4015-9963-879E583CEBE3}" destId="{6C96E132-AC33-42FC-8CD8-865BAA584F07}" srcOrd="5" destOrd="0" parTransId="{3B5E095C-6758-45C3-97F1-4E36F21D497E}" sibTransId="{3C794827-5EDE-4BCC-9295-E1F060709042}"/>
    <dgm:cxn modelId="{BECEA366-EC44-4CA8-96D9-256EB6FE49FC}" type="presOf" srcId="{6322C8C5-9E62-4C22-BA70-8FE8D511C1CB}" destId="{3A28DCC0-0C1F-4E1D-ADF4-E0A5E7BEE245}" srcOrd="0" destOrd="0" presId="urn:microsoft.com/office/officeart/2005/8/layout/matrix1"/>
    <dgm:cxn modelId="{5FD0B612-66F3-4F29-8D45-2A149F364EFE}" type="presOf" srcId="{4088420E-8023-4E67-AC55-1D63AA8D3987}" destId="{FFE30ED8-9379-4CF2-9D0B-3D78461CF6BD}" srcOrd="0" destOrd="0" presId="urn:microsoft.com/office/officeart/2005/8/layout/matrix1"/>
    <dgm:cxn modelId="{DD0CEDCA-E47B-43FE-B065-E760E63C64CB}" type="presOf" srcId="{A7E6C756-30E4-4015-9963-879E583CEBE3}" destId="{391BA2CC-6DCB-4E85-9E4C-CA10BFA33623}" srcOrd="0" destOrd="0" presId="urn:microsoft.com/office/officeart/2005/8/layout/matrix1"/>
    <dgm:cxn modelId="{F21975D0-40DD-43CF-A465-69D333FD1B5E}" type="presOf" srcId="{4088420E-8023-4E67-AC55-1D63AA8D3987}" destId="{3DF54493-C89B-4CC0-9CE8-12779AF493D3}" srcOrd="1" destOrd="0" presId="urn:microsoft.com/office/officeart/2005/8/layout/matrix1"/>
    <dgm:cxn modelId="{2A184872-4E67-44A2-B4C5-B3000F38E2C5}" type="presOf" srcId="{5BC59943-5128-4036-856D-EB8C3EC33E10}" destId="{6B2EF587-65F9-47A8-873F-D84E0A8A22FF}" srcOrd="0" destOrd="0" presId="urn:microsoft.com/office/officeart/2005/8/layout/matrix1"/>
    <dgm:cxn modelId="{37D1D43D-5E2E-4361-A43E-E6A5BF75A576}" srcId="{A7E6C756-30E4-4015-9963-879E583CEBE3}" destId="{E9C47F58-D9F7-48ED-896C-B6E6995AAE58}" srcOrd="1" destOrd="0" parTransId="{97A799BA-49AA-4E72-8616-18FD96FC56F3}" sibTransId="{2D9E3E18-20B1-46BE-B72B-81D3763C1C7F}"/>
    <dgm:cxn modelId="{B8680C27-AE12-4A98-9AAE-D38051DAECCE}" srcId="{A7E6C756-30E4-4015-9963-879E583CEBE3}" destId="{92E1C4AC-68B4-48BA-A4D7-051D60347D91}" srcOrd="4" destOrd="0" parTransId="{0AF66222-A55A-4EBB-B5D6-A95D42FD7689}" sibTransId="{64776E98-FBF2-463E-9AD6-0A78CAC55E1B}"/>
    <dgm:cxn modelId="{450EBF8E-278B-4271-BE89-C49A1BB62FDF}" type="presOf" srcId="{5BC59943-5128-4036-856D-EB8C3EC33E10}" destId="{B229A098-7F8F-41A2-B37C-5471A992C54D}" srcOrd="1" destOrd="0" presId="urn:microsoft.com/office/officeart/2005/8/layout/matrix1"/>
    <dgm:cxn modelId="{36849571-E72B-4EE3-A44D-BE6B7A06D94B}" type="presOf" srcId="{E9C47F58-D9F7-48ED-896C-B6E6995AAE58}" destId="{4504D003-DB4D-481D-ABD5-CEB83319B2FD}" srcOrd="0" destOrd="0" presId="urn:microsoft.com/office/officeart/2005/8/layout/matrix1"/>
    <dgm:cxn modelId="{E3360135-39E5-4D44-BFAB-781A216F481F}" type="presOf" srcId="{E9C47F58-D9F7-48ED-896C-B6E6995AAE58}" destId="{0611FE82-250A-46BA-A4D8-A58CE8EADEF4}" srcOrd="1" destOrd="0" presId="urn:microsoft.com/office/officeart/2005/8/layout/matrix1"/>
    <dgm:cxn modelId="{5725A85B-0B45-424D-A05E-6CB5550B944C}" type="presParOf" srcId="{D00CCAFB-613B-43E2-9E14-C7730E3240AB}" destId="{B5195823-869D-4421-9923-E439F6BBBD7B}" srcOrd="0" destOrd="0" presId="urn:microsoft.com/office/officeart/2005/8/layout/matrix1"/>
    <dgm:cxn modelId="{29A16B9E-4D42-4FC6-833D-32D0D7DC15D9}" type="presParOf" srcId="{B5195823-869D-4421-9923-E439F6BBBD7B}" destId="{3A28DCC0-0C1F-4E1D-ADF4-E0A5E7BEE245}" srcOrd="0" destOrd="0" presId="urn:microsoft.com/office/officeart/2005/8/layout/matrix1"/>
    <dgm:cxn modelId="{0656B28B-DBB2-48C6-9FBC-0833E60E5E3D}" type="presParOf" srcId="{B5195823-869D-4421-9923-E439F6BBBD7B}" destId="{5B8EA822-A320-4867-B406-D4390946BF88}" srcOrd="1" destOrd="0" presId="urn:microsoft.com/office/officeart/2005/8/layout/matrix1"/>
    <dgm:cxn modelId="{BB5A8249-41EB-42C9-838F-E62D778D3662}" type="presParOf" srcId="{B5195823-869D-4421-9923-E439F6BBBD7B}" destId="{4504D003-DB4D-481D-ABD5-CEB83319B2FD}" srcOrd="2" destOrd="0" presId="urn:microsoft.com/office/officeart/2005/8/layout/matrix1"/>
    <dgm:cxn modelId="{40E8BA18-862C-4492-95C1-4D63994D53F0}" type="presParOf" srcId="{B5195823-869D-4421-9923-E439F6BBBD7B}" destId="{0611FE82-250A-46BA-A4D8-A58CE8EADEF4}" srcOrd="3" destOrd="0" presId="urn:microsoft.com/office/officeart/2005/8/layout/matrix1"/>
    <dgm:cxn modelId="{2CD066CA-A1B1-47A4-9B19-1201C7394AFC}" type="presParOf" srcId="{B5195823-869D-4421-9923-E439F6BBBD7B}" destId="{6B2EF587-65F9-47A8-873F-D84E0A8A22FF}" srcOrd="4" destOrd="0" presId="urn:microsoft.com/office/officeart/2005/8/layout/matrix1"/>
    <dgm:cxn modelId="{715D8C05-8F80-4C36-BC69-BBEE2CCD1C4A}" type="presParOf" srcId="{B5195823-869D-4421-9923-E439F6BBBD7B}" destId="{B229A098-7F8F-41A2-B37C-5471A992C54D}" srcOrd="5" destOrd="0" presId="urn:microsoft.com/office/officeart/2005/8/layout/matrix1"/>
    <dgm:cxn modelId="{A7927C2B-B439-4D31-B0F7-C5DA72A46303}" type="presParOf" srcId="{B5195823-869D-4421-9923-E439F6BBBD7B}" destId="{FFE30ED8-9379-4CF2-9D0B-3D78461CF6BD}" srcOrd="6" destOrd="0" presId="urn:microsoft.com/office/officeart/2005/8/layout/matrix1"/>
    <dgm:cxn modelId="{7AF446A9-45D4-4135-A6FF-243BCEEFF79C}" type="presParOf" srcId="{B5195823-869D-4421-9923-E439F6BBBD7B}" destId="{3DF54493-C89B-4CC0-9CE8-12779AF493D3}" srcOrd="7" destOrd="0" presId="urn:microsoft.com/office/officeart/2005/8/layout/matrix1"/>
    <dgm:cxn modelId="{D5C384B5-26AC-4B0B-8686-D4E4DD7B9B0A}" type="presParOf" srcId="{D00CCAFB-613B-43E2-9E14-C7730E3240AB}" destId="{391BA2CC-6DCB-4E85-9E4C-CA10BFA336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B4802F-0632-441E-A6DC-F5EDB6D435C1}" type="doc">
      <dgm:prSet loTypeId="urn:microsoft.com/office/officeart/2005/8/layout/matrix1" loCatId="matrix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A7E6C756-30E4-4015-9963-879E583CEBE3}">
      <dgm:prSet phldrT="[besedilo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800" smtClean="0"/>
            <a:t>LIBRARIANS</a:t>
          </a:r>
          <a:endParaRPr lang="en-US" sz="2800" dirty="0" smtClean="0"/>
        </a:p>
      </dgm:t>
    </dgm:pt>
    <dgm:pt modelId="{FB2196B2-45F4-46BE-8212-81A58C2EC4B8}" type="parTrans" cxnId="{594730C2-848A-4F1E-87D3-C1578C731858}">
      <dgm:prSet/>
      <dgm:spPr/>
      <dgm:t>
        <a:bodyPr/>
        <a:lstStyle/>
        <a:p>
          <a:endParaRPr lang="en-GB" sz="2400"/>
        </a:p>
      </dgm:t>
    </dgm:pt>
    <dgm:pt modelId="{C41F0C70-C0EA-4508-8507-2CE288EA850B}" type="sibTrans" cxnId="{594730C2-848A-4F1E-87D3-C1578C731858}">
      <dgm:prSet/>
      <dgm:spPr/>
      <dgm:t>
        <a:bodyPr/>
        <a:lstStyle/>
        <a:p>
          <a:endParaRPr lang="en-GB" sz="2400"/>
        </a:p>
      </dgm:t>
    </dgm:pt>
    <dgm:pt modelId="{6322C8C5-9E62-4C22-BA70-8FE8D511C1CB}">
      <dgm:prSet phldrT="[besedilo]" custT="1"/>
      <dgm:spPr>
        <a:ln>
          <a:solidFill>
            <a:srgbClr val="C00000"/>
          </a:solidFill>
        </a:ln>
      </dgm:spPr>
      <dgm:t>
        <a:bodyPr/>
        <a:lstStyle/>
        <a:p>
          <a:endParaRPr lang="en-US" sz="2800" dirty="0" smtClean="0">
            <a:solidFill>
              <a:srgbClr val="FF0000"/>
            </a:solidFill>
          </a:endParaRPr>
        </a:p>
        <a:p>
          <a:endParaRPr lang="en-US" sz="2800" dirty="0" smtClean="0">
            <a:solidFill>
              <a:srgbClr val="FF0000"/>
            </a:solidFill>
          </a:endParaRPr>
        </a:p>
        <a:p>
          <a:endParaRPr lang="en-US" sz="2800" dirty="0" smtClean="0">
            <a:solidFill>
              <a:srgbClr val="FF0000"/>
            </a:solidFill>
          </a:endParaRPr>
        </a:p>
        <a:p>
          <a:endParaRPr lang="en-US" sz="2800" dirty="0" smtClean="0">
            <a:solidFill>
              <a:srgbClr val="FF0000"/>
            </a:solidFill>
          </a:endParaRPr>
        </a:p>
        <a:p>
          <a:endParaRPr lang="en-US" sz="2800" dirty="0" smtClean="0">
            <a:solidFill>
              <a:srgbClr val="C00000"/>
            </a:solidFill>
          </a:endParaRPr>
        </a:p>
        <a:p>
          <a:r>
            <a:rPr lang="en-US" sz="2800" dirty="0" smtClean="0">
              <a:solidFill>
                <a:srgbClr val="C00000"/>
              </a:solidFill>
            </a:rPr>
            <a:t>WHY?</a:t>
          </a:r>
        </a:p>
        <a:p>
          <a:r>
            <a:rPr lang="en-US" sz="2000" noProof="0" dirty="0" smtClean="0"/>
            <a:t>Are current library catalogues helpful to reference</a:t>
          </a:r>
          <a:r>
            <a:rPr lang="en-US" sz="2000" noProof="0" dirty="0" smtClean="0">
              <a:solidFill>
                <a:schemeClr val="tx1"/>
              </a:solidFill>
            </a:rPr>
            <a:t> </a:t>
          </a:r>
          <a:r>
            <a:rPr lang="en-US" sz="2000" noProof="0" dirty="0" smtClean="0"/>
            <a:t>librarians?</a:t>
          </a:r>
        </a:p>
        <a:p>
          <a:r>
            <a:rPr lang="en-US" sz="2000" noProof="0" dirty="0" smtClean="0"/>
            <a:t>What kind of questions do library users pose to reference librarians?</a:t>
          </a:r>
        </a:p>
        <a:p>
          <a:r>
            <a:rPr lang="en-US" sz="2000" noProof="0" dirty="0" smtClean="0"/>
            <a:t>What bibliographic records are most important</a:t>
          </a:r>
          <a:r>
            <a:rPr lang="sl-SI" sz="2000" noProof="0" dirty="0" smtClean="0"/>
            <a:t> </a:t>
          </a:r>
          <a:r>
            <a:rPr lang="en-US" sz="2000" noProof="0" dirty="0" smtClean="0"/>
            <a:t>to them</a:t>
          </a:r>
          <a:r>
            <a:rPr lang="sl-SI" sz="2000" noProof="0" dirty="0" smtClean="0"/>
            <a:t>?      </a:t>
          </a:r>
          <a:r>
            <a:rPr lang="en-US" sz="2000" noProof="0" dirty="0" smtClean="0"/>
            <a:t>?</a:t>
          </a:r>
        </a:p>
        <a:p>
          <a:endParaRPr lang="en-US" sz="2800" dirty="0" smtClean="0"/>
        </a:p>
        <a:p>
          <a:endParaRPr lang="en-US" sz="2800" dirty="0" smtClean="0"/>
        </a:p>
        <a:p>
          <a:endParaRPr lang="en-US" sz="2800" dirty="0" smtClean="0"/>
        </a:p>
        <a:p>
          <a:endParaRPr lang="en-US" sz="2800" dirty="0" smtClean="0"/>
        </a:p>
      </dgm:t>
    </dgm:pt>
    <dgm:pt modelId="{1E53CED7-99D0-4FA0-9912-251A2F3FDDF1}" type="parTrans" cxnId="{5E89CE4A-DA90-4C1F-8511-B969337955EE}">
      <dgm:prSet/>
      <dgm:spPr/>
      <dgm:t>
        <a:bodyPr/>
        <a:lstStyle/>
        <a:p>
          <a:endParaRPr lang="en-GB" sz="2400"/>
        </a:p>
      </dgm:t>
    </dgm:pt>
    <dgm:pt modelId="{93199B06-A637-4AB4-9665-C2A76FAF6477}" type="sibTrans" cxnId="{5E89CE4A-DA90-4C1F-8511-B969337955EE}">
      <dgm:prSet/>
      <dgm:spPr/>
      <dgm:t>
        <a:bodyPr/>
        <a:lstStyle/>
        <a:p>
          <a:endParaRPr lang="en-GB" sz="2400"/>
        </a:p>
      </dgm:t>
    </dgm:pt>
    <dgm:pt modelId="{E9C47F58-D9F7-48ED-896C-B6E6995AAE58}">
      <dgm:prSet phldrT="[besedil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800" smtClean="0">
              <a:solidFill>
                <a:srgbClr val="C00000"/>
              </a:solidFill>
            </a:rPr>
            <a:t>WHEN and WHERE?</a:t>
          </a:r>
        </a:p>
        <a:p>
          <a:r>
            <a:rPr lang="en-US" sz="2800" smtClean="0">
              <a:solidFill>
                <a:schemeClr val="tx1"/>
              </a:solidFill>
            </a:rPr>
            <a:t>January and April 2014</a:t>
          </a:r>
        </a:p>
        <a:p>
          <a:r>
            <a:rPr lang="en-US" sz="2800" smtClean="0">
              <a:solidFill>
                <a:schemeClr val="tx1"/>
              </a:solidFill>
            </a:rPr>
            <a:t>Public library</a:t>
          </a:r>
          <a:endParaRPr lang="en-US" sz="2800" dirty="0" smtClean="0">
            <a:solidFill>
              <a:schemeClr val="tx1"/>
            </a:solidFill>
          </a:endParaRPr>
        </a:p>
      </dgm:t>
    </dgm:pt>
    <dgm:pt modelId="{97A799BA-49AA-4E72-8616-18FD96FC56F3}" type="parTrans" cxnId="{37D1D43D-5E2E-4361-A43E-E6A5BF75A576}">
      <dgm:prSet/>
      <dgm:spPr/>
      <dgm:t>
        <a:bodyPr/>
        <a:lstStyle/>
        <a:p>
          <a:endParaRPr lang="en-GB" sz="2400"/>
        </a:p>
      </dgm:t>
    </dgm:pt>
    <dgm:pt modelId="{2D9E3E18-20B1-46BE-B72B-81D3763C1C7F}" type="sibTrans" cxnId="{37D1D43D-5E2E-4361-A43E-E6A5BF75A576}">
      <dgm:prSet/>
      <dgm:spPr/>
      <dgm:t>
        <a:bodyPr/>
        <a:lstStyle/>
        <a:p>
          <a:endParaRPr lang="en-GB" sz="2400"/>
        </a:p>
      </dgm:t>
    </dgm:pt>
    <dgm:pt modelId="{5BC59943-5128-4036-856D-EB8C3EC33E10}">
      <dgm:prSet phldrT="[besedil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800" smtClean="0">
              <a:solidFill>
                <a:srgbClr val="C00000"/>
              </a:solidFill>
            </a:rPr>
            <a:t>HOW?</a:t>
          </a:r>
        </a:p>
        <a:p>
          <a:r>
            <a:rPr lang="en-US" sz="2800" smtClean="0">
              <a:solidFill>
                <a:schemeClr val="tx1"/>
              </a:solidFill>
            </a:rPr>
            <a:t>Focus group (5)</a:t>
          </a:r>
        </a:p>
        <a:p>
          <a:r>
            <a:rPr lang="en-US" sz="2800" smtClean="0">
              <a:solidFill>
                <a:schemeClr val="tx1"/>
              </a:solidFill>
            </a:rPr>
            <a:t>Interview (6)</a:t>
          </a:r>
        </a:p>
        <a:p>
          <a:endParaRPr lang="en-US" sz="2800" dirty="0"/>
        </a:p>
      </dgm:t>
    </dgm:pt>
    <dgm:pt modelId="{B8CD25F1-08D4-4D35-BDEE-B8C86FC29B6A}" type="parTrans" cxnId="{69AB3D24-3242-4A6E-9C8C-1F4E0864A247}">
      <dgm:prSet/>
      <dgm:spPr/>
      <dgm:t>
        <a:bodyPr/>
        <a:lstStyle/>
        <a:p>
          <a:endParaRPr lang="en-GB" sz="2400"/>
        </a:p>
      </dgm:t>
    </dgm:pt>
    <dgm:pt modelId="{AD627D79-224C-47F5-9EF7-88B1A257BB7D}" type="sibTrans" cxnId="{69AB3D24-3242-4A6E-9C8C-1F4E0864A247}">
      <dgm:prSet/>
      <dgm:spPr/>
      <dgm:t>
        <a:bodyPr/>
        <a:lstStyle/>
        <a:p>
          <a:endParaRPr lang="en-GB" sz="2400"/>
        </a:p>
      </dgm:t>
    </dgm:pt>
    <dgm:pt modelId="{4088420E-8023-4E67-AC55-1D63AA8D3987}">
      <dgm:prSet phldrT="[besedil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800" smtClean="0">
              <a:solidFill>
                <a:srgbClr val="C00000"/>
              </a:solidFill>
            </a:rPr>
            <a:t>STUDY DESIGN</a:t>
          </a:r>
        </a:p>
        <a:p>
          <a:endParaRPr lang="en-US" sz="2800" dirty="0"/>
        </a:p>
      </dgm:t>
    </dgm:pt>
    <dgm:pt modelId="{38A04124-2399-4404-AC60-311DDCD67FBF}" type="parTrans" cxnId="{A6AE97A7-BCDF-43B0-BF9E-0DF310B268C3}">
      <dgm:prSet/>
      <dgm:spPr/>
      <dgm:t>
        <a:bodyPr/>
        <a:lstStyle/>
        <a:p>
          <a:endParaRPr lang="en-GB" sz="2400"/>
        </a:p>
      </dgm:t>
    </dgm:pt>
    <dgm:pt modelId="{3D26CBBD-C92B-4062-8236-84C9B3943F0D}" type="sibTrans" cxnId="{A6AE97A7-BCDF-43B0-BF9E-0DF310B268C3}">
      <dgm:prSet/>
      <dgm:spPr/>
      <dgm:t>
        <a:bodyPr/>
        <a:lstStyle/>
        <a:p>
          <a:endParaRPr lang="en-GB" sz="2400"/>
        </a:p>
      </dgm:t>
    </dgm:pt>
    <dgm:pt modelId="{6C96E132-AC33-42FC-8CD8-865BAA584F07}">
      <dgm:prSet/>
      <dgm:spPr/>
      <dgm:t>
        <a:bodyPr/>
        <a:lstStyle/>
        <a:p>
          <a:endParaRPr lang="en-US"/>
        </a:p>
      </dgm:t>
    </dgm:pt>
    <dgm:pt modelId="{3B5E095C-6758-45C3-97F1-4E36F21D497E}" type="parTrans" cxnId="{A8FB3A86-2D4D-4AD7-84DC-1AC9672BCAE3}">
      <dgm:prSet/>
      <dgm:spPr/>
      <dgm:t>
        <a:bodyPr/>
        <a:lstStyle/>
        <a:p>
          <a:endParaRPr lang="en-GB"/>
        </a:p>
      </dgm:t>
    </dgm:pt>
    <dgm:pt modelId="{3C794827-5EDE-4BCC-9295-E1F060709042}" type="sibTrans" cxnId="{A8FB3A86-2D4D-4AD7-84DC-1AC9672BCAE3}">
      <dgm:prSet/>
      <dgm:spPr/>
      <dgm:t>
        <a:bodyPr/>
        <a:lstStyle/>
        <a:p>
          <a:endParaRPr lang="en-GB"/>
        </a:p>
      </dgm:t>
    </dgm:pt>
    <dgm:pt modelId="{92E1C4AC-68B4-48BA-A4D7-051D60347D91}">
      <dgm:prSet/>
      <dgm:spPr/>
      <dgm:t>
        <a:bodyPr/>
        <a:lstStyle/>
        <a:p>
          <a:endParaRPr lang="en-US"/>
        </a:p>
      </dgm:t>
    </dgm:pt>
    <dgm:pt modelId="{0AF66222-A55A-4EBB-B5D6-A95D42FD7689}" type="parTrans" cxnId="{B8680C27-AE12-4A98-9AAE-D38051DAECCE}">
      <dgm:prSet/>
      <dgm:spPr/>
      <dgm:t>
        <a:bodyPr/>
        <a:lstStyle/>
        <a:p>
          <a:endParaRPr lang="en-GB"/>
        </a:p>
      </dgm:t>
    </dgm:pt>
    <dgm:pt modelId="{64776E98-FBF2-463E-9AD6-0A78CAC55E1B}" type="sibTrans" cxnId="{B8680C27-AE12-4A98-9AAE-D38051DAECCE}">
      <dgm:prSet/>
      <dgm:spPr/>
      <dgm:t>
        <a:bodyPr/>
        <a:lstStyle/>
        <a:p>
          <a:endParaRPr lang="en-GB"/>
        </a:p>
      </dgm:t>
    </dgm:pt>
    <dgm:pt modelId="{D00CCAFB-613B-43E2-9E14-C7730E3240AB}" type="pres">
      <dgm:prSet presAssocID="{9AB4802F-0632-441E-A6DC-F5EDB6D435C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5195823-869D-4421-9923-E439F6BBBD7B}" type="pres">
      <dgm:prSet presAssocID="{9AB4802F-0632-441E-A6DC-F5EDB6D435C1}" presName="matrix" presStyleCnt="0"/>
      <dgm:spPr/>
    </dgm:pt>
    <dgm:pt modelId="{3A28DCC0-0C1F-4E1D-ADF4-E0A5E7BEE245}" type="pres">
      <dgm:prSet presAssocID="{9AB4802F-0632-441E-A6DC-F5EDB6D435C1}" presName="tile1" presStyleLbl="node1" presStyleIdx="0" presStyleCnt="4"/>
      <dgm:spPr/>
      <dgm:t>
        <a:bodyPr/>
        <a:lstStyle/>
        <a:p>
          <a:endParaRPr lang="en-GB"/>
        </a:p>
      </dgm:t>
    </dgm:pt>
    <dgm:pt modelId="{5B8EA822-A320-4867-B406-D4390946BF88}" type="pres">
      <dgm:prSet presAssocID="{9AB4802F-0632-441E-A6DC-F5EDB6D435C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04D003-DB4D-481D-ABD5-CEB83319B2FD}" type="pres">
      <dgm:prSet presAssocID="{9AB4802F-0632-441E-A6DC-F5EDB6D435C1}" presName="tile2" presStyleLbl="node1" presStyleIdx="1" presStyleCnt="4"/>
      <dgm:spPr/>
      <dgm:t>
        <a:bodyPr/>
        <a:lstStyle/>
        <a:p>
          <a:endParaRPr lang="en-GB"/>
        </a:p>
      </dgm:t>
    </dgm:pt>
    <dgm:pt modelId="{0611FE82-250A-46BA-A4D8-A58CE8EADEF4}" type="pres">
      <dgm:prSet presAssocID="{9AB4802F-0632-441E-A6DC-F5EDB6D435C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2EF587-65F9-47A8-873F-D84E0A8A22FF}" type="pres">
      <dgm:prSet presAssocID="{9AB4802F-0632-441E-A6DC-F5EDB6D435C1}" presName="tile3" presStyleLbl="node1" presStyleIdx="2" presStyleCnt="4"/>
      <dgm:spPr/>
      <dgm:t>
        <a:bodyPr/>
        <a:lstStyle/>
        <a:p>
          <a:endParaRPr lang="en-GB"/>
        </a:p>
      </dgm:t>
    </dgm:pt>
    <dgm:pt modelId="{B229A098-7F8F-41A2-B37C-5471A992C54D}" type="pres">
      <dgm:prSet presAssocID="{9AB4802F-0632-441E-A6DC-F5EDB6D435C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E30ED8-9379-4CF2-9D0B-3D78461CF6BD}" type="pres">
      <dgm:prSet presAssocID="{9AB4802F-0632-441E-A6DC-F5EDB6D435C1}" presName="tile4" presStyleLbl="node1" presStyleIdx="3" presStyleCnt="4" custLinFactNeighborY="-1005"/>
      <dgm:spPr/>
      <dgm:t>
        <a:bodyPr/>
        <a:lstStyle/>
        <a:p>
          <a:endParaRPr lang="en-GB"/>
        </a:p>
      </dgm:t>
    </dgm:pt>
    <dgm:pt modelId="{3DF54493-C89B-4CC0-9CE8-12779AF493D3}" type="pres">
      <dgm:prSet presAssocID="{9AB4802F-0632-441E-A6DC-F5EDB6D435C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1BA2CC-6DCB-4E85-9E4C-CA10BFA33623}" type="pres">
      <dgm:prSet presAssocID="{9AB4802F-0632-441E-A6DC-F5EDB6D435C1}" presName="centerTile" presStyleLbl="fgShp" presStyleIdx="0" presStyleCnt="1" custScaleX="101566" custScaleY="114040" custLinFactNeighborX="374" custLinFactNeighborY="-2902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EDE6B204-BA62-470A-A8CF-2A3A65C27B1E}" type="presOf" srcId="{5BC59943-5128-4036-856D-EB8C3EC33E10}" destId="{B229A098-7F8F-41A2-B37C-5471A992C54D}" srcOrd="1" destOrd="0" presId="urn:microsoft.com/office/officeart/2005/8/layout/matrix1"/>
    <dgm:cxn modelId="{A6AE97A7-BCDF-43B0-BF9E-0DF310B268C3}" srcId="{A7E6C756-30E4-4015-9963-879E583CEBE3}" destId="{4088420E-8023-4E67-AC55-1D63AA8D3987}" srcOrd="3" destOrd="0" parTransId="{38A04124-2399-4404-AC60-311DDCD67FBF}" sibTransId="{3D26CBBD-C92B-4062-8236-84C9B3943F0D}"/>
    <dgm:cxn modelId="{B9D284E2-9C37-4DCF-8290-CE714E9D87E6}" type="presOf" srcId="{5BC59943-5128-4036-856D-EB8C3EC33E10}" destId="{6B2EF587-65F9-47A8-873F-D84E0A8A22FF}" srcOrd="0" destOrd="0" presId="urn:microsoft.com/office/officeart/2005/8/layout/matrix1"/>
    <dgm:cxn modelId="{594730C2-848A-4F1E-87D3-C1578C731858}" srcId="{9AB4802F-0632-441E-A6DC-F5EDB6D435C1}" destId="{A7E6C756-30E4-4015-9963-879E583CEBE3}" srcOrd="0" destOrd="0" parTransId="{FB2196B2-45F4-46BE-8212-81A58C2EC4B8}" sibTransId="{C41F0C70-C0EA-4508-8507-2CE288EA850B}"/>
    <dgm:cxn modelId="{F3645183-7DB4-4C4A-B61B-A2E9E329C7CF}" type="presOf" srcId="{6322C8C5-9E62-4C22-BA70-8FE8D511C1CB}" destId="{3A28DCC0-0C1F-4E1D-ADF4-E0A5E7BEE245}" srcOrd="0" destOrd="0" presId="urn:microsoft.com/office/officeart/2005/8/layout/matrix1"/>
    <dgm:cxn modelId="{69AB3D24-3242-4A6E-9C8C-1F4E0864A247}" srcId="{A7E6C756-30E4-4015-9963-879E583CEBE3}" destId="{5BC59943-5128-4036-856D-EB8C3EC33E10}" srcOrd="2" destOrd="0" parTransId="{B8CD25F1-08D4-4D35-BDEE-B8C86FC29B6A}" sibTransId="{AD627D79-224C-47F5-9EF7-88B1A257BB7D}"/>
    <dgm:cxn modelId="{5E89CE4A-DA90-4C1F-8511-B969337955EE}" srcId="{A7E6C756-30E4-4015-9963-879E583CEBE3}" destId="{6322C8C5-9E62-4C22-BA70-8FE8D511C1CB}" srcOrd="0" destOrd="0" parTransId="{1E53CED7-99D0-4FA0-9912-251A2F3FDDF1}" sibTransId="{93199B06-A637-4AB4-9665-C2A76FAF6477}"/>
    <dgm:cxn modelId="{51CFA57F-9BE3-4ACE-B6E3-CB66497E69BC}" type="presOf" srcId="{9AB4802F-0632-441E-A6DC-F5EDB6D435C1}" destId="{D00CCAFB-613B-43E2-9E14-C7730E3240AB}" srcOrd="0" destOrd="0" presId="urn:microsoft.com/office/officeart/2005/8/layout/matrix1"/>
    <dgm:cxn modelId="{E1DEE768-51E9-4BBE-B21B-4E793AD4C9F2}" type="presOf" srcId="{6322C8C5-9E62-4C22-BA70-8FE8D511C1CB}" destId="{5B8EA822-A320-4867-B406-D4390946BF88}" srcOrd="1" destOrd="0" presId="urn:microsoft.com/office/officeart/2005/8/layout/matrix1"/>
    <dgm:cxn modelId="{8ACC39D0-DCBE-4CFA-A224-04370E581266}" type="presOf" srcId="{E9C47F58-D9F7-48ED-896C-B6E6995AAE58}" destId="{0611FE82-250A-46BA-A4D8-A58CE8EADEF4}" srcOrd="1" destOrd="0" presId="urn:microsoft.com/office/officeart/2005/8/layout/matrix1"/>
    <dgm:cxn modelId="{A8FB3A86-2D4D-4AD7-84DC-1AC9672BCAE3}" srcId="{A7E6C756-30E4-4015-9963-879E583CEBE3}" destId="{6C96E132-AC33-42FC-8CD8-865BAA584F07}" srcOrd="5" destOrd="0" parTransId="{3B5E095C-6758-45C3-97F1-4E36F21D497E}" sibTransId="{3C794827-5EDE-4BCC-9295-E1F060709042}"/>
    <dgm:cxn modelId="{2D9C0675-75A1-45C3-9E7B-B041589CFF12}" type="presOf" srcId="{4088420E-8023-4E67-AC55-1D63AA8D3987}" destId="{3DF54493-C89B-4CC0-9CE8-12779AF493D3}" srcOrd="1" destOrd="0" presId="urn:microsoft.com/office/officeart/2005/8/layout/matrix1"/>
    <dgm:cxn modelId="{29FC8AE2-7519-4221-A519-4FFBA7405CCF}" type="presOf" srcId="{A7E6C756-30E4-4015-9963-879E583CEBE3}" destId="{391BA2CC-6DCB-4E85-9E4C-CA10BFA33623}" srcOrd="0" destOrd="0" presId="urn:microsoft.com/office/officeart/2005/8/layout/matrix1"/>
    <dgm:cxn modelId="{92868F82-6092-425F-A6E1-9529D1492A35}" type="presOf" srcId="{4088420E-8023-4E67-AC55-1D63AA8D3987}" destId="{FFE30ED8-9379-4CF2-9D0B-3D78461CF6BD}" srcOrd="0" destOrd="0" presId="urn:microsoft.com/office/officeart/2005/8/layout/matrix1"/>
    <dgm:cxn modelId="{37D1D43D-5E2E-4361-A43E-E6A5BF75A576}" srcId="{A7E6C756-30E4-4015-9963-879E583CEBE3}" destId="{E9C47F58-D9F7-48ED-896C-B6E6995AAE58}" srcOrd="1" destOrd="0" parTransId="{97A799BA-49AA-4E72-8616-18FD96FC56F3}" sibTransId="{2D9E3E18-20B1-46BE-B72B-81D3763C1C7F}"/>
    <dgm:cxn modelId="{B8680C27-AE12-4A98-9AAE-D38051DAECCE}" srcId="{A7E6C756-30E4-4015-9963-879E583CEBE3}" destId="{92E1C4AC-68B4-48BA-A4D7-051D60347D91}" srcOrd="4" destOrd="0" parTransId="{0AF66222-A55A-4EBB-B5D6-A95D42FD7689}" sibTransId="{64776E98-FBF2-463E-9AD6-0A78CAC55E1B}"/>
    <dgm:cxn modelId="{D8B5364D-72D1-4816-8CF3-B42C8DA4CBE7}" type="presOf" srcId="{E9C47F58-D9F7-48ED-896C-B6E6995AAE58}" destId="{4504D003-DB4D-481D-ABD5-CEB83319B2FD}" srcOrd="0" destOrd="0" presId="urn:microsoft.com/office/officeart/2005/8/layout/matrix1"/>
    <dgm:cxn modelId="{5835E662-5975-4F7D-A705-6229A23D79EE}" type="presParOf" srcId="{D00CCAFB-613B-43E2-9E14-C7730E3240AB}" destId="{B5195823-869D-4421-9923-E439F6BBBD7B}" srcOrd="0" destOrd="0" presId="urn:microsoft.com/office/officeart/2005/8/layout/matrix1"/>
    <dgm:cxn modelId="{1AB8DEF8-7B04-45E2-B9D2-A60CF62A7D81}" type="presParOf" srcId="{B5195823-869D-4421-9923-E439F6BBBD7B}" destId="{3A28DCC0-0C1F-4E1D-ADF4-E0A5E7BEE245}" srcOrd="0" destOrd="0" presId="urn:microsoft.com/office/officeart/2005/8/layout/matrix1"/>
    <dgm:cxn modelId="{E4BE5ADA-995A-4F2F-B4CB-E5374316CB1C}" type="presParOf" srcId="{B5195823-869D-4421-9923-E439F6BBBD7B}" destId="{5B8EA822-A320-4867-B406-D4390946BF88}" srcOrd="1" destOrd="0" presId="urn:microsoft.com/office/officeart/2005/8/layout/matrix1"/>
    <dgm:cxn modelId="{08DE9555-7283-462D-9702-0B0D0E7F1D9E}" type="presParOf" srcId="{B5195823-869D-4421-9923-E439F6BBBD7B}" destId="{4504D003-DB4D-481D-ABD5-CEB83319B2FD}" srcOrd="2" destOrd="0" presId="urn:microsoft.com/office/officeart/2005/8/layout/matrix1"/>
    <dgm:cxn modelId="{CA587A66-4D64-4A5F-8770-36776F889988}" type="presParOf" srcId="{B5195823-869D-4421-9923-E439F6BBBD7B}" destId="{0611FE82-250A-46BA-A4D8-A58CE8EADEF4}" srcOrd="3" destOrd="0" presId="urn:microsoft.com/office/officeart/2005/8/layout/matrix1"/>
    <dgm:cxn modelId="{32D89D4E-6723-4BFC-8800-357176323B5A}" type="presParOf" srcId="{B5195823-869D-4421-9923-E439F6BBBD7B}" destId="{6B2EF587-65F9-47A8-873F-D84E0A8A22FF}" srcOrd="4" destOrd="0" presId="urn:microsoft.com/office/officeart/2005/8/layout/matrix1"/>
    <dgm:cxn modelId="{0D800DF6-B376-4E7C-AF94-31474CB133E9}" type="presParOf" srcId="{B5195823-869D-4421-9923-E439F6BBBD7B}" destId="{B229A098-7F8F-41A2-B37C-5471A992C54D}" srcOrd="5" destOrd="0" presId="urn:microsoft.com/office/officeart/2005/8/layout/matrix1"/>
    <dgm:cxn modelId="{A4BD7999-CD37-4ABD-85E9-A154D67A1635}" type="presParOf" srcId="{B5195823-869D-4421-9923-E439F6BBBD7B}" destId="{FFE30ED8-9379-4CF2-9D0B-3D78461CF6BD}" srcOrd="6" destOrd="0" presId="urn:microsoft.com/office/officeart/2005/8/layout/matrix1"/>
    <dgm:cxn modelId="{4FED5F79-ACCF-45D5-BC1E-024A748D7A09}" type="presParOf" srcId="{B5195823-869D-4421-9923-E439F6BBBD7B}" destId="{3DF54493-C89B-4CC0-9CE8-12779AF493D3}" srcOrd="7" destOrd="0" presId="urn:microsoft.com/office/officeart/2005/8/layout/matrix1"/>
    <dgm:cxn modelId="{FA839582-4C84-4CF0-A25F-8C07E96A5CF5}" type="presParOf" srcId="{D00CCAFB-613B-43E2-9E14-C7730E3240AB}" destId="{391BA2CC-6DCB-4E85-9E4C-CA10BFA336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59BF2-BEDA-4323-B0D3-3E0DCF2C252B}" type="datetimeFigureOut">
              <a:rPr lang="en-GB" smtClean="0"/>
              <a:pPr/>
              <a:t>24/06/2014</a:t>
            </a:fld>
            <a:endParaRPr lang="en-GB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62572-C0E8-4442-B382-9CB4F43466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6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152" y="6126183"/>
            <a:ext cx="1126140" cy="365125"/>
          </a:xfrm>
        </p:spPr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7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18. 6. 2014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3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18. 6. 2014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87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18. 6. 2014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5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18. 6. 2014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6423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18. 6. 2014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7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18. 6. 2014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18. 6. 2014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85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18. 6. 2014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2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18. 6. 2014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4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18. 6. 2014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2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18. 6. 2014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2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18. 6. 2014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9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18. 6. 2014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0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8026" y="6164683"/>
            <a:ext cx="1068388" cy="365125"/>
          </a:xfrm>
        </p:spPr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9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18. 6. 2014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6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18. 6. 2014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2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18. 6. 2014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LIDA 18. 6.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4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81701" y="1145407"/>
            <a:ext cx="8806624" cy="2444816"/>
          </a:xfrm>
        </p:spPr>
        <p:txBody>
          <a:bodyPr>
            <a:normAutofit/>
          </a:bodyPr>
          <a:lstStyle/>
          <a:p>
            <a:r>
              <a:rPr lang="en-GB" sz="4000" b="1" dirty="0"/>
              <a:t>Researching bibliographic data with users: </a:t>
            </a:r>
            <a:r>
              <a:rPr lang="sl-SI" sz="4000" b="1" dirty="0" smtClean="0"/>
              <a:t/>
            </a:r>
            <a:br>
              <a:rPr lang="sl-SI" sz="4000" b="1" dirty="0" smtClean="0"/>
            </a:br>
            <a:r>
              <a:rPr lang="en-GB" sz="4000" b="1" dirty="0" smtClean="0"/>
              <a:t>examples </a:t>
            </a:r>
            <a:r>
              <a:rPr lang="en-GB" sz="4000" b="1" dirty="0"/>
              <a:t>of 5 qualitative </a:t>
            </a:r>
            <a:r>
              <a:rPr lang="en-GB" sz="4000" b="1" dirty="0" smtClean="0"/>
              <a:t>studies</a:t>
            </a:r>
            <a:endParaRPr lang="sl-SI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97204" y="4625763"/>
            <a:ext cx="8643716" cy="1313023"/>
          </a:xfrm>
        </p:spPr>
        <p:txBody>
          <a:bodyPr>
            <a:normAutofit/>
          </a:bodyPr>
          <a:lstStyle/>
          <a:p>
            <a:r>
              <a:rPr lang="sl-SI" dirty="0" smtClean="0"/>
              <a:t>Katarina Švab</a:t>
            </a:r>
          </a:p>
          <a:p>
            <a:r>
              <a:rPr lang="sl-SI" dirty="0" smtClean="0"/>
              <a:t>Tanja Merčun</a:t>
            </a:r>
          </a:p>
          <a:p>
            <a:r>
              <a:rPr lang="sl-SI" dirty="0" smtClean="0"/>
              <a:t>Maja Žumer</a:t>
            </a:r>
            <a:endParaRPr lang="sl-SI" dirty="0"/>
          </a:p>
        </p:txBody>
      </p:sp>
      <p:pic>
        <p:nvPicPr>
          <p:cNvPr id="20482" name="Picture 2" descr="https://kc.uni-lj.si/kcip-theme/images/logo_ul_en_G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1865" cy="1772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03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73236591"/>
              </p:ext>
            </p:extLst>
          </p:nvPr>
        </p:nvGraphicFramePr>
        <p:xfrm>
          <a:off x="693019" y="327260"/>
          <a:ext cx="11194181" cy="641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značba mesta vsebine 10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24469" y="3497813"/>
            <a:ext cx="4343400" cy="3257550"/>
          </a:xfrm>
        </p:spPr>
      </p:pic>
      <p:pic>
        <p:nvPicPr>
          <p:cNvPr id="16" name="Označba mesta vsebine 1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963" y="0"/>
            <a:ext cx="10096500" cy="3178175"/>
          </a:xfrm>
        </p:spPr>
      </p:pic>
    </p:spTree>
    <p:extLst>
      <p:ext uri="{BB962C8B-B14F-4D97-AF65-F5344CB8AC3E}">
        <p14:creationId xmlns:p14="http://schemas.microsoft.com/office/powerpoint/2010/main" val="17917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48264511"/>
              </p:ext>
            </p:extLst>
          </p:nvPr>
        </p:nvGraphicFramePr>
        <p:xfrm>
          <a:off x="335903" y="9331"/>
          <a:ext cx="10767526" cy="637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2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ravokotnik 3"/>
          <p:cNvSpPr/>
          <p:nvPr/>
        </p:nvSpPr>
        <p:spPr>
          <a:xfrm>
            <a:off x="852056" y="2264171"/>
            <a:ext cx="107545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book selected based on bibliographic record: </a:t>
            </a:r>
            <a:endParaRPr lang="sl-SI" sz="2400" dirty="0" smtClean="0"/>
          </a:p>
          <a:p>
            <a:r>
              <a:rPr lang="sl-SI" sz="2400" b="1" dirty="0" smtClean="0"/>
              <a:t>											21 </a:t>
            </a:r>
            <a:r>
              <a:rPr lang="sl-SI" sz="2400" b="1" dirty="0" err="1" smtClean="0"/>
              <a:t>of</a:t>
            </a:r>
            <a:r>
              <a:rPr lang="sl-SI" sz="2400" b="1" dirty="0" smtClean="0"/>
              <a:t> 26</a:t>
            </a:r>
            <a:r>
              <a:rPr lang="en-US" sz="2400" dirty="0" smtClean="0"/>
              <a:t> were </a:t>
            </a:r>
            <a:r>
              <a:rPr lang="sl-SI" sz="2400" smtClean="0"/>
              <a:t>not </a:t>
            </a:r>
            <a:r>
              <a:rPr lang="en-US" sz="2400" smtClean="0"/>
              <a:t>satisfied</a:t>
            </a:r>
            <a:endParaRPr lang="en-US" sz="2400" dirty="0" smtClean="0"/>
          </a:p>
          <a:p>
            <a:endParaRPr lang="sl-SI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after review of physical copies: </a:t>
            </a:r>
            <a:endParaRPr lang="sl-SI" sz="2400" dirty="0" smtClean="0"/>
          </a:p>
          <a:p>
            <a:r>
              <a:rPr lang="sl-SI" sz="2400" b="1" dirty="0" smtClean="0"/>
              <a:t>											22 </a:t>
            </a:r>
            <a:r>
              <a:rPr lang="sl-SI" sz="2400" b="1" dirty="0" err="1" smtClean="0"/>
              <a:t>of</a:t>
            </a:r>
            <a:r>
              <a:rPr lang="sl-SI" sz="2400" b="1" dirty="0" smtClean="0"/>
              <a:t> 26 </a:t>
            </a:r>
            <a:r>
              <a:rPr lang="en-US" sz="2400" dirty="0" smtClean="0"/>
              <a:t>would change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63005023"/>
              </p:ext>
            </p:extLst>
          </p:nvPr>
        </p:nvGraphicFramePr>
        <p:xfrm>
          <a:off x="587142" y="288758"/>
          <a:ext cx="11132108" cy="6279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44296431"/>
              </p:ext>
            </p:extLst>
          </p:nvPr>
        </p:nvGraphicFramePr>
        <p:xfrm>
          <a:off x="675410" y="467591"/>
          <a:ext cx="10670614" cy="611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4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481098" y="582546"/>
            <a:ext cx="8911687" cy="1280890"/>
          </a:xfrm>
        </p:spPr>
        <p:txBody>
          <a:bodyPr/>
          <a:lstStyle/>
          <a:p>
            <a:r>
              <a:rPr lang="en-US" dirty="0" smtClean="0"/>
              <a:t>The most important bibliographic data</a:t>
            </a:r>
            <a:endParaRPr lang="en-US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2592924" y="2024743"/>
            <a:ext cx="8911687" cy="3886479"/>
          </a:xfrm>
        </p:spPr>
        <p:txBody>
          <a:bodyPr>
            <a:noAutofit/>
          </a:bodyPr>
          <a:lstStyle/>
          <a:p>
            <a:r>
              <a:rPr lang="en-US" sz="2800" smtClean="0"/>
              <a:t>Additional information in the book</a:t>
            </a:r>
          </a:p>
          <a:p>
            <a:r>
              <a:rPr lang="en-US" sz="2800" smtClean="0"/>
              <a:t>Extent of the carrier</a:t>
            </a:r>
          </a:p>
          <a:p>
            <a:r>
              <a:rPr lang="en-US" sz="2800" smtClean="0"/>
              <a:t>Publication date</a:t>
            </a:r>
          </a:p>
          <a:p>
            <a:r>
              <a:rPr lang="en-US" sz="2800" smtClean="0"/>
              <a:t>Genre</a:t>
            </a:r>
          </a:p>
          <a:p>
            <a:r>
              <a:rPr lang="en-US" sz="2800" smtClean="0"/>
              <a:t>Specified reading level</a:t>
            </a:r>
          </a:p>
          <a:p>
            <a:r>
              <a:rPr lang="en-US" sz="2800" smtClean="0"/>
              <a:t>Condition of the item („well preserved“)</a:t>
            </a:r>
          </a:p>
          <a:p>
            <a:r>
              <a:rPr lang="en-US" sz="2800" smtClean="0"/>
              <a:t>Abridgement/integral text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766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ravokotnik 3"/>
          <p:cNvSpPr/>
          <p:nvPr/>
        </p:nvSpPr>
        <p:spPr>
          <a:xfrm>
            <a:off x="852056" y="2264171"/>
            <a:ext cx="107545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book selected based on bibliographic record: </a:t>
            </a:r>
            <a:endParaRPr lang="sl-SI" sz="2400" dirty="0" smtClean="0"/>
          </a:p>
          <a:p>
            <a:r>
              <a:rPr lang="sl-SI" sz="2400" b="1" dirty="0" smtClean="0"/>
              <a:t>											</a:t>
            </a:r>
            <a:r>
              <a:rPr lang="en-US" sz="2400" b="1" dirty="0" smtClean="0"/>
              <a:t>68%</a:t>
            </a:r>
            <a:r>
              <a:rPr lang="en-US" sz="2400" dirty="0" smtClean="0"/>
              <a:t> were satisfied</a:t>
            </a:r>
          </a:p>
          <a:p>
            <a:endParaRPr lang="sl-SI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after review of physical copies: </a:t>
            </a:r>
            <a:endParaRPr lang="sl-SI" sz="2400" dirty="0" smtClean="0"/>
          </a:p>
          <a:p>
            <a:r>
              <a:rPr lang="sl-SI" sz="2400" b="1" dirty="0" smtClean="0"/>
              <a:t>											</a:t>
            </a:r>
            <a:r>
              <a:rPr lang="en-US" sz="2400" b="1" dirty="0" smtClean="0"/>
              <a:t>48%</a:t>
            </a:r>
            <a:r>
              <a:rPr lang="en-US" sz="2400" dirty="0" smtClean="0"/>
              <a:t> would change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29412809"/>
              </p:ext>
            </p:extLst>
          </p:nvPr>
        </p:nvGraphicFramePr>
        <p:xfrm>
          <a:off x="327259" y="259882"/>
          <a:ext cx="11214707" cy="6224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značba mesta vsebine 11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8287" y="110570"/>
            <a:ext cx="2692894" cy="3664430"/>
          </a:xfrm>
        </p:spPr>
      </p:pic>
      <p:pic>
        <p:nvPicPr>
          <p:cNvPr id="14" name="Označba mesta vsebine 13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660" y="110570"/>
            <a:ext cx="4313237" cy="31369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416783" y="4612073"/>
            <a:ext cx="2521260" cy="1553344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874" y="3775000"/>
            <a:ext cx="1836028" cy="2838196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36" y="3871961"/>
            <a:ext cx="3924634" cy="2777414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44" y="630315"/>
            <a:ext cx="4237526" cy="23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10165" y="2816804"/>
            <a:ext cx="8911687" cy="1280890"/>
          </a:xfrm>
        </p:spPr>
        <p:txBody>
          <a:bodyPr/>
          <a:lstStyle/>
          <a:p>
            <a:r>
              <a:rPr lang="sl-SI" dirty="0" smtClean="0"/>
              <a:t>a </a:t>
            </a:r>
            <a:r>
              <a:rPr lang="sl-SI" dirty="0" err="1" smtClean="0"/>
              <a:t>true</a:t>
            </a:r>
            <a:r>
              <a:rPr lang="sl-SI" dirty="0" smtClean="0"/>
              <a:t> </a:t>
            </a:r>
            <a:r>
              <a:rPr lang="en-US" dirty="0" smtClean="0"/>
              <a:t>story</a:t>
            </a:r>
            <a:r>
              <a:rPr lang="sl-SI" dirty="0" smtClean="0"/>
              <a:t>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95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13599" y="624110"/>
            <a:ext cx="8911687" cy="1280890"/>
          </a:xfrm>
        </p:spPr>
        <p:txBody>
          <a:bodyPr/>
          <a:lstStyle/>
          <a:p>
            <a:r>
              <a:rPr lang="en-US" dirty="0" smtClean="0"/>
              <a:t>The most important bibliographic data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type="body" idx="1"/>
          </p:nvPr>
        </p:nvSpPr>
        <p:spPr>
          <a:xfrm>
            <a:off x="2160048" y="1972703"/>
            <a:ext cx="3992732" cy="576262"/>
          </a:xfrm>
        </p:spPr>
        <p:txBody>
          <a:bodyPr/>
          <a:lstStyle/>
          <a:p>
            <a:r>
              <a:rPr lang="en-US" sz="2800" b="1" dirty="0" smtClean="0"/>
              <a:t>What they think</a:t>
            </a:r>
            <a:endParaRPr lang="en-US" sz="2800" b="1" dirty="0"/>
          </a:p>
        </p:txBody>
      </p:sp>
      <p:sp>
        <p:nvSpPr>
          <p:cNvPr id="6" name="Označba mesta besedila 5"/>
          <p:cNvSpPr>
            <a:spLocks noGrp="1"/>
          </p:cNvSpPr>
          <p:nvPr>
            <p:ph sz="half" idx="2"/>
          </p:nvPr>
        </p:nvSpPr>
        <p:spPr>
          <a:xfrm>
            <a:off x="1809887" y="2548966"/>
            <a:ext cx="4342893" cy="33540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newest edition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Translator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Integral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Condition of the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Design of the book</a:t>
            </a:r>
          </a:p>
          <a:p>
            <a:endParaRPr lang="en-US" sz="20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727304" y="1969475"/>
            <a:ext cx="3999001" cy="576262"/>
          </a:xfrm>
        </p:spPr>
        <p:txBody>
          <a:bodyPr/>
          <a:lstStyle/>
          <a:p>
            <a:r>
              <a:rPr lang="en-US" sz="2800" b="1" dirty="0" smtClean="0"/>
              <a:t>Browsing</a:t>
            </a:r>
            <a:endParaRPr lang="en-US" sz="2800" b="1" dirty="0"/>
          </a:p>
        </p:txBody>
      </p:sp>
      <p:sp>
        <p:nvSpPr>
          <p:cNvPr id="8" name="Označba mesta besedila 7"/>
          <p:cNvSpPr>
            <a:spLocks noGrp="1"/>
          </p:cNvSpPr>
          <p:nvPr>
            <p:ph sz="quarter" idx="4"/>
          </p:nvPr>
        </p:nvSpPr>
        <p:spPr>
          <a:xfrm>
            <a:off x="6387632" y="2545738"/>
            <a:ext cx="4338674" cy="33540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Cover of the book</a:t>
            </a:r>
            <a:endParaRPr lang="sl-SI" sz="2800" dirty="0" smtClean="0"/>
          </a:p>
          <a:p>
            <a:r>
              <a:rPr lang="sl-SI" sz="2800" dirty="0" err="1" smtClean="0"/>
              <a:t>Sample</a:t>
            </a:r>
            <a:r>
              <a:rPr lang="sl-SI" sz="2800" dirty="0" smtClean="0"/>
              <a:t> </a:t>
            </a:r>
            <a:r>
              <a:rPr lang="sl-SI" sz="2800" dirty="0" err="1" smtClean="0"/>
              <a:t>page</a:t>
            </a:r>
            <a:endParaRPr lang="en-US" sz="2800" dirty="0" smtClean="0"/>
          </a:p>
          <a:p>
            <a:r>
              <a:rPr lang="en-US" sz="2800" dirty="0" smtClean="0"/>
              <a:t>Size of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en-US" sz="2800" dirty="0" smtClean="0"/>
              <a:t>letter</a:t>
            </a:r>
            <a:r>
              <a:rPr lang="sl-SI" sz="2800" dirty="0" smtClean="0"/>
              <a:t>s</a:t>
            </a:r>
            <a:endParaRPr lang="en-US" sz="2800" dirty="0" smtClean="0"/>
          </a:p>
          <a:p>
            <a:r>
              <a:rPr lang="en-US" sz="2800" dirty="0" smtClean="0"/>
              <a:t>Binding</a:t>
            </a:r>
          </a:p>
          <a:p>
            <a:r>
              <a:rPr lang="en-US" sz="2800" dirty="0" smtClean="0"/>
              <a:t>Condition of the item</a:t>
            </a:r>
          </a:p>
          <a:p>
            <a:r>
              <a:rPr lang="en-US" sz="2800" dirty="0" smtClean="0"/>
              <a:t>Size of book</a:t>
            </a:r>
            <a:endParaRPr lang="sl-SI" sz="2800" dirty="0" smtClean="0"/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38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852056" y="2264171"/>
            <a:ext cx="107545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book selected based on bibliographic record: </a:t>
            </a:r>
            <a:endParaRPr lang="sl-SI" sz="2400" dirty="0" smtClean="0"/>
          </a:p>
          <a:p>
            <a:r>
              <a:rPr lang="sl-SI" sz="2400" b="1" dirty="0" smtClean="0"/>
              <a:t>											~ 82 </a:t>
            </a:r>
            <a:r>
              <a:rPr lang="en-US" sz="2400" b="1" dirty="0" smtClean="0"/>
              <a:t>%</a:t>
            </a:r>
            <a:r>
              <a:rPr lang="en-US" sz="2400" dirty="0" smtClean="0"/>
              <a:t> were satisfied</a:t>
            </a:r>
          </a:p>
          <a:p>
            <a:endParaRPr lang="sl-SI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after review of physical copies: </a:t>
            </a:r>
            <a:r>
              <a:rPr lang="sl-SI" sz="2400" dirty="0" smtClean="0"/>
              <a:t>  </a:t>
            </a:r>
          </a:p>
          <a:p>
            <a:r>
              <a:rPr lang="sl-SI" sz="2400" b="1" dirty="0" smtClean="0"/>
              <a:t>										  </a:t>
            </a:r>
            <a:r>
              <a:rPr lang="en-US" sz="2400" b="1" dirty="0" smtClean="0"/>
              <a:t>4</a:t>
            </a:r>
            <a:r>
              <a:rPr lang="sl-SI" sz="2400" b="1" dirty="0" smtClean="0"/>
              <a:t>3</a:t>
            </a:r>
            <a:r>
              <a:rPr lang="en-US" sz="2400" b="1" dirty="0" smtClean="0"/>
              <a:t>%</a:t>
            </a:r>
            <a:r>
              <a:rPr lang="en-US" sz="2400" dirty="0" smtClean="0"/>
              <a:t> </a:t>
            </a:r>
            <a:r>
              <a:rPr lang="sl-SI" sz="2400" dirty="0" smtClean="0"/>
              <a:t>(</a:t>
            </a:r>
            <a:r>
              <a:rPr lang="sl-SI" sz="2400" dirty="0" err="1" smtClean="0"/>
              <a:t>traditional</a:t>
            </a:r>
            <a:r>
              <a:rPr lang="sl-SI" sz="2400" dirty="0" smtClean="0"/>
              <a:t> </a:t>
            </a:r>
            <a:r>
              <a:rPr lang="sl-SI" sz="2400" dirty="0" err="1" smtClean="0"/>
              <a:t>record</a:t>
            </a:r>
            <a:r>
              <a:rPr lang="sl-SI" sz="2400" dirty="0" smtClean="0"/>
              <a:t>) </a:t>
            </a:r>
            <a:r>
              <a:rPr lang="sl-SI" sz="2400" dirty="0" err="1" smtClean="0"/>
              <a:t>would</a:t>
            </a:r>
            <a:r>
              <a:rPr lang="sl-SI" sz="2400" dirty="0" smtClean="0"/>
              <a:t> </a:t>
            </a:r>
            <a:r>
              <a:rPr lang="sl-SI" sz="2400" dirty="0" err="1" smtClean="0"/>
              <a:t>change</a:t>
            </a:r>
            <a:endParaRPr lang="sl-SI" sz="2400" dirty="0" smtClean="0"/>
          </a:p>
          <a:p>
            <a:r>
              <a:rPr lang="sl-SI" sz="2400" dirty="0" smtClean="0"/>
              <a:t>                                                         </a:t>
            </a:r>
            <a:r>
              <a:rPr lang="sl-SI" sz="2400" b="1" dirty="0" smtClean="0"/>
              <a:t>29% </a:t>
            </a:r>
            <a:r>
              <a:rPr lang="sl-SI" sz="2400" dirty="0" smtClean="0"/>
              <a:t>(</a:t>
            </a:r>
            <a:r>
              <a:rPr lang="sl-SI" sz="2400" dirty="0" err="1" smtClean="0"/>
              <a:t>enriched</a:t>
            </a:r>
            <a:r>
              <a:rPr lang="sl-SI" sz="2400" dirty="0" smtClean="0"/>
              <a:t> </a:t>
            </a:r>
            <a:r>
              <a:rPr lang="sl-SI" sz="2400" dirty="0" err="1" smtClean="0"/>
              <a:t>record</a:t>
            </a:r>
            <a:r>
              <a:rPr lang="sl-SI" sz="2400" dirty="0" smtClean="0"/>
              <a:t>)   </a:t>
            </a:r>
            <a:r>
              <a:rPr lang="sl-SI" sz="2400" dirty="0" err="1" smtClean="0"/>
              <a:t>would</a:t>
            </a:r>
            <a:r>
              <a:rPr lang="sl-SI" sz="2400" dirty="0" smtClean="0"/>
              <a:t> </a:t>
            </a:r>
            <a:r>
              <a:rPr lang="sl-SI" sz="2400" dirty="0" err="1" smtClean="0"/>
              <a:t>change</a:t>
            </a:r>
            <a:endParaRPr lang="en-US" sz="2400" b="1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27641691"/>
              </p:ext>
            </p:extLst>
          </p:nvPr>
        </p:nvGraphicFramePr>
        <p:xfrm>
          <a:off x="644893" y="356135"/>
          <a:ext cx="10654477" cy="610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35930"/>
              </p:ext>
            </p:extLst>
          </p:nvPr>
        </p:nvGraphicFramePr>
        <p:xfrm>
          <a:off x="436417" y="1531642"/>
          <a:ext cx="11305310" cy="5047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135"/>
                <a:gridCol w="4549506"/>
                <a:gridCol w="4891669"/>
              </a:tblGrid>
              <a:tr h="377666"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method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+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-</a:t>
                      </a:r>
                      <a:endParaRPr lang="en-GB" sz="2000" noProof="0" dirty="0"/>
                    </a:p>
                  </a:txBody>
                  <a:tcPr/>
                </a:tc>
              </a:tr>
              <a:tr h="1176575"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Interview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willingness to participate, to explain</a:t>
                      </a:r>
                      <a:r>
                        <a:rPr lang="en-GB" sz="2000" baseline="0" noProof="0" dirty="0" smtClean="0"/>
                        <a:t> things at great detail  </a:t>
                      </a:r>
                    </a:p>
                    <a:p>
                      <a:pPr>
                        <a:spcBef>
                          <a:spcPts val="1800"/>
                        </a:spcBef>
                      </a:pPr>
                      <a:endParaRPr lang="en-GB" sz="20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what</a:t>
                      </a:r>
                      <a:r>
                        <a:rPr lang="en-GB" sz="2000" baseline="0" noProof="0" dirty="0" smtClean="0"/>
                        <a:t> people say they do and what they actually do is not always the same </a:t>
                      </a:r>
                      <a:endParaRPr lang="en-GB" sz="2000" noProof="0" dirty="0"/>
                    </a:p>
                  </a:txBody>
                  <a:tcPr/>
                </a:tc>
              </a:tr>
              <a:tr h="986790"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Observation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observe behaviour they did not report themselves</a:t>
                      </a:r>
                      <a:r>
                        <a:rPr lang="sl-SI" sz="2000" noProof="0" dirty="0" smtClean="0"/>
                        <a:t> </a:t>
                      </a:r>
                      <a:r>
                        <a:rPr lang="en-GB" sz="2000" noProof="0" dirty="0" smtClean="0"/>
                        <a:t>and may not even be conscious of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people may behave differently when </a:t>
                      </a:r>
                      <a:r>
                        <a:rPr lang="en-GB" sz="2000" baseline="0" noProof="0" dirty="0" smtClean="0"/>
                        <a:t>they are observed</a:t>
                      </a:r>
                      <a:endParaRPr lang="en-GB" sz="2000" noProof="0" dirty="0"/>
                    </a:p>
                  </a:txBody>
                  <a:tcPr/>
                </a:tc>
              </a:tr>
              <a:tr h="2411253"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Focus group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interaction between</a:t>
                      </a:r>
                      <a:r>
                        <a:rPr lang="en-GB" sz="2000" baseline="0" noProof="0" dirty="0" smtClean="0"/>
                        <a:t> participants</a:t>
                      </a:r>
                    </a:p>
                    <a:p>
                      <a:pPr>
                        <a:spcBef>
                          <a:spcPts val="1800"/>
                        </a:spcBef>
                      </a:pPr>
                      <a:r>
                        <a:rPr lang="en-GB" sz="2000" baseline="0" noProof="0" dirty="0" smtClean="0"/>
                        <a:t>useful guide for planning future research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more difficult to get people to participate</a:t>
                      </a:r>
                      <a:endParaRPr lang="sl-SI" sz="2000" noProof="0" dirty="0" smtClean="0"/>
                    </a:p>
                    <a:p>
                      <a:endParaRPr lang="sl-SI" sz="2000" noProof="0" dirty="0" smtClean="0"/>
                    </a:p>
                    <a:p>
                      <a:r>
                        <a:rPr lang="sl-SI" sz="2000" noProof="0" dirty="0" err="1" smtClean="0"/>
                        <a:t>dominating</a:t>
                      </a:r>
                      <a:r>
                        <a:rPr lang="sl-SI" sz="2000" baseline="0" noProof="0" dirty="0" smtClean="0"/>
                        <a:t> </a:t>
                      </a:r>
                      <a:r>
                        <a:rPr lang="sl-SI" sz="2000" baseline="0" noProof="0" dirty="0" err="1" smtClean="0"/>
                        <a:t>participants</a:t>
                      </a:r>
                      <a:endParaRPr lang="en-GB" sz="2000" noProof="0" dirty="0" smtClean="0"/>
                    </a:p>
                    <a:p>
                      <a:endParaRPr lang="en-GB" sz="2000" noProof="0" dirty="0" smtClean="0"/>
                    </a:p>
                    <a:p>
                      <a:r>
                        <a:rPr lang="en-GB" sz="2000" noProof="0" dirty="0" smtClean="0"/>
                        <a:t>observation still needed to get a complete picture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42006" y="447464"/>
            <a:ext cx="8911687" cy="1280890"/>
          </a:xfrm>
        </p:spPr>
        <p:txBody>
          <a:bodyPr/>
          <a:lstStyle/>
          <a:p>
            <a:r>
              <a:rPr lang="sl-SI" dirty="0" err="1" smtClean="0"/>
              <a:t>Comparison</a:t>
            </a:r>
            <a:r>
              <a:rPr lang="sl-SI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2396" y="499419"/>
            <a:ext cx="8911687" cy="1280890"/>
          </a:xfrm>
        </p:spPr>
        <p:txBody>
          <a:bodyPr/>
          <a:lstStyle/>
          <a:p>
            <a:r>
              <a:rPr lang="sl-SI" dirty="0" err="1" smtClean="0"/>
              <a:t>Conclusions</a:t>
            </a:r>
            <a:endParaRPr lang="en-US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13063" y="1803488"/>
            <a:ext cx="112845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dirty="0" smtClean="0"/>
          </a:p>
          <a:p>
            <a:endParaRPr lang="sl-SI" sz="2400" dirty="0" smtClean="0"/>
          </a:p>
          <a:p>
            <a:r>
              <a:rPr lang="sl-SI" sz="2400" dirty="0" err="1" smtClean="0"/>
              <a:t>substantial</a:t>
            </a:r>
            <a:r>
              <a:rPr lang="sl-SI" sz="2400" dirty="0" smtClean="0"/>
              <a:t> </a:t>
            </a:r>
            <a:r>
              <a:rPr lang="sl-SI" sz="2400" dirty="0" err="1" smtClean="0"/>
              <a:t>gap</a:t>
            </a:r>
            <a:r>
              <a:rPr lang="sl-SI" sz="2400" dirty="0" smtClean="0"/>
              <a:t>: </a:t>
            </a:r>
            <a:r>
              <a:rPr lang="sl-SI" sz="2400" dirty="0" err="1" smtClean="0"/>
              <a:t>bibliographic</a:t>
            </a:r>
            <a:r>
              <a:rPr lang="sl-SI" sz="2400" dirty="0" smtClean="0"/>
              <a:t> </a:t>
            </a:r>
            <a:r>
              <a:rPr lang="sl-SI" sz="2400" dirty="0" err="1" smtClean="0"/>
              <a:t>records</a:t>
            </a:r>
            <a:r>
              <a:rPr lang="sl-SI" sz="2400" dirty="0"/>
              <a:t> </a:t>
            </a:r>
            <a:r>
              <a:rPr lang="sl-SI" sz="2400" dirty="0" err="1" smtClean="0"/>
              <a:t>vs</a:t>
            </a:r>
            <a:r>
              <a:rPr lang="sl-SI" sz="2400" dirty="0" smtClean="0"/>
              <a:t>. </a:t>
            </a:r>
            <a:r>
              <a:rPr lang="sl-SI" sz="2400" dirty="0" err="1" smtClean="0"/>
              <a:t>physical</a:t>
            </a:r>
            <a:r>
              <a:rPr lang="sl-SI" sz="2400" dirty="0" smtClean="0"/>
              <a:t> </a:t>
            </a:r>
            <a:r>
              <a:rPr lang="sl-SI" sz="2400" dirty="0" err="1" smtClean="0"/>
              <a:t>copies</a:t>
            </a:r>
            <a:endParaRPr lang="sl-SI" sz="2400" dirty="0" smtClean="0"/>
          </a:p>
          <a:p>
            <a:endParaRPr lang="sl-SI" sz="2400" dirty="0" smtClean="0"/>
          </a:p>
          <a:p>
            <a:endParaRPr lang="sl-SI" sz="2400" dirty="0" smtClean="0"/>
          </a:p>
          <a:p>
            <a:r>
              <a:rPr lang="sl-SI" sz="2400" dirty="0" err="1" smtClean="0">
                <a:sym typeface="Wingdings" panose="05000000000000000000" pitchFamily="2" charset="2"/>
              </a:rPr>
              <a:t>improving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  <a:r>
              <a:rPr lang="sl-SI" sz="2400" dirty="0" err="1" smtClean="0">
                <a:sym typeface="Wingdings" panose="05000000000000000000" pitchFamily="2" charset="2"/>
              </a:rPr>
              <a:t>our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  <a:r>
              <a:rPr lang="sl-SI" sz="2400" dirty="0" err="1" smtClean="0">
                <a:sym typeface="Wingdings" panose="05000000000000000000" pitchFamily="2" charset="2"/>
              </a:rPr>
              <a:t>services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  <a:r>
              <a:rPr lang="sl-SI" sz="2400" dirty="0" err="1" smtClean="0">
                <a:sym typeface="Wingdings" panose="05000000000000000000" pitchFamily="2" charset="2"/>
              </a:rPr>
              <a:t>and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  <a:r>
              <a:rPr lang="sl-SI" sz="2400" dirty="0" err="1" smtClean="0">
                <a:sym typeface="Wingdings" panose="05000000000000000000" pitchFamily="2" charset="2"/>
              </a:rPr>
              <a:t>systems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</a:p>
          <a:p>
            <a:r>
              <a:rPr lang="sl-SI" sz="2400" dirty="0" smtClean="0">
                <a:sym typeface="Wingdings" panose="05000000000000000000" pitchFamily="2" charset="2"/>
              </a:rPr>
              <a:t>			more </a:t>
            </a:r>
            <a:r>
              <a:rPr lang="sl-SI" sz="2400" dirty="0" err="1" smtClean="0">
                <a:sym typeface="Wingdings" panose="05000000000000000000" pitchFamily="2" charset="2"/>
              </a:rPr>
              <a:t>observations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  <a:r>
              <a:rPr lang="sl-SI" sz="2400" dirty="0" err="1" smtClean="0">
                <a:sym typeface="Wingdings" panose="05000000000000000000" pitchFamily="2" charset="2"/>
              </a:rPr>
              <a:t>of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  <a:r>
              <a:rPr lang="sl-SI" sz="2400" dirty="0" err="1" smtClean="0">
                <a:sym typeface="Wingdings" panose="05000000000000000000" pitchFamily="2" charset="2"/>
              </a:rPr>
              <a:t>users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</a:p>
          <a:p>
            <a:r>
              <a:rPr lang="sl-SI" sz="2400" dirty="0" smtClean="0">
                <a:sym typeface="Wingdings" panose="05000000000000000000" pitchFamily="2" charset="2"/>
              </a:rPr>
              <a:t>                 in </a:t>
            </a:r>
            <a:r>
              <a:rPr lang="sl-SI" sz="2400" dirty="0" err="1" smtClean="0">
                <a:sym typeface="Wingdings" panose="05000000000000000000" pitchFamily="2" charset="2"/>
              </a:rPr>
              <a:t>settings</a:t>
            </a:r>
            <a:r>
              <a:rPr lang="sl-SI" sz="2400" dirty="0" smtClean="0">
                <a:sym typeface="Wingdings" panose="05000000000000000000" pitchFamily="2" charset="2"/>
              </a:rPr>
              <a:t>/</a:t>
            </a:r>
            <a:r>
              <a:rPr lang="sl-SI" sz="2400" dirty="0" err="1" smtClean="0">
                <a:sym typeface="Wingdings" panose="05000000000000000000" pitchFamily="2" charset="2"/>
              </a:rPr>
              <a:t>tasks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  <a:r>
              <a:rPr lang="sl-SI" sz="2400" dirty="0" err="1" smtClean="0">
                <a:sym typeface="Wingdings" panose="05000000000000000000" pitchFamily="2" charset="2"/>
              </a:rPr>
              <a:t>where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  <a:r>
              <a:rPr lang="sl-SI" sz="2400" dirty="0" err="1" smtClean="0">
                <a:sym typeface="Wingdings" panose="05000000000000000000" pitchFamily="2" charset="2"/>
              </a:rPr>
              <a:t>they</a:t>
            </a:r>
            <a:r>
              <a:rPr lang="sl-SI" sz="2400" dirty="0" smtClean="0">
                <a:sym typeface="Wingdings" panose="05000000000000000000" pitchFamily="2" charset="2"/>
              </a:rPr>
              <a:t> are not </a:t>
            </a:r>
            <a:r>
              <a:rPr lang="sl-SI" sz="2400" dirty="0" err="1" smtClean="0">
                <a:sym typeface="Wingdings" panose="05000000000000000000" pitchFamily="2" charset="2"/>
              </a:rPr>
              <a:t>limited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  <a:r>
              <a:rPr lang="sl-SI" sz="2400" dirty="0" err="1" smtClean="0">
                <a:sym typeface="Wingdings" panose="05000000000000000000" pitchFamily="2" charset="2"/>
              </a:rPr>
              <a:t>by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  <a:r>
              <a:rPr lang="sl-SI" sz="2400" dirty="0" err="1" smtClean="0">
                <a:sym typeface="Wingdings" panose="05000000000000000000" pitchFamily="2" charset="2"/>
              </a:rPr>
              <a:t>current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  <a:r>
              <a:rPr lang="sl-SI" sz="2400" dirty="0" err="1" smtClean="0">
                <a:sym typeface="Wingdings" panose="05000000000000000000" pitchFamily="2" charset="2"/>
              </a:rPr>
              <a:t>practices</a:t>
            </a:r>
            <a:endParaRPr lang="sl-SI" sz="2400" dirty="0" smtClean="0"/>
          </a:p>
          <a:p>
            <a:endParaRPr lang="sl-SI" sz="2400" dirty="0"/>
          </a:p>
          <a:p>
            <a:endParaRPr lang="sl-SI" sz="2400" dirty="0" smtClean="0">
              <a:sym typeface="Wingdings" panose="05000000000000000000" pitchFamily="2" charset="2"/>
            </a:endParaRPr>
          </a:p>
          <a:p>
            <a:endParaRPr lang="sl-SI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04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2396" y="499419"/>
            <a:ext cx="8911687" cy="1280890"/>
          </a:xfrm>
        </p:spPr>
        <p:txBody>
          <a:bodyPr/>
          <a:lstStyle/>
          <a:p>
            <a:r>
              <a:rPr lang="sl-SI" dirty="0" err="1" smtClean="0"/>
              <a:t>Conclusions</a:t>
            </a:r>
            <a:endParaRPr lang="en-US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13063" y="1803488"/>
            <a:ext cx="112845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dirty="0" smtClean="0"/>
          </a:p>
          <a:p>
            <a:endParaRPr lang="sl-SI" sz="2400" dirty="0" smtClean="0"/>
          </a:p>
          <a:p>
            <a:endParaRPr lang="sl-SI" sz="2400" dirty="0"/>
          </a:p>
          <a:p>
            <a:r>
              <a:rPr lang="sl-SI" sz="2400" dirty="0" err="1" smtClean="0"/>
              <a:t>researching</a:t>
            </a:r>
            <a:r>
              <a:rPr lang="sl-SI" sz="2400" dirty="0" smtClean="0"/>
              <a:t> </a:t>
            </a:r>
            <a:r>
              <a:rPr lang="sl-SI" sz="2400" dirty="0" err="1" smtClean="0"/>
              <a:t>with</a:t>
            </a:r>
            <a:r>
              <a:rPr lang="sl-SI" sz="2400" dirty="0" smtClean="0"/>
              <a:t> </a:t>
            </a:r>
            <a:r>
              <a:rPr lang="sl-SI" sz="2400" dirty="0" err="1" smtClean="0"/>
              <a:t>users</a:t>
            </a:r>
            <a:r>
              <a:rPr lang="sl-SI" sz="2400" dirty="0" smtClean="0"/>
              <a:t>:  not </a:t>
            </a:r>
            <a:r>
              <a:rPr lang="sl-SI" sz="2400" dirty="0" err="1" smtClean="0"/>
              <a:t>easy</a:t>
            </a:r>
            <a:r>
              <a:rPr lang="sl-SI" sz="2400" dirty="0" smtClean="0"/>
              <a:t> </a:t>
            </a:r>
            <a:r>
              <a:rPr lang="sl-SI" sz="2400" dirty="0" err="1" smtClean="0"/>
              <a:t>but</a:t>
            </a:r>
            <a:r>
              <a:rPr lang="sl-SI" sz="2400" dirty="0" smtClean="0"/>
              <a:t> </a:t>
            </a:r>
            <a:r>
              <a:rPr lang="sl-SI" sz="2400" dirty="0" err="1" smtClean="0"/>
              <a:t>essential</a:t>
            </a:r>
            <a:endParaRPr lang="sl-SI" sz="2400" dirty="0" smtClean="0"/>
          </a:p>
          <a:p>
            <a:endParaRPr lang="sl-SI" sz="2400" dirty="0" smtClean="0"/>
          </a:p>
          <a:p>
            <a:endParaRPr lang="sl-SI" sz="2400" dirty="0" smtClean="0"/>
          </a:p>
          <a:p>
            <a:r>
              <a:rPr lang="sl-SI" sz="2400" dirty="0" err="1" smtClean="0"/>
              <a:t>different</a:t>
            </a:r>
            <a:r>
              <a:rPr lang="sl-SI" sz="2400" dirty="0" smtClean="0"/>
              <a:t> </a:t>
            </a:r>
            <a:r>
              <a:rPr lang="sl-SI" sz="2400" dirty="0" err="1" smtClean="0"/>
              <a:t>methods</a:t>
            </a:r>
            <a:r>
              <a:rPr lang="sl-SI" sz="2400" dirty="0" smtClean="0"/>
              <a:t> + </a:t>
            </a:r>
            <a:r>
              <a:rPr lang="sl-SI" sz="2400" dirty="0" err="1" smtClean="0"/>
              <a:t>different</a:t>
            </a:r>
            <a:r>
              <a:rPr lang="sl-SI" sz="2400" dirty="0" smtClean="0"/>
              <a:t> </a:t>
            </a:r>
            <a:r>
              <a:rPr lang="sl-SI" sz="2400" dirty="0" err="1" smtClean="0"/>
              <a:t>target</a:t>
            </a:r>
            <a:r>
              <a:rPr lang="sl-SI" sz="2400" dirty="0" smtClean="0"/>
              <a:t> </a:t>
            </a:r>
            <a:r>
              <a:rPr lang="sl-SI" sz="2400" dirty="0" err="1" smtClean="0"/>
              <a:t>audience</a:t>
            </a:r>
            <a:r>
              <a:rPr lang="sl-SI" sz="2400" dirty="0" smtClean="0"/>
              <a:t> </a:t>
            </a:r>
            <a:r>
              <a:rPr lang="sl-SI" sz="2400" dirty="0" smtClean="0">
                <a:sym typeface="Wingdings" panose="05000000000000000000" pitchFamily="2" charset="2"/>
              </a:rPr>
              <a:t> bigger picture</a:t>
            </a:r>
          </a:p>
          <a:p>
            <a:endParaRPr lang="sl-SI" sz="2400" dirty="0" smtClean="0">
              <a:sym typeface="Wingdings" panose="05000000000000000000" pitchFamily="2" charset="2"/>
            </a:endParaRPr>
          </a:p>
          <a:p>
            <a:endParaRPr lang="sl-SI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04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159225"/>
            <a:ext cx="7701538" cy="1280890"/>
          </a:xfrm>
        </p:spPr>
        <p:txBody>
          <a:bodyPr/>
          <a:lstStyle/>
          <a:p>
            <a:r>
              <a:rPr lang="sl-SI" dirty="0" err="1" smtClean="0"/>
              <a:t>thank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84" t="7622" r="20415" b="5910"/>
          <a:stretch/>
        </p:blipFill>
        <p:spPr>
          <a:xfrm>
            <a:off x="2416628" y="137503"/>
            <a:ext cx="7511143" cy="67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3282" y="164616"/>
            <a:ext cx="7707084" cy="65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010" y="290945"/>
            <a:ext cx="4114800" cy="635307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6784" y="290945"/>
            <a:ext cx="5169158" cy="62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SQB5GP0xSF79msGxiy6x4CjTMSonTwRbY-f09XUbKxzAsyGU9j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551" y="1897548"/>
            <a:ext cx="12954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588369" y="2696307"/>
            <a:ext cx="22156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600" dirty="0" smtClean="0">
                <a:sym typeface="Wingdings" panose="05000000000000000000" pitchFamily="2" charset="2"/>
              </a:rPr>
              <a:t>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41366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4012128" y="1271514"/>
            <a:ext cx="5952481" cy="1280890"/>
          </a:xfrm>
        </p:spPr>
        <p:txBody>
          <a:bodyPr/>
          <a:lstStyle/>
          <a:p>
            <a:r>
              <a:rPr lang="sl-SI" dirty="0" err="1" smtClean="0"/>
              <a:t>bibliographic</a:t>
            </a:r>
            <a:r>
              <a:rPr lang="sl-SI" dirty="0" smtClean="0"/>
              <a:t> </a:t>
            </a:r>
            <a:r>
              <a:rPr lang="sl-SI" dirty="0" err="1" smtClean="0"/>
              <a:t>elements</a:t>
            </a:r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749576" y="2712395"/>
            <a:ext cx="411195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l-SI" sz="3300" dirty="0" err="1" smtClean="0"/>
              <a:t>library</a:t>
            </a:r>
            <a:r>
              <a:rPr lang="sl-SI" sz="3300" dirty="0" smtClean="0"/>
              <a:t> </a:t>
            </a:r>
            <a:r>
              <a:rPr lang="sl-SI" sz="3300" dirty="0" err="1" smtClean="0"/>
              <a:t>catalogue</a:t>
            </a:r>
            <a:r>
              <a:rPr lang="sl-SI" sz="3300" dirty="0" smtClean="0"/>
              <a:t> </a:t>
            </a:r>
            <a:r>
              <a:rPr lang="sl-SI" sz="3300" dirty="0" err="1" smtClean="0"/>
              <a:t>records</a:t>
            </a:r>
            <a:endParaRPr lang="sl-SI" sz="33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7353207" y="2724118"/>
            <a:ext cx="383060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3300" dirty="0" err="1" smtClean="0"/>
              <a:t>physical</a:t>
            </a:r>
            <a:r>
              <a:rPr lang="sl-SI" sz="3300" dirty="0" smtClean="0"/>
              <a:t> </a:t>
            </a:r>
            <a:r>
              <a:rPr lang="sl-SI" sz="3300" dirty="0" err="1" smtClean="0"/>
              <a:t>copies</a:t>
            </a:r>
            <a:endParaRPr lang="sl-SI" sz="3300" dirty="0"/>
          </a:p>
        </p:txBody>
      </p:sp>
      <p:cxnSp>
        <p:nvCxnSpPr>
          <p:cNvPr id="7" name="Kolenski povezovalnik 6"/>
          <p:cNvCxnSpPr/>
          <p:nvPr/>
        </p:nvCxnSpPr>
        <p:spPr>
          <a:xfrm rot="16200000" flipH="1">
            <a:off x="6309491" y="2309123"/>
            <a:ext cx="1416377" cy="67105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Kolenski povezovalnik 8"/>
          <p:cNvCxnSpPr>
            <a:endCxn id="4" idx="3"/>
          </p:cNvCxnSpPr>
          <p:nvPr/>
        </p:nvCxnSpPr>
        <p:spPr>
          <a:xfrm rot="5400000">
            <a:off x="5464008" y="2333988"/>
            <a:ext cx="1416377" cy="62132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>
            <a:off x="5591907" y="4034904"/>
            <a:ext cx="0" cy="879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Naslov 1"/>
          <p:cNvSpPr txBox="1">
            <a:spLocks/>
          </p:cNvSpPr>
          <p:nvPr/>
        </p:nvSpPr>
        <p:spPr>
          <a:xfrm>
            <a:off x="5404337" y="4970584"/>
            <a:ext cx="2379785" cy="775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3300" dirty="0" err="1" smtClean="0"/>
              <a:t>user</a:t>
            </a:r>
            <a:r>
              <a:rPr lang="sl-SI" sz="3300" dirty="0" smtClean="0"/>
              <a:t> </a:t>
            </a:r>
            <a:r>
              <a:rPr lang="sl-SI" sz="3300" dirty="0" err="1" smtClean="0"/>
              <a:t>types</a:t>
            </a:r>
            <a:endParaRPr lang="sl-SI" sz="3300" dirty="0"/>
          </a:p>
        </p:txBody>
      </p:sp>
      <p:cxnSp>
        <p:nvCxnSpPr>
          <p:cNvPr id="20" name="Raven puščični povezovalnik 19"/>
          <p:cNvCxnSpPr/>
          <p:nvPr/>
        </p:nvCxnSpPr>
        <p:spPr>
          <a:xfrm>
            <a:off x="7514491" y="4034904"/>
            <a:ext cx="0" cy="879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9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3317631" y="2899964"/>
            <a:ext cx="1594332" cy="640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l-SI" sz="3300" dirty="0" err="1" smtClean="0"/>
              <a:t>results</a:t>
            </a:r>
            <a:endParaRPr lang="sl-SI" sz="3300" dirty="0"/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6025659" y="2889610"/>
            <a:ext cx="2719755" cy="640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l-SI" sz="3300" dirty="0" err="1" smtClean="0"/>
              <a:t>approaches</a:t>
            </a:r>
            <a:endParaRPr lang="sl-SI" sz="3300" dirty="0"/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5943597" y="3682455"/>
            <a:ext cx="3739664" cy="6404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l-SI" sz="3300" dirty="0" err="1" smtClean="0"/>
              <a:t>research</a:t>
            </a:r>
            <a:r>
              <a:rPr lang="sl-SI" sz="3300" dirty="0" smtClean="0"/>
              <a:t> </a:t>
            </a:r>
            <a:r>
              <a:rPr lang="sl-SI" sz="3300" dirty="0" err="1" smtClean="0"/>
              <a:t>question</a:t>
            </a:r>
            <a:endParaRPr lang="sl-SI" sz="3300" dirty="0"/>
          </a:p>
        </p:txBody>
      </p:sp>
    </p:spTree>
    <p:extLst>
      <p:ext uri="{BB962C8B-B14F-4D97-AF65-F5344CB8AC3E}">
        <p14:creationId xmlns:p14="http://schemas.microsoft.com/office/powerpoint/2010/main" val="19391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2827658" y="818010"/>
            <a:ext cx="4026955" cy="626534"/>
          </a:xfrm>
        </p:spPr>
        <p:txBody>
          <a:bodyPr/>
          <a:lstStyle/>
          <a:p>
            <a:endParaRPr lang="sl-SI" sz="3300" dirty="0" smtClean="0"/>
          </a:p>
          <a:p>
            <a:r>
              <a:rPr lang="sl-SI" sz="3300" dirty="0"/>
              <a:t>4</a:t>
            </a:r>
            <a:r>
              <a:rPr lang="sl-SI" sz="3300" dirty="0" smtClean="0"/>
              <a:t> </a:t>
            </a:r>
            <a:r>
              <a:rPr lang="sl-SI" sz="3300" dirty="0" err="1" smtClean="0"/>
              <a:t>user</a:t>
            </a:r>
            <a:r>
              <a:rPr lang="sl-SI" sz="3300" dirty="0" smtClean="0"/>
              <a:t> </a:t>
            </a:r>
            <a:r>
              <a:rPr lang="sl-SI" sz="3300" dirty="0" err="1" smtClean="0"/>
              <a:t>groups</a:t>
            </a:r>
            <a:endParaRPr lang="sl-SI" sz="3300" dirty="0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half" idx="16"/>
          </p:nvPr>
        </p:nvSpPr>
        <p:spPr>
          <a:xfrm>
            <a:off x="2897997" y="1520743"/>
            <a:ext cx="3954674" cy="4997287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GB" sz="2000" dirty="0" smtClean="0"/>
              <a:t>mothers of pre</a:t>
            </a:r>
            <a:r>
              <a:rPr lang="sl-SI" sz="2000" dirty="0" smtClean="0"/>
              <a:t>-</a:t>
            </a:r>
            <a:r>
              <a:rPr lang="en-GB" sz="2000" dirty="0" smtClean="0"/>
              <a:t>school children</a:t>
            </a:r>
            <a:endParaRPr lang="sl-SI" sz="2000" dirty="0" smtClean="0"/>
          </a:p>
          <a:p>
            <a:pPr>
              <a:lnSpc>
                <a:spcPct val="250000"/>
              </a:lnSpc>
            </a:pPr>
            <a:r>
              <a:rPr lang="sl-SI" sz="2000" dirty="0" err="1" smtClean="0"/>
              <a:t>high</a:t>
            </a:r>
            <a:r>
              <a:rPr lang="sl-SI" sz="2000" dirty="0" smtClean="0"/>
              <a:t>-</a:t>
            </a:r>
            <a:r>
              <a:rPr lang="sl-SI" sz="2000" dirty="0" err="1" smtClean="0"/>
              <a:t>school</a:t>
            </a:r>
            <a:r>
              <a:rPr lang="sl-SI" sz="2000" dirty="0" smtClean="0"/>
              <a:t> </a:t>
            </a:r>
            <a:r>
              <a:rPr lang="sl-SI" sz="2000" dirty="0" err="1" smtClean="0"/>
              <a:t>students</a:t>
            </a:r>
            <a:endParaRPr lang="sl-SI" sz="2000" dirty="0" smtClean="0"/>
          </a:p>
          <a:p>
            <a:pPr>
              <a:lnSpc>
                <a:spcPct val="250000"/>
              </a:lnSpc>
            </a:pPr>
            <a:r>
              <a:rPr lang="sl-SI" sz="2000" dirty="0" err="1" smtClean="0"/>
              <a:t>adults</a:t>
            </a:r>
            <a:endParaRPr lang="sl-SI" sz="2000" dirty="0" smtClean="0"/>
          </a:p>
          <a:p>
            <a:pPr>
              <a:lnSpc>
                <a:spcPct val="250000"/>
              </a:lnSpc>
            </a:pPr>
            <a:r>
              <a:rPr lang="sl-SI" sz="2000" dirty="0" err="1" smtClean="0"/>
              <a:t>librarians</a:t>
            </a:r>
            <a:endParaRPr lang="en-GB" sz="2000" dirty="0" smtClean="0"/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sl-SI" sz="1800" dirty="0" smtClean="0"/>
              <a:t>         </a:t>
            </a:r>
            <a:endParaRPr lang="sl-SI" sz="1800" dirty="0"/>
          </a:p>
          <a:p>
            <a:pPr>
              <a:lnSpc>
                <a:spcPct val="250000"/>
              </a:lnSpc>
            </a:pPr>
            <a:endParaRPr lang="en-GB" sz="2000" dirty="0" smtClean="0"/>
          </a:p>
          <a:p>
            <a:pPr>
              <a:lnSpc>
                <a:spcPct val="250000"/>
              </a:lnSpc>
            </a:pPr>
            <a:endParaRPr lang="en-GB" sz="2000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3"/>
          </p:nvPr>
        </p:nvSpPr>
        <p:spPr>
          <a:xfrm>
            <a:off x="7444594" y="809543"/>
            <a:ext cx="3456432" cy="626534"/>
          </a:xfrm>
        </p:spPr>
        <p:txBody>
          <a:bodyPr/>
          <a:lstStyle/>
          <a:p>
            <a:r>
              <a:rPr lang="sl-SI" sz="3300" dirty="0"/>
              <a:t>5 </a:t>
            </a:r>
            <a:r>
              <a:rPr lang="sl-SI" sz="3300" dirty="0" err="1" smtClean="0"/>
              <a:t>studies</a:t>
            </a:r>
            <a:endParaRPr lang="sl-SI" sz="3300" dirty="0"/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647163" y="871871"/>
            <a:ext cx="1594332" cy="640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l-SI" sz="3300" dirty="0" err="1" smtClean="0"/>
              <a:t>fiction</a:t>
            </a:r>
            <a:endParaRPr lang="sl-SI" sz="3300" dirty="0"/>
          </a:p>
        </p:txBody>
      </p:sp>
      <p:cxnSp>
        <p:nvCxnSpPr>
          <p:cNvPr id="12" name="Raven povezovalnik 11"/>
          <p:cNvCxnSpPr/>
          <p:nvPr/>
        </p:nvCxnSpPr>
        <p:spPr>
          <a:xfrm>
            <a:off x="6860395" y="2063262"/>
            <a:ext cx="574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5664641" y="2965938"/>
            <a:ext cx="1770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3906179" y="3845168"/>
            <a:ext cx="35286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4210979" y="4736122"/>
            <a:ext cx="322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avokotnik 24"/>
          <p:cNvSpPr/>
          <p:nvPr/>
        </p:nvSpPr>
        <p:spPr>
          <a:xfrm>
            <a:off x="7528488" y="5212840"/>
            <a:ext cx="4279045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2 </a:t>
            </a:r>
            <a:r>
              <a:rPr lang="sl-SI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studies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b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sl-SI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focus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sl-SI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group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 + </a:t>
            </a:r>
            <a:r>
              <a:rPr lang="sl-SI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interviews</a:t>
            </a:r>
            <a:endParaRPr lang="sl-SI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ts val="1000"/>
              </a:spcBef>
              <a:buClr>
                <a:srgbClr val="A53010"/>
              </a:buClr>
            </a:pPr>
            <a:endParaRPr lang="sl-SI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Pravokotnik 25"/>
          <p:cNvSpPr/>
          <p:nvPr/>
        </p:nvSpPr>
        <p:spPr>
          <a:xfrm>
            <a:off x="7434825" y="1863207"/>
            <a:ext cx="2133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sl-SI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pictures</a:t>
            </a:r>
            <a:r>
              <a:rPr lang="sl-SI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sl-SI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books</a:t>
            </a:r>
            <a:r>
              <a:rPr lang="sl-SI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  <p:sp>
        <p:nvSpPr>
          <p:cNvPr id="27" name="Pravokotnik 26"/>
          <p:cNvSpPr/>
          <p:nvPr/>
        </p:nvSpPr>
        <p:spPr>
          <a:xfrm>
            <a:off x="7434825" y="2765883"/>
            <a:ext cx="4279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sl-SI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required</a:t>
            </a:r>
            <a:r>
              <a:rPr lang="sl-SI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sl-SI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reading</a:t>
            </a:r>
            <a:r>
              <a:rPr lang="sl-SI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sl-SI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assignments</a:t>
            </a:r>
            <a:endParaRPr lang="sl-SI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Pravokotnik 27"/>
          <p:cNvSpPr/>
          <p:nvPr/>
        </p:nvSpPr>
        <p:spPr>
          <a:xfrm>
            <a:off x="7434825" y="3648684"/>
            <a:ext cx="39051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sl-SI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leisure</a:t>
            </a:r>
            <a:r>
              <a:rPr lang="sl-SI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sl-SI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reading</a:t>
            </a:r>
            <a:endParaRPr lang="sl-SI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Pravokotnik 28"/>
          <p:cNvSpPr/>
          <p:nvPr/>
        </p:nvSpPr>
        <p:spPr>
          <a:xfrm>
            <a:off x="7434824" y="4412956"/>
            <a:ext cx="4079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0"/>
              </a:spcBef>
              <a:buClr>
                <a:srgbClr val="A53010"/>
              </a:buClr>
            </a:pPr>
            <a:r>
              <a:rPr lang="sl-SI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experience</a:t>
            </a:r>
            <a:r>
              <a:rPr lang="sl-SI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sl-SI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searching</a:t>
            </a:r>
            <a:r>
              <a:rPr lang="sl-SI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sl-SI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</a:t>
            </a:r>
            <a:r>
              <a:rPr lang="sl-SI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sl-SI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users</a:t>
            </a:r>
            <a:r>
              <a:rPr lang="sl-SI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sl-SI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sl-SI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sl-SI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sl-SI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users</a:t>
            </a:r>
            <a:r>
              <a:rPr lang="sl-SI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‘ </a:t>
            </a:r>
            <a:r>
              <a:rPr lang="sl-SI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needs</a:t>
            </a:r>
            <a:r>
              <a:rPr lang="sl-SI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sl-SI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and</a:t>
            </a:r>
            <a:r>
              <a:rPr lang="sl-SI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sl-SI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catalog</a:t>
            </a:r>
            <a:r>
              <a:rPr lang="sl-SI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sl-SI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usefulness</a:t>
            </a:r>
            <a:r>
              <a:rPr lang="sl-SI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sl-SI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ta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Jat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3855</TotalTime>
  <Words>750</Words>
  <Application>Microsoft Office PowerPoint</Application>
  <PresentationFormat>Widescreen</PresentationFormat>
  <Paragraphs>227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Wingdings</vt:lpstr>
      <vt:lpstr>Wingdings 3</vt:lpstr>
      <vt:lpstr>Jata</vt:lpstr>
      <vt:lpstr>Researching bibliographic data with users:  examples of 5 qualitative studies</vt:lpstr>
      <vt:lpstr>a true story…</vt:lpstr>
      <vt:lpstr>PowerPoint Presentation</vt:lpstr>
      <vt:lpstr>PowerPoint Presentation</vt:lpstr>
      <vt:lpstr>PowerPoint Presentation</vt:lpstr>
      <vt:lpstr>PowerPoint Presentation</vt:lpstr>
      <vt:lpstr>bibliographic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most important bibliographic data</vt:lpstr>
      <vt:lpstr>PowerPoint Presentation</vt:lpstr>
      <vt:lpstr>PowerPoint Presentation</vt:lpstr>
      <vt:lpstr>PowerPoint Presentation</vt:lpstr>
      <vt:lpstr>The most important bibliographic data</vt:lpstr>
      <vt:lpstr>PowerPoint Presentation</vt:lpstr>
      <vt:lpstr>PowerPoint Presentation</vt:lpstr>
      <vt:lpstr>Comparison </vt:lpstr>
      <vt:lpstr>Conclusions</vt:lpstr>
      <vt:lpstr>Conclusions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Researching bibliographic data with users:  examples of 5 qualitative studies</dc:title>
  <dc:creator>Švab, Katarina</dc:creator>
  <cp:lastModifiedBy>Boris</cp:lastModifiedBy>
  <cp:revision>77</cp:revision>
  <dcterms:created xsi:type="dcterms:W3CDTF">2014-06-06T05:33:32Z</dcterms:created>
  <dcterms:modified xsi:type="dcterms:W3CDTF">2014-06-24T12:17:58Z</dcterms:modified>
</cp:coreProperties>
</file>