
<file path=[Content_Types].xml><?xml version="1.0" encoding="utf-8"?>
<Types xmlns="http://schemas.openxmlformats.org/package/2006/content-types">
  <Default Extension="bin" ContentType="image/x-emf"/>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3"/>
  </p:sldMasterIdLst>
  <p:notesMasterIdLst>
    <p:notesMasterId r:id="rId33"/>
  </p:notesMasterIdLst>
  <p:sldIdLst>
    <p:sldId id="257" r:id="rId24"/>
    <p:sldId id="300" r:id="rId25"/>
    <p:sldId id="301" r:id="rId26"/>
    <p:sldId id="302" r:id="rId27"/>
    <p:sldId id="303" r:id="rId28"/>
    <p:sldId id="307" r:id="rId29"/>
    <p:sldId id="308" r:id="rId30"/>
    <p:sldId id="304" r:id="rId31"/>
    <p:sldId id="29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2" autoAdjust="0"/>
  </p:normalViewPr>
  <p:slideViewPr>
    <p:cSldViewPr snapToGrid="0" showGuides="1">
      <p:cViewPr varScale="1">
        <p:scale>
          <a:sx n="67" d="100"/>
          <a:sy n="67" d="100"/>
        </p:scale>
        <p:origin x="516" y="44"/>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3.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2.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6.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Master" Target="slideMasters/slideMaster1.xml"/><Relationship Id="rId28" Type="http://schemas.openxmlformats.org/officeDocument/2006/relationships/slide" Target="slides/slide5.xml"/><Relationship Id="rId36"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9T07:41:15.130"/>
    </inkml:context>
    <inkml:brush xml:id="br0">
      <inkml:brushProperty name="width" value="0.3" units="cm"/>
      <inkml:brushProperty name="height" value="0.6" units="cm"/>
      <inkml:brushProperty name="color" value="#F9FFFF"/>
      <inkml:brushProperty name="tip" value="rectangle"/>
      <inkml:brushProperty name="rasterOp" value="maskPen"/>
    </inkml:brush>
  </inkml:definitions>
  <inkml:trace contextRef="#ctx0" brushRef="#br0">632 1 16383,'53'0'0,"-1"0"0,2 0 0,-1 0 0,31 0 0,-34 0 0,1 0 0,43 0 0,-15 0 0,8 0 0,-17 0 0,6 0 0,-10 0 0,-10 0 0,-18 0 0,3 0 0,-17 4 0,-1 5 0,-5 4 0,-5 5 0,1 5 0,-5 7 0,-3 0 0,-2 17 0,-4-9 0,0 17 0,0-11 0,0 12 0,-10 13 0,-3-7 0,-10 13 0,-5-23 0,-1 4 0,-5-9 0,5 2 0,-3-9 0,11-5 0,-10-4 0,6-6 0,-6 5 0,-5-13 0,4 7 0,-15-12 0,2 3 0,-12-4 0,0 1 0,6-1 0,-4 0 0,11-5 0,-5-1 0,7-5 0,0 0 0,6 0 0,1 0 0,-7 0 0,14-4 0,-14-11 0,16-13 0,-9-24 0,11 5 0,-4-24 0,15 19 0,-10-20 0,15 13 0,-3-6 0,11 15 0,0-6 0,0 12 0,0-5 0,4 13 0,11 0 0,6 10 0,15 1 0,48 8 0,-16 6 0,-11 7 0,1 2 0,18 8 0,16 20 0,-5 10 0,-12 16 0,3 7 0,-22-2 0,3 7 0,-25-24 0,-3 1 0,3 23 0,3 7 0,-31-8 0,-1-18 0,-21 13 0,-15-13 0,-34 6 0,-23-11 0,32-17 0,-4-4 0,-6-7 0,-3-2 0,-4 2 0,-1-2 0,-4-4 0,-1-3 0,-2 1 0,4-1 0,20-2 0,1-2 0,-13-7 0,2-4 0,-14-10 0,28-1 0,1-2 0,-18-14 0,9-8 0,27 7 0,11-10 0,13-1 0,10 1 0,15-6 0,33 6 0,14 17 0,11 3 0,-5 5 0,5 3 0,-6 6 0,4 1 0,-1 3 0,22 2 0,0 4 0,0 1 0,1 3 0,-24 1 0,0 1 0,0 1 0,26-1 0,-4 0 0,-17 0 0,-2 0 0,5 0 0,-5 0 0,8 0 0,-29 0 0,-2 0 0,11 0 0,-4 0 0,-25 0 0,-7 0 0,-11 0 0,-2 0 0,14 3 0,6-2 0,12-7 0,6-7 0,2-14 0,6 3 0,0-4 0,0 5 0,-7 0 0,-7 7 0,-13 1 0,-12 10 0,-5-3 0,-95 26 0,4 3 0,-4 3 0,-7 4 0,10-5 0,0 2 0,-12 7 0,-2 1 0,28-13 0,-1 0 0,0 1 0,-2 1 0,-1 2 0,-3-1 0,-21 5 0,-4 1 0,9-3 0,3-2 0,3-1 0,7-2 0,-3 0 0,10-5 0,-27-1 0,7 4 0,13-7 0,32-1 0,13-5 0,12-2 0,5-4 0,68-16 0,6 0 0,1-3 0,7 0 0,3 6 0,2 1 0,10-7 0,5 1 0,-20 8 0,1 1 0,2 0 0,-1-3 0,1 0 0,-3 1 0,18-3 0,-3 2 0,5-1 0,-5 2 0,-29 3 0,-2 2 0,10-2 0,-2 1 0,24-6 0,-19 6 0,-28-2 0,-9 8 0,-16-3 0,-71-5 0,8 0 0,-6 0 0,-16 0 0,-5-2 0,-17-4 0,-2-2 0,4 4 0,-1 0 0,27 4 0,0 0 0,-2 0 0,-5 0 0,-2 0 0,1 1 0,3 1 0,0 2 0,4 0 0,-9 0 0,3 0 0,-9-3 0,4 1 0,-20 6 0,46-5 0,0 0 0,-31-1 0,31 0 0,15-2 0,18 8 0,7-6 0,98 3 0,-7-1 0,-13 3 0,14 1 0,-2 1 0,-7 2 0,-2 1 0,0 0 0,0 0 0,0-1 0,2 2 0,13 4 0,3 2 0,-4-1 0,16 1 0,-4-1 0,-1 4 0,-1-1 0,3-3 0,-6-1 0,-34-4 0,-3-1 0,5 1 0,-1-1 0,26-3 0,-25 0 0,-21 4 0,-13-3 0,-18 3 0,-95 3 0,-8-6 0,6 6 0,-8 0 0,7-5 0,0-2 0,23 2 0,-2 1 0,0-1 0,1-1 0,-1-1 0,-1-1 0,-2 1 0,-1 0 0,2 0 0,-29 0 0,6 0 0,21 0 0,4 0 0,-6 0 0,5 0 0,-8 0 0,28 1 0,3-2 0,-5-3 0,6-1 0,28-4 0,2 0 0,14-4 0,8-4 0,23-4 0,28-5 0,31 6 0,-35 10 0,1 1 0,36-4 0,9 0 0,-21 0 0,1 6 0,-11 1 0,-23 2 0,-13 3 0,-8-4 0,-12 5 0,-2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9T07:41:30.423"/>
    </inkml:context>
    <inkml:brush xml:id="br0">
      <inkml:brushProperty name="width" value="0.35" units="cm"/>
      <inkml:brushProperty name="height" value="0.35" units="cm"/>
      <inkml:brushProperty name="color" value="#FFFFFF"/>
    </inkml:brush>
  </inkml:definitions>
  <inkml:trace contextRef="#ctx0" brushRef="#br0">891 214 24575,'45'0'0,"27"0"0,16 0-492,-28 0 0,2 0 0,0 0 0,0 0 130,5 0 1,0 0 376,-4 0 0,-2 0-15,36 0 0,-9 0 0,-14 0 631,-5 0-631,3 0 0,-14 0 0,24 0 983,-40 0-619,13 0 319,-47 0-683,0 0 0,3 3 0,-6 5 0,5 1 0,-9 2 0,2-3 0,-6 3 0,-24-1 0,-23 4 0,-46 6-492,40-9 0,-3 0 68,-17 5 0,-4 0 424,-5 0 0,-3 0-328,23-4 0,-1-1 0,-1 0 0,-2 1 0,-1 0 0,-1-1 116,-3-1 0,-1-2 1,2 2 211,5 0 0,1 2 0,2-2-492,-20-1 0,2-1 365,1 4 0,4-1 127,23-4 0,1 0-199,-8 1 0,1-2 199,-32 2 983,25 2-551,17-8 551,21 2 0,12-4 0,5 0 0,87-16-810,2 5-665,7-5 0,9-1 222,-13 4 1,3 1-59,-15 3 0,3 1 0,0-2 0,-3 0 0,-1-1 0,2 0 134,9 1 1,3 1 0,-2 0 193,-6-3 0,-1 0 0,-1 0 0,2 1 0,-1-1 0,-3 0 0,10-3 0,-2-1-492,1 1 0,-3-1 476,-15 2 1,-3 0 15,2 0 0,0 0-80,-6 0 1,-2 1 79,25-12 983,-18 7-312,-19 2 312,-4 6 0,-15 1 0,-1 0-9,-6 5-755,-4 0-219,0 4 0,3 0 0,7 0 0,5 0 0,6 0 0,6 0 0,1 0 0,13 0 0,-5 0 0,4 0 0,-6 0 0,-5 0 0,-2 0 0,-6 0 0,-5 4 0,-2-3 0,-4 7 0,-5-4 0,0 5 0,-9-1 0,0 0 0,-4 4 0,0 1 0,0 5 0,-14 6 0,-17 9 0,-3-9 0,-41 24 0,19-21 0,-15 11 0,1-3 0,10-5 0,-14 1 0,8 3 0,1-9 0,8 3 0,-7-6 0,23-6 0,-1-2 0,29-6 0,1-3 0,7-4 0,5-18 0,14 1 0,14-17 0,10 5 0,8-6 0,0-1 0,6-6 0,-4 5 0,9-5 0,-10 7 0,-2 1 0,-9 6 0,-5 2 0,-12 10 0,-2 6 0,-9 5 0,0 4 0,-11 18 0,-4-5 0,-16 15 0,-1-9 0,-11 1 0,-1 0 0,-7 1 0,1 0 0,-7 1 0,11-6 0,-9 0 0,16-6 0,1 0 0,3-5 0,8-1 0,-4-4 0,5 0 0,0-4 0,0-10 0,0-1 0,2-19 0,-1 8 0,0-15 0,-9 3 0,-3-6 0,-4 4 0,-5-3 0,-2 8 0,-4 2 0,-25-9 0,7 20 0,-23-9 0,4 24-505,-12 1 505,-1 6 0,1 0 0,34 0 0,2 0 0,-18 0 0,17 0 0,1 0 0,-20 0 0,-15 0 0,8 0-48,-9 10 48,36-3 0,-3 4 0,36-3 0,1-3 0,10 3 126,0 0 0,9-3 0,1-2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23/05/2023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en-GB" dirty="0"/>
              <a:t>Klik for at tilføje overskrift</a:t>
            </a:r>
            <a:endParaRPr lang="en-GB"/>
          </a:p>
        </p:txBody>
      </p:sp>
      <p:sp>
        <p:nvSpPr>
          <p:cNvPr id="19" name="text" descr="{&quot;templafy&quot;:{&quot;id&quot;:&quot;9c3c8937-dd87-477a-b523-ff134a7c7685&quot;}}" title="UserProfile.Institut.InstituteDCU_{{DocumentLanguage}}">
            <a:extLst>
              <a:ext uri="{FF2B5EF4-FFF2-40B4-BE49-F238E27FC236}">
                <a16:creationId xmlns:a16="http://schemas.microsoft.com/office/drawing/2014/main" id="{610DD8E7-635C-4517-8E21-65C3CB025FFE}"/>
              </a:ext>
            </a:extLst>
          </p:cNvPr>
          <p:cNvSpPr txBox="1">
            <a:spLocks/>
          </p:cNvSpPr>
          <p:nvPr userDrawn="1"/>
        </p:nvSpPr>
        <p:spPr>
          <a:xfrm>
            <a:off x="411163" y="450893"/>
            <a:ext cx="5684837" cy="284778"/>
          </a:xfrm>
          <a:prstGeom prst="rect">
            <a:avLst/>
          </a:prstGeom>
          <a:noFill/>
        </p:spPr>
        <p:txBody>
          <a:bodyPr wrap="square" lIns="10800" tIns="0" rIns="0" bIns="9000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solidFill>
                  <a:schemeClr val="bg1"/>
                </a:solidFill>
              </a:rPr>
              <a:t>Department of Design and Communication</a:t>
            </a:r>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20" name="sdu.dk">
            <a:extLst>
              <a:ext uri="{FF2B5EF4-FFF2-40B4-BE49-F238E27FC236}">
                <a16:creationId xmlns:a16="http://schemas.microsoft.com/office/drawing/2014/main" id="{4B84D86E-3D20-4505-8DAD-8EB1F3E63B0A}"/>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bg1"/>
                </a:solidFill>
              </a:rPr>
              <a:t>sdu.dk</a:t>
            </a:r>
            <a:endParaRPr lang="en-GB"/>
          </a:p>
        </p:txBody>
      </p:sp>
      <p:sp>
        <p:nvSpPr>
          <p:cNvPr id="21" name="#sdudk">
            <a:extLst>
              <a:ext uri="{FF2B5EF4-FFF2-40B4-BE49-F238E27FC236}">
                <a16:creationId xmlns:a16="http://schemas.microsoft.com/office/drawing/2014/main" id="{B58A6A9A-5E98-43AC-8CA5-F6C4B0573364}"/>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bg1"/>
                </a:solidFill>
              </a:rPr>
              <a:t>#sdudk</a:t>
            </a:r>
            <a:endParaRPr lang="en-GB"/>
          </a:p>
        </p:txBody>
      </p:sp>
      <p:cxnSp>
        <p:nvCxnSpPr>
          <p:cNvPr id="12" name="Straight Connector 11">
            <a:extLst>
              <a:ext uri="{FF2B5EF4-FFF2-40B4-BE49-F238E27FC236}">
                <a16:creationId xmlns:a16="http://schemas.microsoft.com/office/drawing/2014/main" id="{0C739632-1CD3-47C1-98D9-4B1B2253C7C9}"/>
              </a:ext>
            </a:extLst>
          </p:cNvPr>
          <p:cNvCxnSpPr>
            <a:cxnSpLocks/>
          </p:cNvCxnSpPr>
          <p:nvPr userDrawn="1"/>
        </p:nvCxnSpPr>
        <p:spPr>
          <a:xfrm>
            <a:off x="410400" y="715665"/>
            <a:ext cx="6992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descr="{&quot;templafy&quot;:{&quot;id&quot;:&quot;20e5e425-6482-4c8a-b8dd-7090e3783911&quot;}}" title="Form.Date">
            <a:extLst>
              <a:ext uri="{FF2B5EF4-FFF2-40B4-BE49-F238E27FC236}">
                <a16:creationId xmlns:a16="http://schemas.microsoft.com/office/drawing/2014/main" id="{10301B40-E355-4D99-B296-A15FB5BC3A4C}"/>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1200" b="0" dirty="0">
                <a:solidFill>
                  <a:schemeClr val="bg1"/>
                </a:solidFill>
              </a:rPr>
              <a:t>June 2021</a:t>
            </a:r>
          </a:p>
        </p:txBody>
      </p:sp>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en-GB" smtClean="0"/>
              <a:pPr/>
              <a:t>23/05/2023</a:t>
            </a:fld>
            <a:endParaRPr lang="en-GB"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Tree>
    <p:extLst>
      <p:ext uri="{BB962C8B-B14F-4D97-AF65-F5344CB8AC3E}">
        <p14:creationId xmlns:p14="http://schemas.microsoft.com/office/powerpoint/2010/main" val="40675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en-GB" dirty="0"/>
              <a:t>Vælg pladsholderen og indsæt billede via Templafy/Skyfish eller ikon eller logo via Templafy/Billeder</a:t>
            </a:r>
            <a:endParaRPr lang="en-GB"/>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en-GB" dirty="0"/>
              <a:t>Klik for at tilføje overskrift, maksimalt 3 linjer</a:t>
            </a:r>
            <a:endParaRPr lang="en-GB"/>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en-GB" dirty="0"/>
              <a:t>Klik for at tilføje tekst</a:t>
            </a:r>
            <a:endParaRPr lang="en-GB"/>
          </a:p>
          <a:p>
            <a:pPr lvl="1"/>
            <a:r>
              <a:rPr lang="en-GB" dirty="0"/>
              <a:t>Second </a:t>
            </a:r>
            <a:r>
              <a:rPr lang="en-GB" dirty="0" err="1"/>
              <a:t>level</a:t>
            </a:r>
            <a:endParaRPr lang="en-GB" dirty="0"/>
          </a:p>
          <a:p>
            <a:pPr lvl="2"/>
            <a:r>
              <a:rPr lang="en-GB" dirty="0"/>
              <a:t>Third </a:t>
            </a:r>
            <a:r>
              <a:rPr lang="en-GB" dirty="0" err="1"/>
              <a:t>level</a:t>
            </a:r>
            <a:endParaRPr lang="en-GB" dirty="0"/>
          </a:p>
          <a:p>
            <a:pPr lvl="3"/>
            <a:r>
              <a:rPr lang="en-GB" dirty="0" err="1"/>
              <a:t>Fourth</a:t>
            </a:r>
            <a:r>
              <a:rPr lang="en-GB" dirty="0"/>
              <a:t> </a:t>
            </a:r>
            <a:r>
              <a:rPr lang="en-GB" dirty="0" err="1"/>
              <a:t>level</a:t>
            </a:r>
            <a:endParaRPr lang="en-GB" dirty="0"/>
          </a:p>
          <a:p>
            <a:pPr lvl="4"/>
            <a:r>
              <a:rPr lang="en-GB" dirty="0"/>
              <a:t>Fifth </a:t>
            </a:r>
            <a:r>
              <a:rPr lang="en-GB" dirty="0" err="1"/>
              <a:t>level</a:t>
            </a:r>
            <a:endParaRPr lang="en-GB" dirty="0"/>
          </a:p>
        </p:txBody>
      </p:sp>
      <p:sp>
        <p:nvSpPr>
          <p:cNvPr id="14" name="text" descr="{&quot;templafy&quot;:{&quot;id&quot;:&quot;3748a8c8-4df2-4f9e-89fe-77d66ed7c735&quot;}}" title="UserProfile.Institut.InstituteDCU_{{DocumentLanguage}}">
            <a:extLst>
              <a:ext uri="{FF2B5EF4-FFF2-40B4-BE49-F238E27FC236}">
                <a16:creationId xmlns:a16="http://schemas.microsoft.com/office/drawing/2014/main" id="{060969B2-E177-4704-95D4-119A98BB90C5}"/>
              </a:ext>
            </a:extLst>
          </p:cNvPr>
          <p:cNvSpPr txBox="1">
            <a:spLocks/>
          </p:cNvSpPr>
          <p:nvPr userDrawn="1"/>
        </p:nvSpPr>
        <p:spPr>
          <a:xfrm>
            <a:off x="6692400" y="249585"/>
            <a:ext cx="4680000" cy="478677"/>
          </a:xfrm>
          <a:prstGeom prst="rect">
            <a:avLst/>
          </a:prstGeom>
          <a:noFill/>
        </p:spPr>
        <p:txBody>
          <a:bodyPr wrap="square" lIns="10800" tIns="0" rIns="0" bIns="9000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Department of Design and Communication</a:t>
            </a:r>
          </a:p>
        </p:txBody>
      </p:sp>
      <p:sp>
        <p:nvSpPr>
          <p:cNvPr id="16" name="sdu.dk">
            <a:extLst>
              <a:ext uri="{FF2B5EF4-FFF2-40B4-BE49-F238E27FC236}">
                <a16:creationId xmlns:a16="http://schemas.microsoft.com/office/drawing/2014/main" id="{406E07B7-D9E4-488D-BA7B-56AC0D1DDD05}"/>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17" name="#sdudk">
            <a:extLst>
              <a:ext uri="{FF2B5EF4-FFF2-40B4-BE49-F238E27FC236}">
                <a16:creationId xmlns:a16="http://schemas.microsoft.com/office/drawing/2014/main" id="{CD1A1828-0ED2-4AFE-8C5E-683996CBAF9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cxnSp>
        <p:nvCxnSpPr>
          <p:cNvPr id="18" name="Straight Connector 17">
            <a:extLst>
              <a:ext uri="{FF2B5EF4-FFF2-40B4-BE49-F238E27FC236}">
                <a16:creationId xmlns:a16="http://schemas.microsoft.com/office/drawing/2014/main" id="{B68D6574-D545-4AC1-804C-76EBF3BEC544}"/>
              </a:ext>
            </a:extLst>
          </p:cNvPr>
          <p:cNvCxnSpPr>
            <a:cxnSpLocks/>
          </p:cNvCxnSpPr>
          <p:nvPr userDrawn="1"/>
        </p:nvCxnSpPr>
        <p:spPr>
          <a:xfrm>
            <a:off x="6691637"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date" descr="{&quot;templafy&quot;:{&quot;id&quot;:&quot;dfcaf6ee-d7ac-4683-8fb0-abd5030ef8b1&quot;}}" title="Form.Date">
            <a:extLst>
              <a:ext uri="{FF2B5EF4-FFF2-40B4-BE49-F238E27FC236}">
                <a16:creationId xmlns:a16="http://schemas.microsoft.com/office/drawing/2014/main" id="{38150A77-BE4E-404D-B314-A1C41C791C1B}"/>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1200" b="0" dirty="0">
                <a:solidFill>
                  <a:schemeClr val="tx1"/>
                </a:solidFill>
              </a:rPr>
              <a:t>June 2021</a:t>
            </a:r>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en-GB"/>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en-GB" dirty="0"/>
              <a:t>Overskrift i </a:t>
            </a:r>
            <a:r>
              <a:rPr lang="en-GB" dirty="0" err="1"/>
              <a:t>maks</a:t>
            </a:r>
            <a:r>
              <a:rPr lang="en-GB" dirty="0"/>
              <a:t> 2 linjer</a:t>
            </a:r>
            <a:endParaRPr lang="en-GB"/>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en-GB" dirty="0"/>
              <a:t>Klik for at tilføje tekst</a:t>
            </a:r>
            <a:endParaRPr lang="en-GB"/>
          </a:p>
          <a:p>
            <a:pPr lvl="1"/>
            <a:r>
              <a:rPr lang="en-GB" dirty="0"/>
              <a:t>Second </a:t>
            </a:r>
            <a:r>
              <a:rPr lang="en-GB" dirty="0" err="1"/>
              <a:t>level</a:t>
            </a:r>
            <a:endParaRPr lang="en-GB" dirty="0"/>
          </a:p>
          <a:p>
            <a:pPr lvl="2"/>
            <a:r>
              <a:rPr lang="en-GB" dirty="0"/>
              <a:t>Third </a:t>
            </a:r>
            <a:r>
              <a:rPr lang="en-GB" dirty="0" err="1"/>
              <a:t>level</a:t>
            </a:r>
            <a:endParaRPr lang="en-GB" dirty="0"/>
          </a:p>
          <a:p>
            <a:pPr lvl="3"/>
            <a:r>
              <a:rPr lang="en-GB" dirty="0" err="1"/>
              <a:t>Fourth</a:t>
            </a:r>
            <a:r>
              <a:rPr lang="en-GB" dirty="0"/>
              <a:t> </a:t>
            </a:r>
            <a:r>
              <a:rPr lang="en-GB" dirty="0" err="1"/>
              <a:t>level</a:t>
            </a:r>
            <a:endParaRPr lang="en-GB" dirty="0"/>
          </a:p>
          <a:p>
            <a:pPr lvl="4"/>
            <a:r>
              <a:rPr lang="en-GB" dirty="0"/>
              <a:t>Fifth </a:t>
            </a:r>
            <a:r>
              <a:rPr lang="en-GB" dirty="0" err="1"/>
              <a:t>level</a:t>
            </a:r>
            <a:endParaRPr lang="en-GB"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en-GB" dirty="0"/>
              <a:t>Klik for at indsætte tekst (f.eks. job titel)</a:t>
            </a:r>
            <a:endParaRPr lang="en-GB"/>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en-GB" dirty="0"/>
              <a:t>Vælg pladsholderen og indsæt billede via Templafy/Skyfish eller ikon eller logo via Templafy/Billeder</a:t>
            </a:r>
            <a:endParaRPr lang="en-GB"/>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en-GB" smtClean="0"/>
              <a:pPr/>
              <a:t>23/05/2023</a:t>
            </a:fld>
            <a:endParaRPr lang="en-GB" dirty="0"/>
          </a:p>
        </p:txBody>
      </p:sp>
      <p:sp>
        <p:nvSpPr>
          <p:cNvPr id="5" name="Footer Placeholder 4">
            <a:extLst>
              <a:ext uri="{FF2B5EF4-FFF2-40B4-BE49-F238E27FC236}">
                <a16:creationId xmlns:a16="http://schemas.microsoft.com/office/drawing/2014/main" id="{CD31645F-3EEE-4ACC-9DE8-38B996FFAD12}"/>
              </a:ext>
            </a:extLst>
          </p:cNvPr>
          <p:cNvSpPr>
            <a:spLocks noGrp="1"/>
          </p:cNvSpPr>
          <p:nvPr>
            <p:ph type="ftr" sz="quarter" idx="21"/>
          </p:nvPr>
        </p:nvSpPr>
        <p:spPr/>
        <p:txBody>
          <a:bodyPr/>
          <a:lstStyle/>
          <a:p>
            <a:endParaRPr lang="en-GB"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en-GB" smtClean="0"/>
              <a:pPr/>
              <a:t>‹#›</a:t>
            </a:fld>
            <a:endParaRPr lang="en-GB"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en-GB"/>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text" descr="{&quot;templafy&quot;:{&quot;id&quot;:&quot;dcb5a76d-c6c7-46fa-a7e3-2ceec5bc1aed&quot;}}" title="UserProfile.Institut.InstituteDCU_{{DocumentLanguage}}">
            <a:extLst>
              <a:ext uri="{FF2B5EF4-FFF2-40B4-BE49-F238E27FC236}">
                <a16:creationId xmlns:a16="http://schemas.microsoft.com/office/drawing/2014/main" id="{DF6D8BC8-E65A-425F-8A88-41B507F8A632}"/>
              </a:ext>
            </a:extLst>
          </p:cNvPr>
          <p:cNvSpPr txBox="1">
            <a:spLocks/>
          </p:cNvSpPr>
          <p:nvPr userDrawn="1"/>
        </p:nvSpPr>
        <p:spPr>
          <a:xfrm>
            <a:off x="411160" y="442422"/>
            <a:ext cx="602734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t>Department of Design and Communication</a:t>
            </a:r>
          </a:p>
        </p:txBody>
      </p:sp>
      <p:cxnSp>
        <p:nvCxnSpPr>
          <p:cNvPr id="16" name="Straight Connector 15">
            <a:extLst>
              <a:ext uri="{FF2B5EF4-FFF2-40B4-BE49-F238E27FC236}">
                <a16:creationId xmlns:a16="http://schemas.microsoft.com/office/drawing/2014/main" id="{07D7BB8A-9FF7-4F5F-964E-11BE0AD89A9E}"/>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D29C7-1B08-47AE-80F0-21F12DFA77CE}"/>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19" name="Rectangle 18">
            <a:extLst>
              <a:ext uri="{FF2B5EF4-FFF2-40B4-BE49-F238E27FC236}">
                <a16:creationId xmlns:a16="http://schemas.microsoft.com/office/drawing/2014/main" id="{BBE87218-65BF-484A-9BC3-CFE3F6FD4ECC}"/>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en-GB" dirty="0"/>
              <a:t>Klik for at tilføje overskrift</a:t>
            </a:r>
            <a:endParaRPr lang="en-GB"/>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en-GB" dirty="0"/>
              <a:t>Vælg pladsholderen og indsæt billede via Templafy/Skyfish eller ikon eller logo via Templafy/Billeder</a:t>
            </a:r>
            <a:endParaRPr lang="en-GB"/>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en-GB" smtClean="0"/>
              <a:pPr/>
              <a:t>23/05/2023</a:t>
            </a:fld>
            <a:endParaRPr lang="en-GB"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3" name="Footer Placeholder 2">
            <a:extLst>
              <a:ext uri="{FF2B5EF4-FFF2-40B4-BE49-F238E27FC236}">
                <a16:creationId xmlns:a16="http://schemas.microsoft.com/office/drawing/2014/main" id="{2920C039-324F-433E-90A2-B9FAD2872EC2}"/>
              </a:ext>
            </a:extLst>
          </p:cNvPr>
          <p:cNvSpPr>
            <a:spLocks noGrp="1"/>
          </p:cNvSpPr>
          <p:nvPr>
            <p:ph type="ftr" sz="quarter" idx="15"/>
          </p:nvPr>
        </p:nvSpPr>
        <p:spPr/>
        <p:txBody>
          <a:bodyPr/>
          <a:lstStyle/>
          <a:p>
            <a:endParaRPr lang="en-GB"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en-GB" dirty="0"/>
              <a:t>Indsæt logo: Vælg pladsholderen, indsæt logo via Templafy/Billeder</a:t>
            </a:r>
            <a:endParaRPr lang="en-GB"/>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en-GB"/>
              <a:t>Klik for at tilføje overskrift</a:t>
            </a:r>
          </a:p>
          <a:p>
            <a:pPr lvl="1"/>
            <a:r>
              <a:rPr lang="en-GB"/>
              <a:t>Second level</a:t>
            </a:r>
          </a:p>
          <a:p>
            <a:pPr lvl="2"/>
            <a:endParaRPr lang="en-GB"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en-GB" dirty="0"/>
              <a:t>Indsæt logo: Vælg pladsholderen, indsæt logo via Templafy/Billeder</a:t>
            </a:r>
            <a:endParaRPr lang="en-GB"/>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en-GB" dirty="0"/>
              <a:t>Klik for at </a:t>
            </a:r>
            <a:r>
              <a:rPr lang="en-GB"/>
              <a:t>tilføje overskrift</a:t>
            </a:r>
          </a:p>
          <a:p>
            <a:pPr lvl="1"/>
            <a:r>
              <a:rPr lang="en-GB"/>
              <a:t>Second level</a:t>
            </a:r>
            <a:endParaRPr lang="en-GB"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en-GB" dirty="0"/>
              <a:t>Indsæt logo: Vælg pladsholderen, indsæt logo via Templafy/Billeder</a:t>
            </a:r>
            <a:endParaRPr lang="en-GB"/>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en-GB" dirty="0"/>
              <a:t>Klik for at </a:t>
            </a:r>
            <a:r>
              <a:rPr lang="en-GB"/>
              <a:t>tilføje overskrift</a:t>
            </a:r>
          </a:p>
          <a:p>
            <a:pPr lvl="1"/>
            <a:r>
              <a:rPr lang="en-GB"/>
              <a:t>Second level</a:t>
            </a:r>
          </a:p>
          <a:p>
            <a:pPr lvl="2"/>
            <a:endParaRPr lang="en-GB"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en-GB" dirty="0"/>
              <a:t>Indsæt logo: Vælg pladsholderen, indsæt logo via Templafy/Billeder</a:t>
            </a:r>
            <a:endParaRPr lang="en-GB"/>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en-GB" dirty="0"/>
              <a:t>Klik for at </a:t>
            </a:r>
            <a:r>
              <a:rPr lang="en-GB"/>
              <a:t>tilføje overskrift</a:t>
            </a:r>
          </a:p>
          <a:p>
            <a:pPr lvl="1"/>
            <a:r>
              <a:rPr lang="en-GB"/>
              <a:t>Second level</a:t>
            </a:r>
            <a:endParaRPr lang="en-GB" dirty="0"/>
          </a:p>
        </p:txBody>
      </p:sp>
      <p:sp>
        <p:nvSpPr>
          <p:cNvPr id="3" name="Footer Placeholder 2">
            <a:extLst>
              <a:ext uri="{FF2B5EF4-FFF2-40B4-BE49-F238E27FC236}">
                <a16:creationId xmlns:a16="http://schemas.microsoft.com/office/drawing/2014/main" id="{0C4D261F-AFF9-422D-9FB3-5AE92F19507E}"/>
              </a:ext>
            </a:extLst>
          </p:cNvPr>
          <p:cNvSpPr>
            <a:spLocks noGrp="1"/>
          </p:cNvSpPr>
          <p:nvPr>
            <p:ph type="ftr" sz="quarter" idx="10"/>
          </p:nvPr>
        </p:nvSpPr>
        <p:spPr/>
        <p:txBody>
          <a:bodyPr/>
          <a:lstStyle/>
          <a:p>
            <a:endParaRPr lang="en-GB"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en-GB" smtClean="0"/>
              <a:pPr/>
              <a:t>23/05/2023</a:t>
            </a:fld>
            <a:endParaRPr lang="en-GB"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en-GB" dirty="0"/>
              <a:t>Klik for at tilføje overskrift</a:t>
            </a:r>
            <a:endParaRPr lang="en-GB"/>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en-GB" smtClean="0"/>
              <a:pPr/>
              <a:t>23/05/2023</a:t>
            </a:fld>
            <a:endParaRPr lang="en-GB" dirty="0"/>
          </a:p>
        </p:txBody>
      </p:sp>
      <p:sp>
        <p:nvSpPr>
          <p:cNvPr id="9" name="Footer Placeholder 8">
            <a:extLst>
              <a:ext uri="{FF2B5EF4-FFF2-40B4-BE49-F238E27FC236}">
                <a16:creationId xmlns:a16="http://schemas.microsoft.com/office/drawing/2014/main" id="{F5FCEDFC-AE26-4F9F-9153-1837190678EF}"/>
              </a:ext>
            </a:extLst>
          </p:cNvPr>
          <p:cNvSpPr>
            <a:spLocks noGrp="1"/>
          </p:cNvSpPr>
          <p:nvPr>
            <p:ph type="ftr" sz="quarter" idx="11"/>
          </p:nvPr>
        </p:nvSpPr>
        <p:spPr/>
        <p:txBody>
          <a:bodyPr/>
          <a:lstStyle/>
          <a:p>
            <a:endParaRPr lang="en-GB"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en-GB" dirty="0"/>
              <a:t>Klik for at tilføje overskrift</a:t>
            </a:r>
            <a:endParaRPr lang="en-GB"/>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en-GB" smtClean="0"/>
              <a:pPr/>
              <a:t>23/05/2023</a:t>
            </a:fld>
            <a:endParaRPr lang="en-GB"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Tree>
    <p:extLst>
      <p:ext uri="{BB962C8B-B14F-4D97-AF65-F5344CB8AC3E}">
        <p14:creationId xmlns:p14="http://schemas.microsoft.com/office/powerpoint/2010/main" val="319033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en-GB" dirty="0"/>
              <a:t>Vælg pladsholderen og indsæt billede via Templafy/Skyfish eller ikon eller logo via Templafy/Billeder</a:t>
            </a:r>
            <a:endParaRPr lang="en-GB"/>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en-GB" dirty="0"/>
              <a:t>Klik for at tilføje overskrift</a:t>
            </a:r>
            <a:endParaRPr lang="en-GB"/>
          </a:p>
        </p:txBody>
      </p:sp>
      <p:sp>
        <p:nvSpPr>
          <p:cNvPr id="19" name="text" descr="{&quot;templafy&quot;:{&quot;id&quot;:&quot;c48727a7-0f09-42cb-a713-c30f38f099d5&quot;}}" title="UserProfile.Institut.InstituteDCU_{{DocumentLanguage}}">
            <a:extLst>
              <a:ext uri="{FF2B5EF4-FFF2-40B4-BE49-F238E27FC236}">
                <a16:creationId xmlns:a16="http://schemas.microsoft.com/office/drawing/2014/main" id="{610DD8E7-635C-4517-8E21-65C3CB025FFE}"/>
              </a:ext>
            </a:extLst>
          </p:cNvPr>
          <p:cNvSpPr txBox="1">
            <a:spLocks/>
          </p:cNvSpPr>
          <p:nvPr userDrawn="1"/>
        </p:nvSpPr>
        <p:spPr>
          <a:xfrm>
            <a:off x="411163" y="450893"/>
            <a:ext cx="568483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Department of Design and Communication</a:t>
            </a:r>
          </a:p>
        </p:txBody>
      </p:sp>
      <p:sp>
        <p:nvSpPr>
          <p:cNvPr id="20" name="sdu.dk">
            <a:extLst>
              <a:ext uri="{FF2B5EF4-FFF2-40B4-BE49-F238E27FC236}">
                <a16:creationId xmlns:a16="http://schemas.microsoft.com/office/drawing/2014/main" id="{4B84D86E-3D20-4505-8DAD-8EB1F3E63B0A}"/>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21" name="#sdudk">
            <a:extLst>
              <a:ext uri="{FF2B5EF4-FFF2-40B4-BE49-F238E27FC236}">
                <a16:creationId xmlns:a16="http://schemas.microsoft.com/office/drawing/2014/main" id="{B58A6A9A-5E98-43AC-8CA5-F6C4B0573364}"/>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cxnSp>
        <p:nvCxnSpPr>
          <p:cNvPr id="11" name="Straight Connector 10">
            <a:extLst>
              <a:ext uri="{FF2B5EF4-FFF2-40B4-BE49-F238E27FC236}">
                <a16:creationId xmlns:a16="http://schemas.microsoft.com/office/drawing/2014/main" id="{EEFBD90C-157B-45E5-8A90-9560C86CAB4C}"/>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e" descr="{&quot;templafy&quot;:{&quot;id&quot;:&quot;70315b35-6235-46af-be39-9953cb3c6101&quot;}}" title="Form.Date">
            <a:extLst>
              <a:ext uri="{FF2B5EF4-FFF2-40B4-BE49-F238E27FC236}">
                <a16:creationId xmlns:a16="http://schemas.microsoft.com/office/drawing/2014/main" id="{508E925B-663E-4A1A-8916-BC4FCFEA746C}"/>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1200" b="0" dirty="0">
                <a:solidFill>
                  <a:schemeClr val="tx1"/>
                </a:solidFill>
              </a:rPr>
              <a:t>June 2021</a:t>
            </a:r>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3" name="TextBox 2">
            <a:extLst>
              <a:ext uri="{FF2B5EF4-FFF2-40B4-BE49-F238E27FC236}">
                <a16:creationId xmlns:a16="http://schemas.microsoft.com/office/drawing/2014/main" id="{2D2565F4-7FB3-4F2B-AED8-4859D42935AE}"/>
              </a:ext>
            </a:extLst>
          </p:cNvPr>
          <p:cNvSpPr txBox="1"/>
          <p:nvPr userDrawn="1"/>
        </p:nvSpPr>
        <p:spPr>
          <a:xfrm>
            <a:off x="0" y="-349741"/>
            <a:ext cx="11457183" cy="323165"/>
          </a:xfrm>
          <a:prstGeom prst="rect">
            <a:avLst/>
          </a:prstGeom>
          <a:noFill/>
        </p:spPr>
        <p:txBody>
          <a:bodyPr wrap="square" lIns="0" tIns="0" rIns="0" bIns="0" rtlCol="0">
            <a:spAutoFit/>
          </a:bodyPr>
          <a:lstStyle/>
          <a:p>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en-GB"/>
          </a:p>
        </p:txBody>
      </p:sp>
    </p:spTree>
    <p:extLst>
      <p:ext uri="{BB962C8B-B14F-4D97-AF65-F5344CB8AC3E}">
        <p14:creationId xmlns:p14="http://schemas.microsoft.com/office/powerpoint/2010/main" val="3540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en-GB" dirty="0"/>
              <a:t>Klik for at tilføje overskrift</a:t>
            </a:r>
            <a:endParaRPr lang="en-GB"/>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en-GB" dirty="0"/>
              <a:t>Vælg pladsholderen og indsæt billede via Templafy/Skyfish eller ikon eller logo via Templafy/Billeder</a:t>
            </a:r>
            <a:endParaRPr lang="en-GB"/>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en-GB" smtClean="0"/>
              <a:pPr/>
              <a:t>23/05/2023</a:t>
            </a:fld>
            <a:endParaRPr lang="en-GB"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en-GB"/>
          </a:p>
        </p:txBody>
      </p:sp>
    </p:spTree>
    <p:extLst>
      <p:ext uri="{BB962C8B-B14F-4D97-AF65-F5344CB8AC3E}">
        <p14:creationId xmlns:p14="http://schemas.microsoft.com/office/powerpoint/2010/main" val="155003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en-GB" dirty="0"/>
              <a:t>Klik for at tilføje overskrift</a:t>
            </a:r>
            <a:endParaRPr lang="en-GB"/>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en-GB" dirty="0"/>
              <a:t>Klik for at tilføje tekst, klik ikon for at tilføje graf/tabel</a:t>
            </a:r>
            <a:endParaRPr lang="en-GB"/>
          </a:p>
          <a:p>
            <a:pPr lvl="1"/>
            <a:r>
              <a:rPr lang="en-GB" dirty="0"/>
              <a:t>Second </a:t>
            </a:r>
            <a:r>
              <a:rPr lang="en-GB" dirty="0" err="1"/>
              <a:t>level</a:t>
            </a:r>
            <a:endParaRPr lang="en-GB" dirty="0"/>
          </a:p>
          <a:p>
            <a:pPr lvl="2"/>
            <a:r>
              <a:rPr lang="en-GB" dirty="0"/>
              <a:t>Third </a:t>
            </a:r>
            <a:r>
              <a:rPr lang="en-GB" dirty="0" err="1"/>
              <a:t>level</a:t>
            </a:r>
            <a:endParaRPr lang="en-GB" dirty="0"/>
          </a:p>
          <a:p>
            <a:pPr lvl="3"/>
            <a:r>
              <a:rPr lang="en-GB" dirty="0" err="1"/>
              <a:t>Fourth</a:t>
            </a:r>
            <a:r>
              <a:rPr lang="en-GB" dirty="0"/>
              <a:t> </a:t>
            </a:r>
            <a:r>
              <a:rPr lang="en-GB" dirty="0" err="1"/>
              <a:t>level</a:t>
            </a:r>
            <a:endParaRPr lang="en-GB" dirty="0"/>
          </a:p>
          <a:p>
            <a:pPr lvl="4"/>
            <a:r>
              <a:rPr lang="en-GB" dirty="0"/>
              <a:t>Fifth </a:t>
            </a:r>
            <a:r>
              <a:rPr lang="en-GB" dirty="0" err="1"/>
              <a:t>level</a:t>
            </a:r>
            <a:endParaRPr lang="en-GB"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en-GB" smtClean="0"/>
              <a:pPr/>
              <a:t>23/05/2023</a:t>
            </a:fld>
            <a:endParaRPr lang="en-GB"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3" name="Footer Placeholder 2">
            <a:extLst>
              <a:ext uri="{FF2B5EF4-FFF2-40B4-BE49-F238E27FC236}">
                <a16:creationId xmlns:a16="http://schemas.microsoft.com/office/drawing/2014/main" id="{2BD490B9-04D5-4C98-9BAE-36CAE61DE349}"/>
              </a:ext>
            </a:extLst>
          </p:cNvPr>
          <p:cNvSpPr>
            <a:spLocks noGrp="1"/>
          </p:cNvSpPr>
          <p:nvPr>
            <p:ph type="ftr" sz="quarter" idx="14"/>
          </p:nvPr>
        </p:nvSpPr>
        <p:spPr/>
        <p:txBody>
          <a:bodyPr/>
          <a:lstStyle/>
          <a:p>
            <a:endParaRPr lang="en-GB"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22096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en-GB" dirty="0"/>
              <a:t>Klik for at tilføje overskrift</a:t>
            </a:r>
            <a:endParaRPr lang="en-GB"/>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en-GB" dirty="0"/>
              <a:t>Klik for at tilføje tekst, klik ikon for at tilføje graf/tabel</a:t>
            </a:r>
            <a:endParaRPr lang="en-GB"/>
          </a:p>
          <a:p>
            <a:pPr lvl="1"/>
            <a:r>
              <a:rPr lang="en-GB" dirty="0"/>
              <a:t>Second </a:t>
            </a:r>
            <a:r>
              <a:rPr lang="en-GB" dirty="0" err="1"/>
              <a:t>level</a:t>
            </a:r>
            <a:endParaRPr lang="en-GB" dirty="0"/>
          </a:p>
          <a:p>
            <a:pPr lvl="2"/>
            <a:r>
              <a:rPr lang="en-GB" dirty="0"/>
              <a:t>Third </a:t>
            </a:r>
            <a:r>
              <a:rPr lang="en-GB" dirty="0" err="1"/>
              <a:t>level</a:t>
            </a:r>
            <a:endParaRPr lang="en-GB" dirty="0"/>
          </a:p>
          <a:p>
            <a:pPr lvl="3"/>
            <a:r>
              <a:rPr lang="en-GB" dirty="0" err="1"/>
              <a:t>Fourth</a:t>
            </a:r>
            <a:r>
              <a:rPr lang="en-GB" dirty="0"/>
              <a:t> </a:t>
            </a:r>
            <a:r>
              <a:rPr lang="en-GB" dirty="0" err="1"/>
              <a:t>level</a:t>
            </a:r>
            <a:endParaRPr lang="en-GB" dirty="0"/>
          </a:p>
          <a:p>
            <a:pPr lvl="4"/>
            <a:r>
              <a:rPr lang="en-GB" dirty="0"/>
              <a:t>Fifth </a:t>
            </a:r>
            <a:r>
              <a:rPr lang="en-GB" dirty="0" err="1"/>
              <a:t>level</a:t>
            </a:r>
            <a:endParaRPr lang="en-GB" dirty="0"/>
          </a:p>
        </p:txBody>
      </p:sp>
      <p:sp>
        <p:nvSpPr>
          <p:cNvPr id="16" name="sdu.dk">
            <a:extLst>
              <a:ext uri="{FF2B5EF4-FFF2-40B4-BE49-F238E27FC236}">
                <a16:creationId xmlns:a16="http://schemas.microsoft.com/office/drawing/2014/main" id="{406E07B7-D9E4-488D-BA7B-56AC0D1DDD05}"/>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17" name="#sdudk">
            <a:extLst>
              <a:ext uri="{FF2B5EF4-FFF2-40B4-BE49-F238E27FC236}">
                <a16:creationId xmlns:a16="http://schemas.microsoft.com/office/drawing/2014/main" id="{CD1A1828-0ED2-4AFE-8C5E-683996CBAF9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19" name="date" descr="{&quot;templafy&quot;:{&quot;id&quot;:&quot;897790b6-670c-4e09-881a-c9914e42e415&quot;}}" title="Form.Date">
            <a:extLst>
              <a:ext uri="{FF2B5EF4-FFF2-40B4-BE49-F238E27FC236}">
                <a16:creationId xmlns:a16="http://schemas.microsoft.com/office/drawing/2014/main" id="{38150A77-BE4E-404D-B314-A1C41C791C1B}"/>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1200" b="0" dirty="0">
                <a:solidFill>
                  <a:schemeClr val="tx1"/>
                </a:solidFill>
              </a:rPr>
              <a:t>June 2021</a:t>
            </a:r>
          </a:p>
        </p:txBody>
      </p:sp>
      <p:sp>
        <p:nvSpPr>
          <p:cNvPr id="15" name="text" descr="{&quot;templafy&quot;:{&quot;id&quot;:&quot;ac47bd33-30c0-409f-8da4-cf9bae31f23e&quot;}}" title="UserProfile.Institut.InstituteDCU_{{DocumentLanguage}}">
            <a:extLst>
              <a:ext uri="{FF2B5EF4-FFF2-40B4-BE49-F238E27FC236}">
                <a16:creationId xmlns:a16="http://schemas.microsoft.com/office/drawing/2014/main" id="{964E632B-B9F2-4547-AC03-2C579124053E}"/>
              </a:ext>
            </a:extLst>
          </p:cNvPr>
          <p:cNvSpPr txBox="1">
            <a:spLocks/>
          </p:cNvSpPr>
          <p:nvPr userDrawn="1"/>
        </p:nvSpPr>
        <p:spPr>
          <a:xfrm>
            <a:off x="411163" y="450893"/>
            <a:ext cx="568483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Department of Design and Communication</a:t>
            </a:r>
          </a:p>
        </p:txBody>
      </p:sp>
      <p:cxnSp>
        <p:nvCxnSpPr>
          <p:cNvPr id="21" name="Straight Connector 20">
            <a:extLst>
              <a:ext uri="{FF2B5EF4-FFF2-40B4-BE49-F238E27FC236}">
                <a16:creationId xmlns:a16="http://schemas.microsoft.com/office/drawing/2014/main" id="{5D6B1FAA-D7ED-4C71-8DC4-E5439F01BCEB}"/>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en-GB" smtClean="0"/>
              <a:pPr/>
              <a:t>23/05/2023</a:t>
            </a:fld>
            <a:endParaRPr lang="en-GB" dirty="0"/>
          </a:p>
        </p:txBody>
      </p:sp>
      <p:sp>
        <p:nvSpPr>
          <p:cNvPr id="4" name="Footer Placeholder 3">
            <a:extLst>
              <a:ext uri="{FF2B5EF4-FFF2-40B4-BE49-F238E27FC236}">
                <a16:creationId xmlns:a16="http://schemas.microsoft.com/office/drawing/2014/main" id="{496ECF2D-BB4C-4004-9F8E-08239A46461C}"/>
              </a:ext>
            </a:extLst>
          </p:cNvPr>
          <p:cNvSpPr>
            <a:spLocks noGrp="1"/>
          </p:cNvSpPr>
          <p:nvPr>
            <p:ph type="ftr" sz="quarter" idx="21"/>
          </p:nvPr>
        </p:nvSpPr>
        <p:spPr/>
        <p:txBody>
          <a:bodyPr/>
          <a:lstStyle/>
          <a:p>
            <a:endParaRPr lang="en-GB"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en-GB" smtClean="0"/>
              <a:pPr/>
              <a:t>‹#›</a:t>
            </a:fld>
            <a:endParaRPr lang="en-GB"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en-GB"/>
          </a:p>
        </p:txBody>
      </p:sp>
    </p:spTree>
    <p:extLst>
      <p:ext uri="{BB962C8B-B14F-4D97-AF65-F5344CB8AC3E}">
        <p14:creationId xmlns:p14="http://schemas.microsoft.com/office/powerpoint/2010/main" val="161771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6" y="999173"/>
            <a:ext cx="10952579" cy="701040"/>
          </a:xfrm>
        </p:spPr>
        <p:txBody>
          <a:bodyPr anchor="t" anchorCtr="0"/>
          <a:lstStyle>
            <a:lvl1pPr algn="l">
              <a:lnSpc>
                <a:spcPct val="100000"/>
              </a:lnSpc>
              <a:defRPr sz="3600">
                <a:solidFill>
                  <a:schemeClr val="tx1"/>
                </a:solidFill>
              </a:defRPr>
            </a:lvl1pPr>
          </a:lstStyle>
          <a:p>
            <a:r>
              <a:rPr lang="en-GB" dirty="0"/>
              <a:t>Klik for at tilføje overskrift</a:t>
            </a:r>
            <a:endParaRPr lang="en-GB"/>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414696" y="1989138"/>
            <a:ext cx="10952580" cy="3852862"/>
          </a:xfrm>
        </p:spPr>
        <p:txBody>
          <a:bodyPr/>
          <a:lstStyle>
            <a:lvl1pPr>
              <a:defRPr/>
            </a:lvl1pPr>
          </a:lstStyle>
          <a:p>
            <a:pPr lvl="0"/>
            <a:r>
              <a:rPr lang="en-GB" dirty="0"/>
              <a:t>Klik for at tilføje tekst, klik ikon for at tilføje graf/tabel</a:t>
            </a:r>
            <a:endParaRPr lang="en-GB"/>
          </a:p>
          <a:p>
            <a:pPr lvl="1"/>
            <a:r>
              <a:rPr lang="en-GB" dirty="0"/>
              <a:t>Second </a:t>
            </a:r>
            <a:r>
              <a:rPr lang="en-GB" dirty="0" err="1"/>
              <a:t>level</a:t>
            </a:r>
            <a:endParaRPr lang="en-GB" dirty="0"/>
          </a:p>
          <a:p>
            <a:pPr lvl="2"/>
            <a:r>
              <a:rPr lang="en-GB" dirty="0"/>
              <a:t>Third </a:t>
            </a:r>
            <a:r>
              <a:rPr lang="en-GB" dirty="0" err="1"/>
              <a:t>level</a:t>
            </a:r>
            <a:endParaRPr lang="en-GB" dirty="0"/>
          </a:p>
          <a:p>
            <a:pPr lvl="3"/>
            <a:r>
              <a:rPr lang="en-GB" dirty="0" err="1"/>
              <a:t>Fourth</a:t>
            </a:r>
            <a:r>
              <a:rPr lang="en-GB" dirty="0"/>
              <a:t> </a:t>
            </a:r>
            <a:r>
              <a:rPr lang="en-GB" dirty="0" err="1"/>
              <a:t>level</a:t>
            </a:r>
            <a:endParaRPr lang="en-GB" dirty="0"/>
          </a:p>
          <a:p>
            <a:pPr lvl="4"/>
            <a:r>
              <a:rPr lang="en-GB" dirty="0"/>
              <a:t>Fifth </a:t>
            </a:r>
            <a:r>
              <a:rPr lang="en-GB" dirty="0" err="1"/>
              <a:t>level</a:t>
            </a:r>
            <a:endParaRPr lang="en-GB"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en-GB" smtClean="0"/>
              <a:pPr/>
              <a:t>23/05/2023</a:t>
            </a:fld>
            <a:endParaRPr lang="en-GB"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3" name="Footer Placeholder 2">
            <a:extLst>
              <a:ext uri="{FF2B5EF4-FFF2-40B4-BE49-F238E27FC236}">
                <a16:creationId xmlns:a16="http://schemas.microsoft.com/office/drawing/2014/main" id="{2BD490B9-04D5-4C98-9BAE-36CAE61DE349}"/>
              </a:ext>
            </a:extLst>
          </p:cNvPr>
          <p:cNvSpPr>
            <a:spLocks noGrp="1"/>
          </p:cNvSpPr>
          <p:nvPr>
            <p:ph type="ftr" sz="quarter" idx="14"/>
          </p:nvPr>
        </p:nvSpPr>
        <p:spPr/>
        <p:txBody>
          <a:bodyPr/>
          <a:lstStyle/>
          <a:p>
            <a:endParaRPr lang="en-GB"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350139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en-GB" dirty="0"/>
              <a:t>Klik for at tilføje overskrift</a:t>
            </a:r>
            <a:endParaRPr lang="en-GB"/>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en-GB" dirty="0"/>
              <a:t>Klik for at tilføje tekst</a:t>
            </a:r>
            <a:endParaRPr lang="en-GB"/>
          </a:p>
          <a:p>
            <a:pPr lvl="1"/>
            <a:r>
              <a:rPr lang="en-GB" dirty="0"/>
              <a:t>Second </a:t>
            </a:r>
            <a:r>
              <a:rPr lang="en-GB" dirty="0" err="1"/>
              <a:t>level</a:t>
            </a:r>
            <a:endParaRPr lang="en-GB" dirty="0"/>
          </a:p>
          <a:p>
            <a:pPr lvl="2"/>
            <a:r>
              <a:rPr lang="en-GB" dirty="0"/>
              <a:t>Third </a:t>
            </a:r>
            <a:r>
              <a:rPr lang="en-GB" dirty="0" err="1"/>
              <a:t>level</a:t>
            </a:r>
            <a:endParaRPr lang="en-GB" dirty="0"/>
          </a:p>
          <a:p>
            <a:pPr lvl="3"/>
            <a:r>
              <a:rPr lang="en-GB" dirty="0" err="1"/>
              <a:t>Fourth</a:t>
            </a:r>
            <a:r>
              <a:rPr lang="en-GB" dirty="0"/>
              <a:t> </a:t>
            </a:r>
            <a:r>
              <a:rPr lang="en-GB" dirty="0" err="1"/>
              <a:t>level</a:t>
            </a:r>
            <a:endParaRPr lang="en-GB" dirty="0"/>
          </a:p>
          <a:p>
            <a:pPr lvl="4"/>
            <a:r>
              <a:rPr lang="en-GB" dirty="0"/>
              <a:t>Fifth </a:t>
            </a:r>
            <a:r>
              <a:rPr lang="en-GB" dirty="0" err="1"/>
              <a:t>level</a:t>
            </a:r>
            <a:endParaRPr lang="en-GB" dirty="0"/>
          </a:p>
        </p:txBody>
      </p:sp>
      <p:sp>
        <p:nvSpPr>
          <p:cNvPr id="19" name="text" descr="{&quot;templafy&quot;:{&quot;id&quot;:&quot;7e3d4eb4-467d-4d00-b39b-a6c762c37800&quot;}}" title="UserProfile.Institut.InstituteDCU_{{DocumentLanguage}}">
            <a:extLst>
              <a:ext uri="{FF2B5EF4-FFF2-40B4-BE49-F238E27FC236}">
                <a16:creationId xmlns:a16="http://schemas.microsoft.com/office/drawing/2014/main" id="{610DD8E7-635C-4517-8E21-65C3CB025FFE}"/>
              </a:ext>
            </a:extLst>
          </p:cNvPr>
          <p:cNvSpPr txBox="1">
            <a:spLocks/>
          </p:cNvSpPr>
          <p:nvPr userDrawn="1"/>
        </p:nvSpPr>
        <p:spPr>
          <a:xfrm>
            <a:off x="411163" y="450893"/>
            <a:ext cx="5684837"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Department of Design and Communication</a:t>
            </a:r>
          </a:p>
        </p:txBody>
      </p:sp>
      <p:sp>
        <p:nvSpPr>
          <p:cNvPr id="20" name="sdu.dk">
            <a:extLst>
              <a:ext uri="{FF2B5EF4-FFF2-40B4-BE49-F238E27FC236}">
                <a16:creationId xmlns:a16="http://schemas.microsoft.com/office/drawing/2014/main" id="{4B84D86E-3D20-4505-8DAD-8EB1F3E63B0A}"/>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21" name="#sdudk">
            <a:extLst>
              <a:ext uri="{FF2B5EF4-FFF2-40B4-BE49-F238E27FC236}">
                <a16:creationId xmlns:a16="http://schemas.microsoft.com/office/drawing/2014/main" id="{B58A6A9A-5E98-43AC-8CA5-F6C4B0573364}"/>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cxnSp>
        <p:nvCxnSpPr>
          <p:cNvPr id="12" name="Straight Connector 11">
            <a:extLst>
              <a:ext uri="{FF2B5EF4-FFF2-40B4-BE49-F238E27FC236}">
                <a16:creationId xmlns:a16="http://schemas.microsoft.com/office/drawing/2014/main" id="{ECEA2A3A-0B73-49AA-824B-85FAE9B16B10}"/>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date" descr="{&quot;templafy&quot;:{&quot;id&quot;:&quot;3ec14c93-8be6-4c6a-93bd-5f62b7cb451b&quot;}}" title="Form.Date">
            <a:extLst>
              <a:ext uri="{FF2B5EF4-FFF2-40B4-BE49-F238E27FC236}">
                <a16:creationId xmlns:a16="http://schemas.microsoft.com/office/drawing/2014/main" id="{6189AE65-D68D-4102-AA1D-2A3BCB6F21BF}"/>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1200" b="0" dirty="0">
                <a:solidFill>
                  <a:schemeClr val="tx1"/>
                </a:solidFill>
              </a:rPr>
              <a:t>June 2021</a:t>
            </a:r>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en-GB" dirty="0"/>
              <a:t>Klik for at tilføje tekst, klik ikon for at tilføje graf/tabel</a:t>
            </a:r>
            <a:endParaRPr lang="en-GB"/>
          </a:p>
          <a:p>
            <a:pPr lvl="1"/>
            <a:r>
              <a:rPr lang="en-GB" dirty="0"/>
              <a:t>Second </a:t>
            </a:r>
            <a:r>
              <a:rPr lang="en-GB" dirty="0" err="1"/>
              <a:t>level</a:t>
            </a:r>
            <a:endParaRPr lang="en-GB" dirty="0"/>
          </a:p>
          <a:p>
            <a:pPr lvl="2"/>
            <a:r>
              <a:rPr lang="en-GB" dirty="0"/>
              <a:t>Third </a:t>
            </a:r>
            <a:r>
              <a:rPr lang="en-GB" dirty="0" err="1"/>
              <a:t>level</a:t>
            </a:r>
            <a:endParaRPr lang="en-GB" dirty="0"/>
          </a:p>
          <a:p>
            <a:pPr lvl="3"/>
            <a:r>
              <a:rPr lang="en-GB" dirty="0" err="1"/>
              <a:t>Fourth</a:t>
            </a:r>
            <a:r>
              <a:rPr lang="en-GB" dirty="0"/>
              <a:t> </a:t>
            </a:r>
            <a:r>
              <a:rPr lang="en-GB" dirty="0" err="1"/>
              <a:t>level</a:t>
            </a:r>
            <a:endParaRPr lang="en-GB" dirty="0"/>
          </a:p>
          <a:p>
            <a:pPr lvl="4"/>
            <a:r>
              <a:rPr lang="en-GB" dirty="0"/>
              <a:t>Fifth </a:t>
            </a:r>
            <a:r>
              <a:rPr lang="en-GB" dirty="0" err="1"/>
              <a:t>level</a:t>
            </a:r>
            <a:endParaRPr lang="en-GB"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en-GB" smtClean="0"/>
              <a:pPr/>
              <a:t>23/05/2023</a:t>
            </a:fld>
            <a:endParaRPr lang="en-GB" dirty="0"/>
          </a:p>
        </p:txBody>
      </p:sp>
      <p:sp>
        <p:nvSpPr>
          <p:cNvPr id="14" name="Footer Placeholder 13">
            <a:extLst>
              <a:ext uri="{FF2B5EF4-FFF2-40B4-BE49-F238E27FC236}">
                <a16:creationId xmlns:a16="http://schemas.microsoft.com/office/drawing/2014/main" id="{DF36464C-AEF7-4BFD-9A97-813102BCA484}"/>
              </a:ext>
            </a:extLst>
          </p:cNvPr>
          <p:cNvSpPr>
            <a:spLocks noGrp="1"/>
          </p:cNvSpPr>
          <p:nvPr>
            <p:ph type="ftr" sz="quarter" idx="17"/>
          </p:nvPr>
        </p:nvSpPr>
        <p:spPr/>
        <p:txBody>
          <a:bodyPr/>
          <a:lstStyle/>
          <a:p>
            <a:endParaRPr lang="en-GB"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en-GB" smtClean="0"/>
              <a:pPr/>
              <a:t>‹#›</a:t>
            </a:fld>
            <a:endParaRPr lang="en-GB"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en-GB"/>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en-GB" noProof="0" dirty="0"/>
              <a:t>Klik for at tilføje underoverskrift</a:t>
            </a:r>
            <a:endParaRPr lang="en-GB"/>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en-GB" noProof="0" dirty="0"/>
              <a:t>Klik for at tilføje tekst</a:t>
            </a:r>
            <a:endParaRPr lang="en-GB"/>
          </a:p>
          <a:p>
            <a:pPr lvl="1"/>
            <a:r>
              <a:rPr lang="en-GB" noProof="0" dirty="0"/>
              <a:t>Second </a:t>
            </a:r>
            <a:r>
              <a:rPr lang="en-GB" noProof="0" dirty="0" err="1"/>
              <a:t>level</a:t>
            </a:r>
            <a:endParaRPr lang="en-GB" noProof="0" dirty="0"/>
          </a:p>
          <a:p>
            <a:pPr lvl="2"/>
            <a:r>
              <a:rPr lang="en-GB" noProof="0" dirty="0"/>
              <a:t>Third </a:t>
            </a:r>
            <a:r>
              <a:rPr lang="en-GB" noProof="0" dirty="0" err="1"/>
              <a:t>level</a:t>
            </a:r>
            <a:endParaRPr lang="en-GB" noProof="0" dirty="0"/>
          </a:p>
          <a:p>
            <a:pPr lvl="3"/>
            <a:r>
              <a:rPr lang="en-GB" noProof="0" dirty="0" err="1"/>
              <a:t>Fourth</a:t>
            </a:r>
            <a:r>
              <a:rPr lang="en-GB" noProof="0" dirty="0"/>
              <a:t> </a:t>
            </a:r>
            <a:r>
              <a:rPr lang="en-GB" noProof="0" dirty="0" err="1"/>
              <a:t>level</a:t>
            </a:r>
            <a:endParaRPr lang="en-GB" noProof="0" dirty="0"/>
          </a:p>
          <a:p>
            <a:pPr lvl="4"/>
            <a:r>
              <a:rPr lang="en-GB" noProof="0" dirty="0"/>
              <a:t>Fifth </a:t>
            </a:r>
            <a:r>
              <a:rPr lang="en-GB" noProof="0" dirty="0" err="1"/>
              <a:t>level</a:t>
            </a:r>
            <a:endParaRPr lang="en-GB"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Klik for at tilføje underoverskrift</a:t>
            </a:r>
            <a:endParaRPr lang="en-GB"/>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en-GB" noProof="0" dirty="0"/>
              <a:t>Klik for at tilføje tekst</a:t>
            </a:r>
            <a:endParaRPr lang="en-GB"/>
          </a:p>
          <a:p>
            <a:pPr lvl="1"/>
            <a:r>
              <a:rPr lang="en-GB" noProof="0" dirty="0"/>
              <a:t>Second </a:t>
            </a:r>
            <a:r>
              <a:rPr lang="en-GB" noProof="0" dirty="0" err="1"/>
              <a:t>level</a:t>
            </a:r>
            <a:endParaRPr lang="en-GB" noProof="0" dirty="0"/>
          </a:p>
          <a:p>
            <a:pPr lvl="2"/>
            <a:r>
              <a:rPr lang="en-GB" noProof="0" dirty="0"/>
              <a:t>Third </a:t>
            </a:r>
            <a:r>
              <a:rPr lang="en-GB" noProof="0" dirty="0" err="1"/>
              <a:t>level</a:t>
            </a:r>
            <a:endParaRPr lang="en-GB" noProof="0" dirty="0"/>
          </a:p>
          <a:p>
            <a:pPr lvl="3"/>
            <a:r>
              <a:rPr lang="en-GB" noProof="0" dirty="0" err="1"/>
              <a:t>Fourth</a:t>
            </a:r>
            <a:r>
              <a:rPr lang="en-GB" noProof="0" dirty="0"/>
              <a:t> </a:t>
            </a:r>
            <a:r>
              <a:rPr lang="en-GB" noProof="0" dirty="0" err="1"/>
              <a:t>level</a:t>
            </a:r>
            <a:endParaRPr lang="en-GB" noProof="0" dirty="0"/>
          </a:p>
          <a:p>
            <a:pPr lvl="4"/>
            <a:r>
              <a:rPr lang="en-GB" noProof="0" dirty="0"/>
              <a:t>Fifth </a:t>
            </a:r>
            <a:r>
              <a:rPr lang="en-GB" noProof="0" dirty="0" err="1"/>
              <a:t>level</a:t>
            </a:r>
            <a:endParaRPr lang="en-GB"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en-GB" noProof="0" dirty="0"/>
              <a:t>Klik for at tilføje underoverskrift</a:t>
            </a:r>
            <a:endParaRPr lang="en-GB"/>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en-GB" noProof="0" dirty="0"/>
              <a:t>Klik for at tilføje tekst</a:t>
            </a:r>
            <a:endParaRPr lang="en-GB"/>
          </a:p>
          <a:p>
            <a:pPr lvl="1"/>
            <a:r>
              <a:rPr lang="en-GB" noProof="0" dirty="0"/>
              <a:t>Second </a:t>
            </a:r>
            <a:r>
              <a:rPr lang="en-GB" noProof="0" dirty="0" err="1"/>
              <a:t>level</a:t>
            </a:r>
            <a:endParaRPr lang="en-GB" noProof="0" dirty="0"/>
          </a:p>
          <a:p>
            <a:pPr lvl="2"/>
            <a:r>
              <a:rPr lang="en-GB" noProof="0" dirty="0"/>
              <a:t>Third </a:t>
            </a:r>
            <a:r>
              <a:rPr lang="en-GB" noProof="0" dirty="0" err="1"/>
              <a:t>level</a:t>
            </a:r>
            <a:endParaRPr lang="en-GB" noProof="0" dirty="0"/>
          </a:p>
          <a:p>
            <a:pPr lvl="3"/>
            <a:r>
              <a:rPr lang="en-GB" noProof="0" dirty="0" err="1"/>
              <a:t>Fourth</a:t>
            </a:r>
            <a:r>
              <a:rPr lang="en-GB" noProof="0" dirty="0"/>
              <a:t> </a:t>
            </a:r>
            <a:r>
              <a:rPr lang="en-GB" noProof="0" dirty="0" err="1"/>
              <a:t>level</a:t>
            </a:r>
            <a:endParaRPr lang="en-GB" noProof="0" dirty="0"/>
          </a:p>
          <a:p>
            <a:pPr lvl="4"/>
            <a:r>
              <a:rPr lang="en-GB" noProof="0" dirty="0"/>
              <a:t>Fifth </a:t>
            </a:r>
            <a:r>
              <a:rPr lang="en-GB" noProof="0" dirty="0" err="1"/>
              <a:t>level</a:t>
            </a:r>
            <a:endParaRPr lang="en-GB"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en-GB" noProof="0" dirty="0"/>
              <a:t>Klik for at tilføje underoverskrift</a:t>
            </a:r>
            <a:endParaRPr lang="en-GB"/>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en-GB" noProof="0" dirty="0"/>
              <a:t>Klik for at tilføje tekst</a:t>
            </a:r>
            <a:endParaRPr lang="en-GB"/>
          </a:p>
          <a:p>
            <a:pPr lvl="1"/>
            <a:r>
              <a:rPr lang="en-GB" noProof="0" dirty="0"/>
              <a:t>Second </a:t>
            </a:r>
            <a:r>
              <a:rPr lang="en-GB" noProof="0" dirty="0" err="1"/>
              <a:t>level</a:t>
            </a:r>
            <a:endParaRPr lang="en-GB" noProof="0" dirty="0"/>
          </a:p>
          <a:p>
            <a:pPr lvl="2"/>
            <a:r>
              <a:rPr lang="en-GB" noProof="0" dirty="0"/>
              <a:t>Third </a:t>
            </a:r>
            <a:r>
              <a:rPr lang="en-GB" noProof="0" dirty="0" err="1"/>
              <a:t>level</a:t>
            </a:r>
            <a:endParaRPr lang="en-GB" noProof="0" dirty="0"/>
          </a:p>
          <a:p>
            <a:pPr lvl="3"/>
            <a:r>
              <a:rPr lang="en-GB" noProof="0" dirty="0" err="1"/>
              <a:t>Fourth</a:t>
            </a:r>
            <a:r>
              <a:rPr lang="en-GB" noProof="0" dirty="0"/>
              <a:t> </a:t>
            </a:r>
            <a:r>
              <a:rPr lang="en-GB" noProof="0" dirty="0" err="1"/>
              <a:t>level</a:t>
            </a:r>
            <a:endParaRPr lang="en-GB" noProof="0" dirty="0"/>
          </a:p>
          <a:p>
            <a:pPr lvl="4"/>
            <a:r>
              <a:rPr lang="en-GB" noProof="0" dirty="0"/>
              <a:t>Fifth </a:t>
            </a:r>
            <a:r>
              <a:rPr lang="en-GB" noProof="0" dirty="0" err="1"/>
              <a:t>level</a:t>
            </a:r>
            <a:endParaRPr lang="en-GB"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en-GB" smtClean="0"/>
              <a:pPr/>
              <a:t>23/05/2023</a:t>
            </a:fld>
            <a:endParaRPr lang="en-GB" dirty="0"/>
          </a:p>
        </p:txBody>
      </p:sp>
      <p:sp>
        <p:nvSpPr>
          <p:cNvPr id="6" name="Footer Placeholder 5">
            <a:extLst>
              <a:ext uri="{FF2B5EF4-FFF2-40B4-BE49-F238E27FC236}">
                <a16:creationId xmlns:a16="http://schemas.microsoft.com/office/drawing/2014/main" id="{2846E2E0-2E23-491A-B165-353CDF3F79E2}"/>
              </a:ext>
            </a:extLst>
          </p:cNvPr>
          <p:cNvSpPr>
            <a:spLocks noGrp="1"/>
          </p:cNvSpPr>
          <p:nvPr>
            <p:ph type="ftr" sz="quarter" idx="20"/>
          </p:nvPr>
        </p:nvSpPr>
        <p:spPr/>
        <p:txBody>
          <a:bodyPr/>
          <a:lstStyle/>
          <a:p>
            <a:endParaRPr lang="en-GB"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en-GB"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en-GB" dirty="0"/>
              <a:t>Første niveau, bullet 16 </a:t>
            </a:r>
            <a:r>
              <a:rPr lang="en-GB" dirty="0" err="1"/>
              <a:t>pkt</a:t>
            </a:r>
            <a:endParaRPr lang="en-GB" dirty="0"/>
          </a:p>
          <a:p>
            <a:pPr lvl="1"/>
            <a:r>
              <a:rPr lang="en-GB" dirty="0"/>
              <a:t>Andet niveau, bullet 14 </a:t>
            </a:r>
            <a:r>
              <a:rPr lang="en-GB" dirty="0" err="1"/>
              <a:t>pkt</a:t>
            </a:r>
            <a:endParaRPr lang="en-GB" dirty="0"/>
          </a:p>
          <a:p>
            <a:pPr lvl="2"/>
            <a:r>
              <a:rPr lang="en-GB" dirty="0"/>
              <a:t>Tredje niveau, bullet 12 </a:t>
            </a:r>
            <a:r>
              <a:rPr lang="en-GB" dirty="0" err="1"/>
              <a:t>pkt</a:t>
            </a:r>
            <a:endParaRPr lang="en-GB" dirty="0"/>
          </a:p>
          <a:p>
            <a:pPr lvl="3"/>
            <a:r>
              <a:rPr lang="en-GB" dirty="0"/>
              <a:t>Fjerde niveau, Header bold 16 </a:t>
            </a:r>
            <a:r>
              <a:rPr lang="en-GB" dirty="0" err="1"/>
              <a:t>pkt</a:t>
            </a:r>
            <a:endParaRPr lang="en-GB" dirty="0"/>
          </a:p>
          <a:p>
            <a:pPr lvl="4"/>
            <a:r>
              <a:rPr lang="en-GB" dirty="0"/>
              <a:t>Femte niveau, Body </a:t>
            </a:r>
            <a:r>
              <a:rPr lang="en-GB" dirty="0" err="1"/>
              <a:t>regular</a:t>
            </a:r>
            <a:r>
              <a:rPr lang="en-GB" dirty="0"/>
              <a:t> 16 </a:t>
            </a:r>
            <a:r>
              <a:rPr lang="en-GB" dirty="0" err="1"/>
              <a:t>pkt</a:t>
            </a:r>
            <a:endParaRPr lang="en-GB" dirty="0"/>
          </a:p>
          <a:p>
            <a:pPr lvl="5"/>
            <a:r>
              <a:rPr lang="en-GB" dirty="0"/>
              <a:t>Sjette niveau, bullet 12 </a:t>
            </a:r>
            <a:r>
              <a:rPr lang="en-GB" dirty="0" err="1"/>
              <a:t>pkt</a:t>
            </a:r>
            <a:endParaRPr lang="en-GB" dirty="0"/>
          </a:p>
          <a:p>
            <a:pPr lvl="6"/>
            <a:r>
              <a:rPr lang="en-GB" dirty="0"/>
              <a:t>Syvende niveau, bullet 12 </a:t>
            </a:r>
            <a:r>
              <a:rPr lang="en-GB" dirty="0" err="1"/>
              <a:t>pkt</a:t>
            </a:r>
            <a:r>
              <a:rPr lang="en-GB" dirty="0"/>
              <a:t> (indryk 1 gang)</a:t>
            </a:r>
            <a:endParaRPr lang="en-GB"/>
          </a:p>
          <a:p>
            <a:pPr lvl="7"/>
            <a:r>
              <a:rPr lang="en-GB" dirty="0"/>
              <a:t>Ottende niveau, Header bold, 12 </a:t>
            </a:r>
            <a:r>
              <a:rPr lang="en-GB" dirty="0" err="1"/>
              <a:t>pkt</a:t>
            </a:r>
            <a:endParaRPr lang="en-GB" dirty="0"/>
          </a:p>
          <a:p>
            <a:pPr lvl="8"/>
            <a:r>
              <a:rPr lang="en-GB" dirty="0"/>
              <a:t>Niende niveau, Body </a:t>
            </a:r>
            <a:r>
              <a:rPr lang="en-GB" dirty="0" err="1"/>
              <a:t>regular</a:t>
            </a:r>
            <a:r>
              <a:rPr lang="en-GB" dirty="0"/>
              <a:t>, 12 </a:t>
            </a:r>
            <a:r>
              <a:rPr lang="en-GB" dirty="0" err="1"/>
              <a:t>pkt</a:t>
            </a:r>
            <a:endParaRPr lang="en-GB" dirty="0"/>
          </a:p>
        </p:txBody>
      </p:sp>
      <p:sp>
        <p:nvSpPr>
          <p:cNvPr id="5" name="OFF_institute"/>
          <p:cNvSpPr>
            <a:spLocks noGrp="1"/>
          </p:cNvSpPr>
          <p:nvPr>
            <p:ph type="ftr" sz="quarter" idx="3"/>
          </p:nvPr>
        </p:nvSpPr>
        <p:spPr>
          <a:xfrm>
            <a:off x="6915600" y="6376129"/>
            <a:ext cx="2240432" cy="180000"/>
          </a:xfrm>
          <a:prstGeom prst="rect">
            <a:avLst/>
          </a:prstGeom>
        </p:spPr>
        <p:txBody>
          <a:bodyPr vert="horz" lIns="0" tIns="0" rIns="0" bIns="0" rtlCol="0" anchor="t" anchorCtr="0">
            <a:noAutofit/>
          </a:bodyPr>
          <a:lstStyle>
            <a:lvl1pPr algn="r">
              <a:defRPr sz="1000" b="0" cap="none" baseline="0">
                <a:solidFill>
                  <a:schemeClr val="tx1"/>
                </a:solidFill>
              </a:defRPr>
            </a:lvl1pPr>
          </a:lstStyle>
          <a:p>
            <a:endParaRPr lang="en-GB" dirty="0"/>
          </a:p>
        </p:txBody>
      </p:sp>
      <p:sp>
        <p:nvSpPr>
          <p:cNvPr id="16" name="Rectangle 15">
            <a:extLst>
              <a:ext uri="{FF2B5EF4-FFF2-40B4-BE49-F238E27FC236}">
                <a16:creationId xmlns:a16="http://schemas.microsoft.com/office/drawing/2014/main" id="{D9C3F3D4-B958-489D-8401-2859D15536DE}"/>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17" name="Rectangle 16">
            <a:extLst>
              <a:ext uri="{FF2B5EF4-FFF2-40B4-BE49-F238E27FC236}">
                <a16:creationId xmlns:a16="http://schemas.microsoft.com/office/drawing/2014/main" id="{EDAD2A31-35D3-4D5D-AA2D-C72C49CA7FB0}"/>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1100" b="1" noProof="1">
                <a:solidFill>
                  <a:schemeClr val="tx1"/>
                </a:solidFill>
              </a:rPr>
              <a:t>#sdudk</a:t>
            </a:r>
            <a:endParaRPr lang="en-GB"/>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en-GB" smtClean="0"/>
              <a:pPr/>
              <a:t>23/05/2023</a:t>
            </a:fld>
            <a:endParaRPr lang="en-GB"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28" name="date" descr="{&quot;templafy&quot;:{&quot;id&quot;:&quot;95e29db1-213f-4f33-919d-e31c40718882&quot;}}" title="Form.Date">
            <a:extLst>
              <a:ext uri="{FF2B5EF4-FFF2-40B4-BE49-F238E27FC236}">
                <a16:creationId xmlns:a16="http://schemas.microsoft.com/office/drawing/2014/main" id="{8A346F21-C2D9-45A4-B26D-7DDC2CEB9FB7}"/>
              </a:ext>
            </a:extLst>
          </p:cNvPr>
          <p:cNvSpPr/>
          <p:nvPr userDrawn="1"/>
        </p:nvSpPr>
        <p:spPr>
          <a:xfrm>
            <a:off x="9156032" y="6349384"/>
            <a:ext cx="2624806" cy="180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1200" b="0" dirty="0">
                <a:solidFill>
                  <a:schemeClr val="tx1"/>
                </a:solidFill>
              </a:rPr>
              <a:t>May 2023</a:t>
            </a:r>
          </a:p>
        </p:txBody>
      </p:sp>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en-GB" smtClean="0"/>
              <a:pPr/>
              <a:t>‹#›</a:t>
            </a:fld>
            <a:endParaRPr lang="en-GB"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en-GB" smtClean="0"/>
              <a:pPr/>
              <a:t>23/05/2023</a:t>
            </a:fld>
            <a:endParaRPr lang="en-GB"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0" r:id="rId3"/>
    <p:sldLayoutId id="2147483688" r:id="rId4"/>
    <p:sldLayoutId id="2147483690" r:id="rId5"/>
    <p:sldLayoutId id="2147483686" r:id="rId6"/>
    <p:sldLayoutId id="2147483692" r:id="rId7"/>
    <p:sldLayoutId id="2147483682" r:id="rId8"/>
    <p:sldLayoutId id="2147483689" r:id="rId9"/>
    <p:sldLayoutId id="2147483676" r:id="rId10"/>
    <p:sldLayoutId id="2147483654" r:id="rId11"/>
    <p:sldLayoutId id="2147483685" r:id="rId12"/>
    <p:sldLayoutId id="2147483691" r:id="rId13"/>
    <p:sldLayoutId id="2147483662"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customXml" Target="../../customXml/item21.xml"/><Relationship Id="rId1" Type="http://schemas.openxmlformats.org/officeDocument/2006/relationships/customXml" Target="../../customXml/item15.xml"/><Relationship Id="rId4" Type="http://schemas.openxmlformats.org/officeDocument/2006/relationships/customXml" Target="../ink/ink1.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a:extLst>
              <a:ext uri="{FF2B5EF4-FFF2-40B4-BE49-F238E27FC236}">
                <a16:creationId xmlns:a16="http://schemas.microsoft.com/office/drawing/2014/main" id="{A51DA613-011A-5841-A3FA-68B2D005A18D}"/>
              </a:ext>
            </a:extLst>
          </p:cNvPr>
          <p:cNvSpPr>
            <a:spLocks noGrp="1"/>
          </p:cNvSpPr>
          <p:nvPr>
            <p:ph type="ctrTitle"/>
          </p:nvPr>
        </p:nvSpPr>
        <p:spPr/>
        <p:txBody>
          <a:bodyPr/>
          <a:lstStyle/>
          <a:p>
            <a:r>
              <a:rPr lang="en-US" sz="4000" dirty="0"/>
              <a:t>How public libraries deliver value online: the perception of librarians</a:t>
            </a:r>
            <a:br>
              <a:rPr lang="en-GB" sz="5400" dirty="0"/>
            </a:br>
            <a:br>
              <a:rPr lang="en-GB" sz="5400" dirty="0"/>
            </a:br>
            <a:br>
              <a:rPr lang="en-GB" sz="5400" dirty="0"/>
            </a:br>
            <a:r>
              <a:rPr lang="en-GB" sz="2800" dirty="0"/>
              <a:t>Marie Lundsfryd Nielsen</a:t>
            </a:r>
            <a:br>
              <a:rPr lang="en-GB" sz="2800" dirty="0"/>
            </a:br>
            <a:r>
              <a:rPr lang="en-GB" sz="2800" dirty="0"/>
              <a:t>Marie Cecilie Lensch</a:t>
            </a:r>
            <a:br>
              <a:rPr lang="en-GB" sz="2800" dirty="0"/>
            </a:br>
            <a:r>
              <a:rPr lang="en-GB" sz="2800" dirty="0"/>
              <a:t>Tove Faber Frandsen</a:t>
            </a:r>
            <a:br>
              <a:rPr lang="en-GB" sz="2800" dirty="0"/>
            </a:br>
            <a:br>
              <a:rPr lang="en-GB" sz="5400" dirty="0"/>
            </a:br>
            <a:endParaRPr lang="en-GB" sz="5400" dirty="0"/>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a:lstStyle/>
          <a:p>
            <a:fld id="{83C7CD7C-F7E2-4FF3-B441-BD5C13FCA230}" type="datetime1">
              <a:rPr lang="en-GB" smtClean="0"/>
              <a:t>23/05/2023</a:t>
            </a:fld>
            <a:endParaRPr lang="en-GB" dirty="0"/>
          </a:p>
        </p:txBody>
      </p:sp>
      <mc:AlternateContent xmlns:mc="http://schemas.openxmlformats.org/markup-compatibility/2006" xmlns:p14="http://schemas.microsoft.com/office/powerpoint/2010/main">
        <mc:Choice Requires="p14">
          <p:contentPart p14:bwMode="auto" r:id="rId4">
            <p14:nvContentPartPr>
              <p14:cNvPr id="4" name="Håndskrift 3">
                <a:extLst>
                  <a:ext uri="{FF2B5EF4-FFF2-40B4-BE49-F238E27FC236}">
                    <a16:creationId xmlns:a16="http://schemas.microsoft.com/office/drawing/2014/main" id="{18C0C300-0254-D94E-93F7-AC1527357BF9}"/>
                  </a:ext>
                </a:extLst>
              </p14:cNvPr>
              <p14:cNvContentPartPr/>
              <p14:nvPr/>
            </p14:nvContentPartPr>
            <p14:xfrm>
              <a:off x="10894197" y="6287110"/>
              <a:ext cx="901080" cy="419040"/>
            </p14:xfrm>
          </p:contentPart>
        </mc:Choice>
        <mc:Fallback xmlns="">
          <p:pic>
            <p:nvPicPr>
              <p:cNvPr id="4" name="Håndskrift 3">
                <a:extLst>
                  <a:ext uri="{FF2B5EF4-FFF2-40B4-BE49-F238E27FC236}">
                    <a16:creationId xmlns:a16="http://schemas.microsoft.com/office/drawing/2014/main" id="{18C0C300-0254-D94E-93F7-AC1527357BF9}"/>
                  </a:ext>
                </a:extLst>
              </p:cNvPr>
              <p:cNvPicPr/>
              <p:nvPr/>
            </p:nvPicPr>
            <p:blipFill>
              <a:blip r:embed="rId7"/>
              <a:stretch>
                <a:fillRect/>
              </a:stretch>
            </p:blipFill>
            <p:spPr>
              <a:xfrm>
                <a:off x="10840197" y="6179470"/>
                <a:ext cx="1008720" cy="634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Håndskrift 4">
                <a:extLst>
                  <a:ext uri="{FF2B5EF4-FFF2-40B4-BE49-F238E27FC236}">
                    <a16:creationId xmlns:a16="http://schemas.microsoft.com/office/drawing/2014/main" id="{504BDF2D-F5F2-6747-B55D-8C9F1AD1A653}"/>
                  </a:ext>
                </a:extLst>
              </p14:cNvPr>
              <p14:cNvContentPartPr/>
              <p14:nvPr/>
            </p14:nvContentPartPr>
            <p14:xfrm>
              <a:off x="10765677" y="6300430"/>
              <a:ext cx="1077840" cy="237600"/>
            </p14:xfrm>
          </p:contentPart>
        </mc:Choice>
        <mc:Fallback xmlns="">
          <p:pic>
            <p:nvPicPr>
              <p:cNvPr id="5" name="Håndskrift 4">
                <a:extLst>
                  <a:ext uri="{FF2B5EF4-FFF2-40B4-BE49-F238E27FC236}">
                    <a16:creationId xmlns:a16="http://schemas.microsoft.com/office/drawing/2014/main" id="{504BDF2D-F5F2-6747-B55D-8C9F1AD1A653}"/>
                  </a:ext>
                </a:extLst>
              </p:cNvPr>
              <p:cNvPicPr/>
              <p:nvPr/>
            </p:nvPicPr>
            <p:blipFill>
              <a:blip r:embed="rId9"/>
              <a:stretch>
                <a:fillRect/>
              </a:stretch>
            </p:blipFill>
            <p:spPr>
              <a:xfrm>
                <a:off x="10702677" y="6237430"/>
                <a:ext cx="1203480" cy="363240"/>
              </a:xfrm>
              <a:prstGeom prst="rect">
                <a:avLst/>
              </a:prstGeom>
            </p:spPr>
          </p:pic>
        </mc:Fallback>
      </mc:AlternateContent>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476F-AEBB-D34B-BF96-0C81092AED34}"/>
              </a:ext>
            </a:extLst>
          </p:cNvPr>
          <p:cNvSpPr>
            <a:spLocks noGrp="1"/>
          </p:cNvSpPr>
          <p:nvPr>
            <p:ph type="ctrTitle"/>
          </p:nvPr>
        </p:nvSpPr>
        <p:spPr/>
        <p:txBody>
          <a:bodyPr/>
          <a:lstStyle/>
          <a:p>
            <a:r>
              <a:rPr lang="da-DK" dirty="0"/>
              <a:t>The </a:t>
            </a:r>
            <a:r>
              <a:rPr lang="da-DK" dirty="0" err="1"/>
              <a:t>value</a:t>
            </a:r>
            <a:r>
              <a:rPr lang="da-DK" dirty="0"/>
              <a:t> of </a:t>
            </a:r>
            <a:r>
              <a:rPr lang="da-DK" dirty="0" err="1"/>
              <a:t>libraries</a:t>
            </a:r>
            <a:endParaRPr lang="da-DK" dirty="0"/>
          </a:p>
        </p:txBody>
      </p:sp>
      <p:sp>
        <p:nvSpPr>
          <p:cNvPr id="3" name="Content Placeholder 2">
            <a:extLst>
              <a:ext uri="{FF2B5EF4-FFF2-40B4-BE49-F238E27FC236}">
                <a16:creationId xmlns:a16="http://schemas.microsoft.com/office/drawing/2014/main" id="{BA659A91-0DA5-C7E9-8D8E-056EF0958F3B}"/>
              </a:ext>
            </a:extLst>
          </p:cNvPr>
          <p:cNvSpPr>
            <a:spLocks noGrp="1"/>
          </p:cNvSpPr>
          <p:nvPr>
            <p:ph sz="quarter" idx="13"/>
          </p:nvPr>
        </p:nvSpPr>
        <p:spPr/>
        <p:txBody>
          <a:bodyPr/>
          <a:lstStyle/>
          <a:p>
            <a:r>
              <a:rPr lang="en-US" dirty="0"/>
              <a:t>Libraries play a key role in an information society.</a:t>
            </a:r>
          </a:p>
          <a:p>
            <a:r>
              <a:rPr lang="en-US" dirty="0"/>
              <a:t>The value of libraries falls into three intersecting categories: support for personal advancement; support for vulnerable populations; and support for community development. </a:t>
            </a:r>
          </a:p>
          <a:p>
            <a:r>
              <a:rPr lang="en-US" dirty="0"/>
              <a:t>Libraries are not just valued for their input e.g. the collections, building and staff.</a:t>
            </a:r>
          </a:p>
          <a:p>
            <a:r>
              <a:rPr lang="en-US" dirty="0"/>
              <a:t>Digital resources have brought many changes to libraries and has reshaped the structure as well as the form of libraries. </a:t>
            </a:r>
          </a:p>
          <a:p>
            <a:r>
              <a:rPr lang="en-US" dirty="0"/>
              <a:t>Until recently, many library directors did not expect the fully digital library in their lifetime. One of the reasons being that the physical library offers context and provides a sensory understanding of knowledge.</a:t>
            </a:r>
          </a:p>
          <a:p>
            <a:pPr marL="0" indent="0">
              <a:buNone/>
            </a:pPr>
            <a:endParaRPr lang="da-DK" dirty="0"/>
          </a:p>
        </p:txBody>
      </p:sp>
      <p:sp>
        <p:nvSpPr>
          <p:cNvPr id="4" name="Date Placeholder 3">
            <a:extLst>
              <a:ext uri="{FF2B5EF4-FFF2-40B4-BE49-F238E27FC236}">
                <a16:creationId xmlns:a16="http://schemas.microsoft.com/office/drawing/2014/main" id="{497FB2A5-36E6-ED02-B322-5874E8F7AA62}"/>
              </a:ext>
            </a:extLst>
          </p:cNvPr>
          <p:cNvSpPr>
            <a:spLocks noGrp="1"/>
          </p:cNvSpPr>
          <p:nvPr>
            <p:ph type="dt" sz="half" idx="2"/>
          </p:nvPr>
        </p:nvSpPr>
        <p:spPr/>
        <p:txBody>
          <a:bodyPr/>
          <a:lstStyle/>
          <a:p>
            <a:fld id="{4806A67A-8FB8-49E8-9A42-3E3D88A77347}" type="datetime1">
              <a:rPr lang="en-GB" smtClean="0"/>
              <a:t>23/05/2023</a:t>
            </a:fld>
            <a:endParaRPr lang="en-GB" dirty="0"/>
          </a:p>
        </p:txBody>
      </p:sp>
      <p:sp>
        <p:nvSpPr>
          <p:cNvPr id="5" name="Footer Placeholder 4">
            <a:extLst>
              <a:ext uri="{FF2B5EF4-FFF2-40B4-BE49-F238E27FC236}">
                <a16:creationId xmlns:a16="http://schemas.microsoft.com/office/drawing/2014/main" id="{7094FE6F-1EB6-123D-FAFA-3C3EAEE50B06}"/>
              </a:ext>
            </a:extLst>
          </p:cNvPr>
          <p:cNvSpPr>
            <a:spLocks noGrp="1"/>
          </p:cNvSpPr>
          <p:nvPr>
            <p:ph type="ftr" sz="quarter" idx="14"/>
          </p:nvPr>
        </p:nvSpPr>
        <p:spPr/>
        <p:txBody>
          <a:bodyPr/>
          <a:lstStyle/>
          <a:p>
            <a:endParaRPr lang="en-GB" dirty="0"/>
          </a:p>
        </p:txBody>
      </p:sp>
      <p:sp>
        <p:nvSpPr>
          <p:cNvPr id="6" name="Slide Number Placeholder 5">
            <a:extLst>
              <a:ext uri="{FF2B5EF4-FFF2-40B4-BE49-F238E27FC236}">
                <a16:creationId xmlns:a16="http://schemas.microsoft.com/office/drawing/2014/main" id="{394DF771-3C7B-1D50-6020-AA816017B012}"/>
              </a:ext>
            </a:extLst>
          </p:cNvPr>
          <p:cNvSpPr>
            <a:spLocks noGrp="1"/>
          </p:cNvSpPr>
          <p:nvPr>
            <p:ph type="sldNum" sz="quarter" idx="15"/>
          </p:nvPr>
        </p:nvSpPr>
        <p:spPr/>
        <p:txBody>
          <a:bodyPr/>
          <a:lstStyle/>
          <a:p>
            <a:fld id="{45D37B1E-C366-494F-A587-962AD9AABC83}" type="slidenum">
              <a:rPr lang="en-GB" smtClean="0"/>
              <a:pPr/>
              <a:t>2</a:t>
            </a:fld>
            <a:endParaRPr lang="en-GB" dirty="0"/>
          </a:p>
        </p:txBody>
      </p:sp>
    </p:spTree>
    <p:extLst>
      <p:ext uri="{BB962C8B-B14F-4D97-AF65-F5344CB8AC3E}">
        <p14:creationId xmlns:p14="http://schemas.microsoft.com/office/powerpoint/2010/main" val="63027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2FFFA-05DE-1856-AD96-3B397684AF7F}"/>
              </a:ext>
            </a:extLst>
          </p:cNvPr>
          <p:cNvSpPr>
            <a:spLocks noGrp="1"/>
          </p:cNvSpPr>
          <p:nvPr>
            <p:ph type="ctrTitle"/>
          </p:nvPr>
        </p:nvSpPr>
        <p:spPr/>
        <p:txBody>
          <a:bodyPr/>
          <a:lstStyle/>
          <a:p>
            <a:r>
              <a:rPr lang="da-DK" dirty="0"/>
              <a:t>Research </a:t>
            </a:r>
            <a:r>
              <a:rPr lang="da-DK" dirty="0" err="1"/>
              <a:t>question</a:t>
            </a:r>
            <a:endParaRPr lang="da-DK" dirty="0"/>
          </a:p>
        </p:txBody>
      </p:sp>
      <p:sp>
        <p:nvSpPr>
          <p:cNvPr id="3" name="Content Placeholder 2">
            <a:extLst>
              <a:ext uri="{FF2B5EF4-FFF2-40B4-BE49-F238E27FC236}">
                <a16:creationId xmlns:a16="http://schemas.microsoft.com/office/drawing/2014/main" id="{DDDD9536-17B3-F41B-0EE7-91CF67422DF8}"/>
              </a:ext>
            </a:extLst>
          </p:cNvPr>
          <p:cNvSpPr>
            <a:spLocks noGrp="1"/>
          </p:cNvSpPr>
          <p:nvPr>
            <p:ph sz="quarter" idx="13"/>
          </p:nvPr>
        </p:nvSpPr>
        <p:spPr/>
        <p:txBody>
          <a:bodyPr/>
          <a:lstStyle/>
          <a:p>
            <a:r>
              <a:rPr lang="en-US" dirty="0"/>
              <a:t>The lockdowns across the world during the COVID-19 pandemic have accelerated the development of digital library services, and it is therefore relevant to revisit the value of the public library with a specific focus on the digital library. </a:t>
            </a:r>
          </a:p>
          <a:p>
            <a:r>
              <a:rPr lang="en-US" dirty="0"/>
              <a:t>More specifically, this study finds it timely to explore how librarians perceive the value of the digital public library services offered at their institution and how they supplement or replace services in the physical library.</a:t>
            </a:r>
            <a:endParaRPr lang="da-DK" dirty="0"/>
          </a:p>
          <a:p>
            <a:endParaRPr lang="da-DK" dirty="0"/>
          </a:p>
        </p:txBody>
      </p:sp>
      <p:sp>
        <p:nvSpPr>
          <p:cNvPr id="4" name="Date Placeholder 3">
            <a:extLst>
              <a:ext uri="{FF2B5EF4-FFF2-40B4-BE49-F238E27FC236}">
                <a16:creationId xmlns:a16="http://schemas.microsoft.com/office/drawing/2014/main" id="{DC4A55E6-77FC-BDCC-AEFD-51CAC3F4D6A1}"/>
              </a:ext>
            </a:extLst>
          </p:cNvPr>
          <p:cNvSpPr>
            <a:spLocks noGrp="1"/>
          </p:cNvSpPr>
          <p:nvPr>
            <p:ph type="dt" sz="half" idx="2"/>
          </p:nvPr>
        </p:nvSpPr>
        <p:spPr/>
        <p:txBody>
          <a:bodyPr/>
          <a:lstStyle/>
          <a:p>
            <a:fld id="{16D61A91-1B38-4475-80AF-3510FE43A357}" type="datetime1">
              <a:rPr lang="en-GB" smtClean="0"/>
              <a:t>23/05/2023</a:t>
            </a:fld>
            <a:endParaRPr lang="en-GB" dirty="0"/>
          </a:p>
        </p:txBody>
      </p:sp>
      <p:sp>
        <p:nvSpPr>
          <p:cNvPr id="5" name="Footer Placeholder 4">
            <a:extLst>
              <a:ext uri="{FF2B5EF4-FFF2-40B4-BE49-F238E27FC236}">
                <a16:creationId xmlns:a16="http://schemas.microsoft.com/office/drawing/2014/main" id="{71862635-8B39-28A6-DA75-30569F30B61A}"/>
              </a:ext>
            </a:extLst>
          </p:cNvPr>
          <p:cNvSpPr>
            <a:spLocks noGrp="1"/>
          </p:cNvSpPr>
          <p:nvPr>
            <p:ph type="ftr" sz="quarter" idx="14"/>
          </p:nvPr>
        </p:nvSpPr>
        <p:spPr/>
        <p:txBody>
          <a:bodyPr/>
          <a:lstStyle/>
          <a:p>
            <a:endParaRPr lang="en-GB" dirty="0"/>
          </a:p>
        </p:txBody>
      </p:sp>
      <p:sp>
        <p:nvSpPr>
          <p:cNvPr id="6" name="Slide Number Placeholder 5">
            <a:extLst>
              <a:ext uri="{FF2B5EF4-FFF2-40B4-BE49-F238E27FC236}">
                <a16:creationId xmlns:a16="http://schemas.microsoft.com/office/drawing/2014/main" id="{F638BBA6-9F2A-38CA-8600-7576314F8278}"/>
              </a:ext>
            </a:extLst>
          </p:cNvPr>
          <p:cNvSpPr>
            <a:spLocks noGrp="1"/>
          </p:cNvSpPr>
          <p:nvPr>
            <p:ph type="sldNum" sz="quarter" idx="15"/>
          </p:nvPr>
        </p:nvSpPr>
        <p:spPr/>
        <p:txBody>
          <a:bodyPr/>
          <a:lstStyle/>
          <a:p>
            <a:fld id="{45D37B1E-C366-494F-A587-962AD9AABC83}" type="slidenum">
              <a:rPr lang="en-GB" smtClean="0"/>
              <a:pPr/>
              <a:t>3</a:t>
            </a:fld>
            <a:endParaRPr lang="en-GB" dirty="0"/>
          </a:p>
        </p:txBody>
      </p:sp>
    </p:spTree>
    <p:extLst>
      <p:ext uri="{BB962C8B-B14F-4D97-AF65-F5344CB8AC3E}">
        <p14:creationId xmlns:p14="http://schemas.microsoft.com/office/powerpoint/2010/main" val="286831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CB5D9-DAF2-A0A1-CB89-8D9F69C211FF}"/>
              </a:ext>
            </a:extLst>
          </p:cNvPr>
          <p:cNvSpPr>
            <a:spLocks noGrp="1"/>
          </p:cNvSpPr>
          <p:nvPr>
            <p:ph type="ctrTitle"/>
          </p:nvPr>
        </p:nvSpPr>
        <p:spPr/>
        <p:txBody>
          <a:bodyPr/>
          <a:lstStyle/>
          <a:p>
            <a:r>
              <a:rPr lang="da-DK" dirty="0"/>
              <a:t>Methods</a:t>
            </a:r>
          </a:p>
        </p:txBody>
      </p:sp>
      <p:sp>
        <p:nvSpPr>
          <p:cNvPr id="3" name="Content Placeholder 2">
            <a:extLst>
              <a:ext uri="{FF2B5EF4-FFF2-40B4-BE49-F238E27FC236}">
                <a16:creationId xmlns:a16="http://schemas.microsoft.com/office/drawing/2014/main" id="{AD0F92BE-E3EF-CABF-6A06-856E8C670036}"/>
              </a:ext>
            </a:extLst>
          </p:cNvPr>
          <p:cNvSpPr>
            <a:spLocks noGrp="1"/>
          </p:cNvSpPr>
          <p:nvPr>
            <p:ph sz="quarter" idx="13"/>
          </p:nvPr>
        </p:nvSpPr>
        <p:spPr/>
        <p:txBody>
          <a:bodyPr/>
          <a:lstStyle/>
          <a:p>
            <a:r>
              <a:rPr lang="en-US" dirty="0"/>
              <a:t>We conducted semi-structured interviews with five public librarians from five different Danish libraries located across the country</a:t>
            </a:r>
          </a:p>
          <a:p>
            <a:r>
              <a:rPr lang="en-US" dirty="0"/>
              <a:t>The interview guide consisted of an introduction to the study and a presentation of the interviewee, followed by questions falling within three themes:</a:t>
            </a:r>
          </a:p>
          <a:p>
            <a:pPr lvl="1"/>
            <a:r>
              <a:rPr lang="en-US" dirty="0"/>
              <a:t>(i) the purpose of developing and working with digital services </a:t>
            </a:r>
          </a:p>
          <a:p>
            <a:pPr lvl="1"/>
            <a:r>
              <a:rPr lang="en-US" dirty="0"/>
              <a:t>(ii) the librarians´ perception of their users and target audience</a:t>
            </a:r>
          </a:p>
          <a:p>
            <a:pPr lvl="1"/>
            <a:r>
              <a:rPr lang="en-US" dirty="0"/>
              <a:t>(iii) the librarians’ perception of what characterizes good digital services</a:t>
            </a:r>
          </a:p>
          <a:p>
            <a:r>
              <a:rPr lang="en-US" dirty="0"/>
              <a:t>The interviews were audiotaped, transcribed, and analyzed. </a:t>
            </a:r>
          </a:p>
          <a:p>
            <a:r>
              <a:rPr lang="en-US" dirty="0"/>
              <a:t>Once the coding was complete, the codes were discussed. </a:t>
            </a:r>
          </a:p>
          <a:p>
            <a:r>
              <a:rPr lang="en-US" dirty="0"/>
              <a:t>The themes were labelled through discussions and consensus reached. </a:t>
            </a:r>
          </a:p>
          <a:p>
            <a:endParaRPr lang="en-US" dirty="0"/>
          </a:p>
          <a:p>
            <a:endParaRPr lang="da-DK" dirty="0"/>
          </a:p>
        </p:txBody>
      </p:sp>
      <p:sp>
        <p:nvSpPr>
          <p:cNvPr id="4" name="Date Placeholder 3">
            <a:extLst>
              <a:ext uri="{FF2B5EF4-FFF2-40B4-BE49-F238E27FC236}">
                <a16:creationId xmlns:a16="http://schemas.microsoft.com/office/drawing/2014/main" id="{5237A6E9-87FD-95B9-72DE-E5AD9CA3CE7F}"/>
              </a:ext>
            </a:extLst>
          </p:cNvPr>
          <p:cNvSpPr>
            <a:spLocks noGrp="1"/>
          </p:cNvSpPr>
          <p:nvPr>
            <p:ph type="dt" sz="half" idx="2"/>
          </p:nvPr>
        </p:nvSpPr>
        <p:spPr/>
        <p:txBody>
          <a:bodyPr/>
          <a:lstStyle/>
          <a:p>
            <a:fld id="{EBAB4504-EE79-4382-8CA5-5487160A1139}" type="datetime1">
              <a:rPr lang="en-GB" smtClean="0"/>
              <a:t>23/05/2023</a:t>
            </a:fld>
            <a:endParaRPr lang="en-GB" dirty="0"/>
          </a:p>
        </p:txBody>
      </p:sp>
      <p:sp>
        <p:nvSpPr>
          <p:cNvPr id="5" name="Footer Placeholder 4">
            <a:extLst>
              <a:ext uri="{FF2B5EF4-FFF2-40B4-BE49-F238E27FC236}">
                <a16:creationId xmlns:a16="http://schemas.microsoft.com/office/drawing/2014/main" id="{EE34506E-B9D4-3B45-8B3C-DDB8FD620D71}"/>
              </a:ext>
            </a:extLst>
          </p:cNvPr>
          <p:cNvSpPr>
            <a:spLocks noGrp="1"/>
          </p:cNvSpPr>
          <p:nvPr>
            <p:ph type="ftr" sz="quarter" idx="14"/>
          </p:nvPr>
        </p:nvSpPr>
        <p:spPr/>
        <p:txBody>
          <a:bodyPr/>
          <a:lstStyle/>
          <a:p>
            <a:endParaRPr lang="en-GB" dirty="0"/>
          </a:p>
        </p:txBody>
      </p:sp>
      <p:sp>
        <p:nvSpPr>
          <p:cNvPr id="6" name="Slide Number Placeholder 5">
            <a:extLst>
              <a:ext uri="{FF2B5EF4-FFF2-40B4-BE49-F238E27FC236}">
                <a16:creationId xmlns:a16="http://schemas.microsoft.com/office/drawing/2014/main" id="{891C03AA-4F6F-C287-0E4B-FA50489638D3}"/>
              </a:ext>
            </a:extLst>
          </p:cNvPr>
          <p:cNvSpPr>
            <a:spLocks noGrp="1"/>
          </p:cNvSpPr>
          <p:nvPr>
            <p:ph type="sldNum" sz="quarter" idx="15"/>
          </p:nvPr>
        </p:nvSpPr>
        <p:spPr/>
        <p:txBody>
          <a:bodyPr/>
          <a:lstStyle/>
          <a:p>
            <a:fld id="{45D37B1E-C366-494F-A587-962AD9AABC83}" type="slidenum">
              <a:rPr lang="en-GB" smtClean="0"/>
              <a:pPr/>
              <a:t>4</a:t>
            </a:fld>
            <a:endParaRPr lang="en-GB" dirty="0"/>
          </a:p>
        </p:txBody>
      </p:sp>
    </p:spTree>
    <p:extLst>
      <p:ext uri="{BB962C8B-B14F-4D97-AF65-F5344CB8AC3E}">
        <p14:creationId xmlns:p14="http://schemas.microsoft.com/office/powerpoint/2010/main" val="83323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DB21D-D03B-A806-E337-FFDD180E9EA7}"/>
              </a:ext>
            </a:extLst>
          </p:cNvPr>
          <p:cNvSpPr>
            <a:spLocks noGrp="1"/>
          </p:cNvSpPr>
          <p:nvPr>
            <p:ph type="ctrTitle"/>
          </p:nvPr>
        </p:nvSpPr>
        <p:spPr/>
        <p:txBody>
          <a:bodyPr/>
          <a:lstStyle/>
          <a:p>
            <a:r>
              <a:rPr lang="da-DK" dirty="0" err="1"/>
              <a:t>Findings</a:t>
            </a:r>
            <a:r>
              <a:rPr lang="da-DK" dirty="0"/>
              <a:t>: </a:t>
            </a:r>
            <a:r>
              <a:rPr lang="en-US" dirty="0"/>
              <a:t>the digital library in or as part of the physical library</a:t>
            </a:r>
            <a:endParaRPr lang="da-DK" dirty="0"/>
          </a:p>
        </p:txBody>
      </p:sp>
      <p:sp>
        <p:nvSpPr>
          <p:cNvPr id="3" name="Content Placeholder 2">
            <a:extLst>
              <a:ext uri="{FF2B5EF4-FFF2-40B4-BE49-F238E27FC236}">
                <a16:creationId xmlns:a16="http://schemas.microsoft.com/office/drawing/2014/main" id="{B05F5F6C-9911-879D-F214-57D23CC404D1}"/>
              </a:ext>
            </a:extLst>
          </p:cNvPr>
          <p:cNvSpPr>
            <a:spLocks noGrp="1"/>
          </p:cNvSpPr>
          <p:nvPr>
            <p:ph sz="quarter" idx="13"/>
          </p:nvPr>
        </p:nvSpPr>
        <p:spPr>
          <a:xfrm>
            <a:off x="414696" y="2457450"/>
            <a:ext cx="10952580" cy="3384550"/>
          </a:xfrm>
        </p:spPr>
        <p:txBody>
          <a:bodyPr/>
          <a:lstStyle/>
          <a:p>
            <a:r>
              <a:rPr lang="en-US" dirty="0"/>
              <a:t>The findings show that libraries typically offer both physical and digital services and the librarians perceive them as means to the same end. </a:t>
            </a:r>
          </a:p>
          <a:p>
            <a:r>
              <a:rPr lang="en-US" dirty="0"/>
              <a:t>According to the librarians the physical and digital services are valuable as means to serve the communities. The digital is not more or less valuable than the other.</a:t>
            </a:r>
          </a:p>
          <a:p>
            <a:r>
              <a:rPr lang="en-US" dirty="0"/>
              <a:t>Some librarians aim to complement or replace physical services with digital replacements as they see them as equivalents.</a:t>
            </a:r>
          </a:p>
        </p:txBody>
      </p:sp>
      <p:sp>
        <p:nvSpPr>
          <p:cNvPr id="4" name="Date Placeholder 3">
            <a:extLst>
              <a:ext uri="{FF2B5EF4-FFF2-40B4-BE49-F238E27FC236}">
                <a16:creationId xmlns:a16="http://schemas.microsoft.com/office/drawing/2014/main" id="{E066DADD-7F01-FC23-83AF-140B16C18172}"/>
              </a:ext>
            </a:extLst>
          </p:cNvPr>
          <p:cNvSpPr>
            <a:spLocks noGrp="1"/>
          </p:cNvSpPr>
          <p:nvPr>
            <p:ph type="dt" sz="half" idx="2"/>
          </p:nvPr>
        </p:nvSpPr>
        <p:spPr/>
        <p:txBody>
          <a:bodyPr/>
          <a:lstStyle/>
          <a:p>
            <a:fld id="{C04572D7-0325-425E-97A7-D7A57851E628}" type="datetime1">
              <a:rPr lang="en-GB" smtClean="0"/>
              <a:t>23/05/2023</a:t>
            </a:fld>
            <a:endParaRPr lang="en-GB" dirty="0"/>
          </a:p>
        </p:txBody>
      </p:sp>
      <p:sp>
        <p:nvSpPr>
          <p:cNvPr id="5" name="Footer Placeholder 4">
            <a:extLst>
              <a:ext uri="{FF2B5EF4-FFF2-40B4-BE49-F238E27FC236}">
                <a16:creationId xmlns:a16="http://schemas.microsoft.com/office/drawing/2014/main" id="{CAB514BB-2969-2DB3-22C5-68D01BAFD45D}"/>
              </a:ext>
            </a:extLst>
          </p:cNvPr>
          <p:cNvSpPr>
            <a:spLocks noGrp="1"/>
          </p:cNvSpPr>
          <p:nvPr>
            <p:ph type="ftr" sz="quarter" idx="14"/>
          </p:nvPr>
        </p:nvSpPr>
        <p:spPr/>
        <p:txBody>
          <a:bodyPr/>
          <a:lstStyle/>
          <a:p>
            <a:endParaRPr lang="en-GB" dirty="0"/>
          </a:p>
        </p:txBody>
      </p:sp>
      <p:sp>
        <p:nvSpPr>
          <p:cNvPr id="6" name="Slide Number Placeholder 5">
            <a:extLst>
              <a:ext uri="{FF2B5EF4-FFF2-40B4-BE49-F238E27FC236}">
                <a16:creationId xmlns:a16="http://schemas.microsoft.com/office/drawing/2014/main" id="{4CDE6103-C3E4-1F19-FA1E-012650D3A427}"/>
              </a:ext>
            </a:extLst>
          </p:cNvPr>
          <p:cNvSpPr>
            <a:spLocks noGrp="1"/>
          </p:cNvSpPr>
          <p:nvPr>
            <p:ph type="sldNum" sz="quarter" idx="15"/>
          </p:nvPr>
        </p:nvSpPr>
        <p:spPr/>
        <p:txBody>
          <a:bodyPr/>
          <a:lstStyle/>
          <a:p>
            <a:fld id="{45D37B1E-C366-494F-A587-962AD9AABC83}" type="slidenum">
              <a:rPr lang="en-GB" smtClean="0"/>
              <a:pPr/>
              <a:t>5</a:t>
            </a:fld>
            <a:endParaRPr lang="en-GB" dirty="0"/>
          </a:p>
        </p:txBody>
      </p:sp>
    </p:spTree>
    <p:extLst>
      <p:ext uri="{BB962C8B-B14F-4D97-AF65-F5344CB8AC3E}">
        <p14:creationId xmlns:p14="http://schemas.microsoft.com/office/powerpoint/2010/main" val="2681467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DB21D-D03B-A806-E337-FFDD180E9EA7}"/>
              </a:ext>
            </a:extLst>
          </p:cNvPr>
          <p:cNvSpPr>
            <a:spLocks noGrp="1"/>
          </p:cNvSpPr>
          <p:nvPr>
            <p:ph type="ctrTitle"/>
          </p:nvPr>
        </p:nvSpPr>
        <p:spPr/>
        <p:txBody>
          <a:bodyPr/>
          <a:lstStyle/>
          <a:p>
            <a:r>
              <a:rPr lang="da-DK" dirty="0" err="1"/>
              <a:t>Findings</a:t>
            </a:r>
            <a:r>
              <a:rPr lang="da-DK" dirty="0"/>
              <a:t>: </a:t>
            </a:r>
            <a:r>
              <a:rPr lang="en-US" dirty="0"/>
              <a:t>the librarians trying to attract users using digital services</a:t>
            </a:r>
            <a:endParaRPr lang="da-DK" dirty="0"/>
          </a:p>
        </p:txBody>
      </p:sp>
      <p:sp>
        <p:nvSpPr>
          <p:cNvPr id="3" name="Content Placeholder 2">
            <a:extLst>
              <a:ext uri="{FF2B5EF4-FFF2-40B4-BE49-F238E27FC236}">
                <a16:creationId xmlns:a16="http://schemas.microsoft.com/office/drawing/2014/main" id="{B05F5F6C-9911-879D-F214-57D23CC404D1}"/>
              </a:ext>
            </a:extLst>
          </p:cNvPr>
          <p:cNvSpPr>
            <a:spLocks noGrp="1"/>
          </p:cNvSpPr>
          <p:nvPr>
            <p:ph sz="quarter" idx="13"/>
          </p:nvPr>
        </p:nvSpPr>
        <p:spPr>
          <a:xfrm>
            <a:off x="414696" y="2457450"/>
            <a:ext cx="10952580" cy="3384550"/>
          </a:xfrm>
        </p:spPr>
        <p:txBody>
          <a:bodyPr/>
          <a:lstStyle/>
          <a:p>
            <a:r>
              <a:rPr lang="en-US" dirty="0"/>
              <a:t>The digital library services can be used to attract new users. </a:t>
            </a:r>
          </a:p>
          <a:p>
            <a:r>
              <a:rPr lang="en-US" dirty="0"/>
              <a:t>However, it is important to keep in mind that the library is not driven by commercial interests, and the trustworthiness of the library is important to preserve. </a:t>
            </a:r>
          </a:p>
          <a:p>
            <a:r>
              <a:rPr lang="en-US" dirty="0"/>
              <a:t>The librarians therefore find it difficult that they want to serve their communities and add value to the lives of their users and at the same time they see the digital services as more commercial means. </a:t>
            </a:r>
            <a:endParaRPr lang="da-DK" dirty="0"/>
          </a:p>
        </p:txBody>
      </p:sp>
      <p:sp>
        <p:nvSpPr>
          <p:cNvPr id="4" name="Date Placeholder 3">
            <a:extLst>
              <a:ext uri="{FF2B5EF4-FFF2-40B4-BE49-F238E27FC236}">
                <a16:creationId xmlns:a16="http://schemas.microsoft.com/office/drawing/2014/main" id="{E066DADD-7F01-FC23-83AF-140B16C18172}"/>
              </a:ext>
            </a:extLst>
          </p:cNvPr>
          <p:cNvSpPr>
            <a:spLocks noGrp="1"/>
          </p:cNvSpPr>
          <p:nvPr>
            <p:ph type="dt" sz="half" idx="2"/>
          </p:nvPr>
        </p:nvSpPr>
        <p:spPr/>
        <p:txBody>
          <a:bodyPr/>
          <a:lstStyle/>
          <a:p>
            <a:fld id="{C04572D7-0325-425E-97A7-D7A57851E628}" type="datetime1">
              <a:rPr lang="en-GB" smtClean="0"/>
              <a:t>23/05/2023</a:t>
            </a:fld>
            <a:endParaRPr lang="en-GB" dirty="0"/>
          </a:p>
        </p:txBody>
      </p:sp>
      <p:sp>
        <p:nvSpPr>
          <p:cNvPr id="5" name="Footer Placeholder 4">
            <a:extLst>
              <a:ext uri="{FF2B5EF4-FFF2-40B4-BE49-F238E27FC236}">
                <a16:creationId xmlns:a16="http://schemas.microsoft.com/office/drawing/2014/main" id="{CAB514BB-2969-2DB3-22C5-68D01BAFD45D}"/>
              </a:ext>
            </a:extLst>
          </p:cNvPr>
          <p:cNvSpPr>
            <a:spLocks noGrp="1"/>
          </p:cNvSpPr>
          <p:nvPr>
            <p:ph type="ftr" sz="quarter" idx="14"/>
          </p:nvPr>
        </p:nvSpPr>
        <p:spPr/>
        <p:txBody>
          <a:bodyPr/>
          <a:lstStyle/>
          <a:p>
            <a:endParaRPr lang="en-GB" dirty="0"/>
          </a:p>
        </p:txBody>
      </p:sp>
      <p:sp>
        <p:nvSpPr>
          <p:cNvPr id="6" name="Slide Number Placeholder 5">
            <a:extLst>
              <a:ext uri="{FF2B5EF4-FFF2-40B4-BE49-F238E27FC236}">
                <a16:creationId xmlns:a16="http://schemas.microsoft.com/office/drawing/2014/main" id="{4CDE6103-C3E4-1F19-FA1E-012650D3A427}"/>
              </a:ext>
            </a:extLst>
          </p:cNvPr>
          <p:cNvSpPr>
            <a:spLocks noGrp="1"/>
          </p:cNvSpPr>
          <p:nvPr>
            <p:ph type="sldNum" sz="quarter" idx="15"/>
          </p:nvPr>
        </p:nvSpPr>
        <p:spPr/>
        <p:txBody>
          <a:bodyPr/>
          <a:lstStyle/>
          <a:p>
            <a:fld id="{45D37B1E-C366-494F-A587-962AD9AABC83}" type="slidenum">
              <a:rPr lang="en-GB" smtClean="0"/>
              <a:pPr/>
              <a:t>6</a:t>
            </a:fld>
            <a:endParaRPr lang="en-GB" dirty="0"/>
          </a:p>
        </p:txBody>
      </p:sp>
    </p:spTree>
    <p:extLst>
      <p:ext uri="{BB962C8B-B14F-4D97-AF65-F5344CB8AC3E}">
        <p14:creationId xmlns:p14="http://schemas.microsoft.com/office/powerpoint/2010/main" val="167774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DB21D-D03B-A806-E337-FFDD180E9EA7}"/>
              </a:ext>
            </a:extLst>
          </p:cNvPr>
          <p:cNvSpPr>
            <a:spLocks noGrp="1"/>
          </p:cNvSpPr>
          <p:nvPr>
            <p:ph type="ctrTitle"/>
          </p:nvPr>
        </p:nvSpPr>
        <p:spPr/>
        <p:txBody>
          <a:bodyPr/>
          <a:lstStyle/>
          <a:p>
            <a:r>
              <a:rPr lang="da-DK" dirty="0" err="1"/>
              <a:t>Findings</a:t>
            </a:r>
            <a:r>
              <a:rPr lang="da-DK" dirty="0"/>
              <a:t>: </a:t>
            </a:r>
            <a:r>
              <a:rPr lang="en-US" dirty="0"/>
              <a:t>digital services providing unique opportunities and challenges to libraries</a:t>
            </a:r>
            <a:endParaRPr lang="da-DK" dirty="0"/>
          </a:p>
        </p:txBody>
      </p:sp>
      <p:sp>
        <p:nvSpPr>
          <p:cNvPr id="3" name="Content Placeholder 2">
            <a:extLst>
              <a:ext uri="{FF2B5EF4-FFF2-40B4-BE49-F238E27FC236}">
                <a16:creationId xmlns:a16="http://schemas.microsoft.com/office/drawing/2014/main" id="{B05F5F6C-9911-879D-F214-57D23CC404D1}"/>
              </a:ext>
            </a:extLst>
          </p:cNvPr>
          <p:cNvSpPr>
            <a:spLocks noGrp="1"/>
          </p:cNvSpPr>
          <p:nvPr>
            <p:ph sz="quarter" idx="13"/>
          </p:nvPr>
        </p:nvSpPr>
        <p:spPr>
          <a:xfrm>
            <a:off x="414696" y="2457450"/>
            <a:ext cx="10952580" cy="3384550"/>
          </a:xfrm>
        </p:spPr>
        <p:txBody>
          <a:bodyPr/>
          <a:lstStyle/>
          <a:p>
            <a:r>
              <a:rPr lang="en-US" dirty="0"/>
              <a:t>The content, target audience and platform are considered carefully by the librarians. </a:t>
            </a:r>
          </a:p>
          <a:p>
            <a:r>
              <a:rPr lang="en-US" dirty="0"/>
              <a:t>The librarians emphasize that the digital services are more available as they can overcome boundaries of place and time. </a:t>
            </a:r>
          </a:p>
          <a:p>
            <a:r>
              <a:rPr lang="en-US" dirty="0"/>
              <a:t>They aim to reach as many users as possible.</a:t>
            </a:r>
            <a:endParaRPr lang="da-DK" dirty="0"/>
          </a:p>
        </p:txBody>
      </p:sp>
      <p:sp>
        <p:nvSpPr>
          <p:cNvPr id="4" name="Date Placeholder 3">
            <a:extLst>
              <a:ext uri="{FF2B5EF4-FFF2-40B4-BE49-F238E27FC236}">
                <a16:creationId xmlns:a16="http://schemas.microsoft.com/office/drawing/2014/main" id="{E066DADD-7F01-FC23-83AF-140B16C18172}"/>
              </a:ext>
            </a:extLst>
          </p:cNvPr>
          <p:cNvSpPr>
            <a:spLocks noGrp="1"/>
          </p:cNvSpPr>
          <p:nvPr>
            <p:ph type="dt" sz="half" idx="2"/>
          </p:nvPr>
        </p:nvSpPr>
        <p:spPr/>
        <p:txBody>
          <a:bodyPr/>
          <a:lstStyle/>
          <a:p>
            <a:fld id="{C04572D7-0325-425E-97A7-D7A57851E628}" type="datetime1">
              <a:rPr lang="en-GB" smtClean="0"/>
              <a:t>23/05/2023</a:t>
            </a:fld>
            <a:endParaRPr lang="en-GB" dirty="0"/>
          </a:p>
        </p:txBody>
      </p:sp>
      <p:sp>
        <p:nvSpPr>
          <p:cNvPr id="5" name="Footer Placeholder 4">
            <a:extLst>
              <a:ext uri="{FF2B5EF4-FFF2-40B4-BE49-F238E27FC236}">
                <a16:creationId xmlns:a16="http://schemas.microsoft.com/office/drawing/2014/main" id="{CAB514BB-2969-2DB3-22C5-68D01BAFD45D}"/>
              </a:ext>
            </a:extLst>
          </p:cNvPr>
          <p:cNvSpPr>
            <a:spLocks noGrp="1"/>
          </p:cNvSpPr>
          <p:nvPr>
            <p:ph type="ftr" sz="quarter" idx="14"/>
          </p:nvPr>
        </p:nvSpPr>
        <p:spPr/>
        <p:txBody>
          <a:bodyPr/>
          <a:lstStyle/>
          <a:p>
            <a:endParaRPr lang="en-GB" dirty="0"/>
          </a:p>
        </p:txBody>
      </p:sp>
      <p:sp>
        <p:nvSpPr>
          <p:cNvPr id="6" name="Slide Number Placeholder 5">
            <a:extLst>
              <a:ext uri="{FF2B5EF4-FFF2-40B4-BE49-F238E27FC236}">
                <a16:creationId xmlns:a16="http://schemas.microsoft.com/office/drawing/2014/main" id="{4CDE6103-C3E4-1F19-FA1E-012650D3A427}"/>
              </a:ext>
            </a:extLst>
          </p:cNvPr>
          <p:cNvSpPr>
            <a:spLocks noGrp="1"/>
          </p:cNvSpPr>
          <p:nvPr>
            <p:ph type="sldNum" sz="quarter" idx="15"/>
          </p:nvPr>
        </p:nvSpPr>
        <p:spPr/>
        <p:txBody>
          <a:bodyPr/>
          <a:lstStyle/>
          <a:p>
            <a:fld id="{45D37B1E-C366-494F-A587-962AD9AABC83}" type="slidenum">
              <a:rPr lang="en-GB" smtClean="0"/>
              <a:pPr/>
              <a:t>7</a:t>
            </a:fld>
            <a:endParaRPr lang="en-GB" dirty="0"/>
          </a:p>
        </p:txBody>
      </p:sp>
    </p:spTree>
    <p:extLst>
      <p:ext uri="{BB962C8B-B14F-4D97-AF65-F5344CB8AC3E}">
        <p14:creationId xmlns:p14="http://schemas.microsoft.com/office/powerpoint/2010/main" val="3558441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E0ECA-84AB-C89F-3B3E-90D6A3C215AC}"/>
              </a:ext>
            </a:extLst>
          </p:cNvPr>
          <p:cNvSpPr>
            <a:spLocks noGrp="1"/>
          </p:cNvSpPr>
          <p:nvPr>
            <p:ph type="ctrTitle"/>
          </p:nvPr>
        </p:nvSpPr>
        <p:spPr/>
        <p:txBody>
          <a:bodyPr/>
          <a:lstStyle/>
          <a:p>
            <a:r>
              <a:rPr lang="da-DK" dirty="0" err="1"/>
              <a:t>Conclusions</a:t>
            </a:r>
            <a:endParaRPr lang="da-DK" dirty="0"/>
          </a:p>
        </p:txBody>
      </p:sp>
      <p:sp>
        <p:nvSpPr>
          <p:cNvPr id="3" name="Content Placeholder 2">
            <a:extLst>
              <a:ext uri="{FF2B5EF4-FFF2-40B4-BE49-F238E27FC236}">
                <a16:creationId xmlns:a16="http://schemas.microsoft.com/office/drawing/2014/main" id="{006165D7-37C6-8879-75B7-6220A0DB6F48}"/>
              </a:ext>
            </a:extLst>
          </p:cNvPr>
          <p:cNvSpPr>
            <a:spLocks noGrp="1"/>
          </p:cNvSpPr>
          <p:nvPr>
            <p:ph sz="quarter" idx="13"/>
          </p:nvPr>
        </p:nvSpPr>
        <p:spPr/>
        <p:txBody>
          <a:bodyPr/>
          <a:lstStyle/>
          <a:p>
            <a:r>
              <a:rPr lang="en-US" dirty="0"/>
              <a:t>The findings of this study have implications for the development of digital library services. </a:t>
            </a:r>
          </a:p>
          <a:p>
            <a:r>
              <a:rPr lang="en-US" dirty="0"/>
              <a:t>There is little need to advocate the importance of digital services or online presence to librarians. </a:t>
            </a:r>
          </a:p>
          <a:p>
            <a:r>
              <a:rPr lang="en-US" dirty="0"/>
              <a:t>Similarly, the importance of considering the users and target audience when developing digital library services does not need to be advocated either. </a:t>
            </a:r>
          </a:p>
          <a:p>
            <a:r>
              <a:rPr lang="en-US" dirty="0"/>
              <a:t>However, the librarians do not necessarily feel confident when developing and working with the digital services. </a:t>
            </a:r>
          </a:p>
          <a:p>
            <a:r>
              <a:rPr lang="en-US" dirty="0"/>
              <a:t>This study therefore ends with recommending that libraries could support the librarians more in the development of digital services.</a:t>
            </a:r>
            <a:endParaRPr lang="da-DK" dirty="0"/>
          </a:p>
        </p:txBody>
      </p:sp>
      <p:sp>
        <p:nvSpPr>
          <p:cNvPr id="4" name="Date Placeholder 3">
            <a:extLst>
              <a:ext uri="{FF2B5EF4-FFF2-40B4-BE49-F238E27FC236}">
                <a16:creationId xmlns:a16="http://schemas.microsoft.com/office/drawing/2014/main" id="{FDFB7125-DAA4-1233-8579-70DF083802BE}"/>
              </a:ext>
            </a:extLst>
          </p:cNvPr>
          <p:cNvSpPr>
            <a:spLocks noGrp="1"/>
          </p:cNvSpPr>
          <p:nvPr>
            <p:ph type="dt" sz="half" idx="2"/>
          </p:nvPr>
        </p:nvSpPr>
        <p:spPr/>
        <p:txBody>
          <a:bodyPr/>
          <a:lstStyle/>
          <a:p>
            <a:fld id="{70CFFCA1-A3A4-4EDB-AB99-DB7A85314EB9}" type="datetime1">
              <a:rPr lang="en-GB" smtClean="0"/>
              <a:t>23/05/2023</a:t>
            </a:fld>
            <a:endParaRPr lang="en-GB" dirty="0"/>
          </a:p>
        </p:txBody>
      </p:sp>
      <p:sp>
        <p:nvSpPr>
          <p:cNvPr id="5" name="Footer Placeholder 4">
            <a:extLst>
              <a:ext uri="{FF2B5EF4-FFF2-40B4-BE49-F238E27FC236}">
                <a16:creationId xmlns:a16="http://schemas.microsoft.com/office/drawing/2014/main" id="{B4F92733-6494-986E-B8AC-99BE7FB5EB5F}"/>
              </a:ext>
            </a:extLst>
          </p:cNvPr>
          <p:cNvSpPr>
            <a:spLocks noGrp="1"/>
          </p:cNvSpPr>
          <p:nvPr>
            <p:ph type="ftr" sz="quarter" idx="14"/>
          </p:nvPr>
        </p:nvSpPr>
        <p:spPr/>
        <p:txBody>
          <a:bodyPr/>
          <a:lstStyle/>
          <a:p>
            <a:endParaRPr lang="en-GB" dirty="0"/>
          </a:p>
        </p:txBody>
      </p:sp>
      <p:sp>
        <p:nvSpPr>
          <p:cNvPr id="6" name="Slide Number Placeholder 5">
            <a:extLst>
              <a:ext uri="{FF2B5EF4-FFF2-40B4-BE49-F238E27FC236}">
                <a16:creationId xmlns:a16="http://schemas.microsoft.com/office/drawing/2014/main" id="{FEA022E2-2419-1329-9C73-AD66469A9EAA}"/>
              </a:ext>
            </a:extLst>
          </p:cNvPr>
          <p:cNvSpPr>
            <a:spLocks noGrp="1"/>
          </p:cNvSpPr>
          <p:nvPr>
            <p:ph type="sldNum" sz="quarter" idx="15"/>
          </p:nvPr>
        </p:nvSpPr>
        <p:spPr/>
        <p:txBody>
          <a:bodyPr/>
          <a:lstStyle/>
          <a:p>
            <a:fld id="{45D37B1E-C366-494F-A587-962AD9AABC83}" type="slidenum">
              <a:rPr lang="en-GB" smtClean="0"/>
              <a:pPr/>
              <a:t>8</a:t>
            </a:fld>
            <a:endParaRPr lang="en-GB" dirty="0"/>
          </a:p>
        </p:txBody>
      </p:sp>
    </p:spTree>
    <p:extLst>
      <p:ext uri="{BB962C8B-B14F-4D97-AF65-F5344CB8AC3E}">
        <p14:creationId xmlns:p14="http://schemas.microsoft.com/office/powerpoint/2010/main" val="197700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C46707-7472-F92E-3558-3F99EB0D3EB8}"/>
              </a:ext>
            </a:extLst>
          </p:cNvPr>
          <p:cNvSpPr>
            <a:spLocks noGrp="1"/>
          </p:cNvSpPr>
          <p:nvPr>
            <p:ph type="ctrTitle"/>
          </p:nvPr>
        </p:nvSpPr>
        <p:spPr/>
        <p:txBody>
          <a:bodyPr/>
          <a:lstStyle/>
          <a:p>
            <a:endParaRPr lang="da-DK"/>
          </a:p>
        </p:txBody>
      </p:sp>
      <p:sp>
        <p:nvSpPr>
          <p:cNvPr id="3" name="Pladsholder til indhold 2">
            <a:extLst>
              <a:ext uri="{FF2B5EF4-FFF2-40B4-BE49-F238E27FC236}">
                <a16:creationId xmlns:a16="http://schemas.microsoft.com/office/drawing/2014/main" id="{46277FE4-A546-2AED-9BE0-7C3C690F026A}"/>
              </a:ext>
            </a:extLst>
          </p:cNvPr>
          <p:cNvSpPr>
            <a:spLocks noGrp="1"/>
          </p:cNvSpPr>
          <p:nvPr>
            <p:ph sz="quarter" idx="13"/>
          </p:nvPr>
        </p:nvSpPr>
        <p:spPr/>
        <p:txBody>
          <a:bodyPr/>
          <a:lstStyle/>
          <a:p>
            <a:pPr marL="0" indent="0" algn="ctr">
              <a:buNone/>
            </a:pPr>
            <a:endParaRPr lang="da-DK" dirty="0"/>
          </a:p>
          <a:p>
            <a:pPr marL="0" indent="0" algn="ctr">
              <a:buNone/>
            </a:pPr>
            <a:endParaRPr lang="da-DK" dirty="0"/>
          </a:p>
          <a:p>
            <a:pPr marL="0" indent="0" algn="ctr">
              <a:buNone/>
            </a:pPr>
            <a:endParaRPr lang="da-DK" dirty="0"/>
          </a:p>
          <a:p>
            <a:pPr marL="0" indent="0" algn="ctr">
              <a:buNone/>
            </a:pPr>
            <a:r>
              <a:rPr lang="da-DK" sz="2000" dirty="0" err="1"/>
              <a:t>Thank</a:t>
            </a:r>
            <a:r>
              <a:rPr lang="da-DK" sz="2000" dirty="0"/>
              <a:t> </a:t>
            </a:r>
            <a:r>
              <a:rPr lang="da-DK" sz="2000" dirty="0" err="1"/>
              <a:t>you</a:t>
            </a:r>
            <a:endParaRPr lang="da-DK" sz="2000" dirty="0"/>
          </a:p>
          <a:p>
            <a:pPr algn="ctr"/>
            <a:endParaRPr lang="da-DK" sz="2000" dirty="0"/>
          </a:p>
          <a:p>
            <a:pPr marL="0" indent="0" algn="ctr">
              <a:buNone/>
            </a:pPr>
            <a:r>
              <a:rPr lang="da-DK" sz="2000" dirty="0" err="1"/>
              <a:t>Questions</a:t>
            </a:r>
            <a:r>
              <a:rPr lang="da-DK" sz="2000" dirty="0"/>
              <a:t> or </a:t>
            </a:r>
            <a:r>
              <a:rPr lang="da-DK" sz="2000" dirty="0" err="1"/>
              <a:t>comments</a:t>
            </a:r>
            <a:r>
              <a:rPr lang="da-DK" sz="2000" dirty="0"/>
              <a:t>?</a:t>
            </a:r>
          </a:p>
        </p:txBody>
      </p:sp>
      <p:sp>
        <p:nvSpPr>
          <p:cNvPr id="4" name="Pladsholder til dato 3">
            <a:extLst>
              <a:ext uri="{FF2B5EF4-FFF2-40B4-BE49-F238E27FC236}">
                <a16:creationId xmlns:a16="http://schemas.microsoft.com/office/drawing/2014/main" id="{C18FB6AC-0EB0-3C38-3F51-E49E543537F8}"/>
              </a:ext>
            </a:extLst>
          </p:cNvPr>
          <p:cNvSpPr>
            <a:spLocks noGrp="1"/>
          </p:cNvSpPr>
          <p:nvPr>
            <p:ph type="dt" sz="half" idx="2"/>
          </p:nvPr>
        </p:nvSpPr>
        <p:spPr/>
        <p:txBody>
          <a:bodyPr/>
          <a:lstStyle/>
          <a:p>
            <a:fld id="{BD17A07F-220B-CC4D-914E-D9F1B536BBF5}" type="datetime1">
              <a:rPr lang="en-GB" smtClean="0"/>
              <a:t>23/05/2023</a:t>
            </a:fld>
            <a:endParaRPr lang="en-GB" dirty="0"/>
          </a:p>
        </p:txBody>
      </p:sp>
      <p:sp>
        <p:nvSpPr>
          <p:cNvPr id="5" name="Pladsholder til sidefod 4">
            <a:extLst>
              <a:ext uri="{FF2B5EF4-FFF2-40B4-BE49-F238E27FC236}">
                <a16:creationId xmlns:a16="http://schemas.microsoft.com/office/drawing/2014/main" id="{3C3F07A5-204D-2006-DA6D-6EE7A30BCFDC}"/>
              </a:ext>
            </a:extLst>
          </p:cNvPr>
          <p:cNvSpPr>
            <a:spLocks noGrp="1"/>
          </p:cNvSpPr>
          <p:nvPr>
            <p:ph type="ftr" sz="quarter" idx="14"/>
          </p:nvPr>
        </p:nvSpPr>
        <p:spPr/>
        <p:txBody>
          <a:bodyPr/>
          <a:lstStyle/>
          <a:p>
            <a:endParaRPr lang="en-GB" dirty="0"/>
          </a:p>
        </p:txBody>
      </p:sp>
      <p:sp>
        <p:nvSpPr>
          <p:cNvPr id="6" name="Pladsholder til slidenummer 5">
            <a:extLst>
              <a:ext uri="{FF2B5EF4-FFF2-40B4-BE49-F238E27FC236}">
                <a16:creationId xmlns:a16="http://schemas.microsoft.com/office/drawing/2014/main" id="{98BCDEB7-25B5-8B94-7865-8A258DBE46F2}"/>
              </a:ext>
            </a:extLst>
          </p:cNvPr>
          <p:cNvSpPr>
            <a:spLocks noGrp="1"/>
          </p:cNvSpPr>
          <p:nvPr>
            <p:ph type="sldNum" sz="quarter" idx="15"/>
          </p:nvPr>
        </p:nvSpPr>
        <p:spPr/>
        <p:txBody>
          <a:bodyPr/>
          <a:lstStyle/>
          <a:p>
            <a:fld id="{45D37B1E-C366-494F-A587-962AD9AABC83}" type="slidenum">
              <a:rPr lang="en-GB" smtClean="0"/>
              <a:pPr/>
              <a:t>9</a:t>
            </a:fld>
            <a:endParaRPr lang="en-GB" dirty="0"/>
          </a:p>
        </p:txBody>
      </p:sp>
    </p:spTree>
    <p:extLst>
      <p:ext uri="{BB962C8B-B14F-4D97-AF65-F5344CB8AC3E}">
        <p14:creationId xmlns:p14="http://schemas.microsoft.com/office/powerpoint/2010/main" val="1285867369"/>
      </p:ext>
    </p:extLst>
  </p:cSld>
  <p:clrMapOvr>
    <a:masterClrMapping/>
  </p:clrMapOvr>
</p:sld>
</file>

<file path=ppt/theme/theme1.xml><?xml version="1.0" encoding="utf-8"?>
<a:theme xmlns:a="http://schemas.openxmlformats.org/drawingml/2006/main" name="Blank">
  <a:themeElements>
    <a:clrScheme name="SDU">
      <a:dk1>
        <a:srgbClr val="000000"/>
      </a:dk1>
      <a:lt1>
        <a:srgbClr val="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TemplateConfiguration><![CDATA[{"documentContentValidatorConfiguration":{"enableDocumentContentValidator":false,"documentContentValidatorVersion":0},"elementsMetadata":[],"slideId":"636891895635073635","enableDocumentContentUpdater":true,"version":"1.3"}]]></TemplafySlideTemplateConfiguration>
</file>

<file path=customXml/item11.xml><?xml version="1.0" encoding="utf-8"?>
<TemplafySlideTemplateConfiguration><![CDATA[{"documentContentValidatorConfiguration":{"enableDocumentContentValidator":false,"documentContentValidatorVersion":0},"elementsMetadata":[],"slideId":"636891895634761136","enableDocumentContentUpdater":true,"version":"1.3"}]]></TemplafySlideTemplateConfiguration>
</file>

<file path=customXml/item12.xml><?xml version="1.0" encoding="utf-8"?>
<TemplafyTemplateConfiguration><![CDATA[{"elementsMetadata":[{"type":"shape","id":"95e29db1-213f-4f33-919d-e31c40718882","elementConfiguration":{"format":"{{DateFormats.MonthYear}}","binding":"Form.Date","disableUpdates":false,"type":"date"}},{"type":"shape","id":"61eff3a4-82da-4816-91d9-b48781cb7107","elementConfiguration":{"binding":"UserProfile.Institut.InstituteDCU_{{DocumentLanguage}}","disableUpdates":false,"type":"text"}},{"type":"shape","id":"7e3d4eb4-467d-4d00-b39b-a6c762c37800","elementConfiguration":{"binding":"UserProfile.Institut.InstituteDCU_{{DocumentLanguage}}","disableUpdates":false,"type":"text"}},{"type":"shape","id":"3ec14c93-8be6-4c6a-93bd-5f62b7cb451b","elementConfiguration":{"format":"{{DateFormats.MonthYear}}","binding":"Form.Date","disableUpdates":false,"type":"date"}},{"type":"shape","id":"c48727a7-0f09-42cb-a713-c30f38f099d5","elementConfiguration":{"binding":"UserProfile.Institut.InstituteDCU_{{DocumentLanguage}}","disableUpdates":false,"type":"text"}},{"type":"shape","id":"70315b35-6235-46af-be39-9953cb3c6101","elementConfiguration":{"format":"{{DateFormats.MonthYear}}","binding":"Form.Date","disableUpdates":false,"type":"date"}},{"type":"shape","id":"9c3c8937-dd87-477a-b523-ff134a7c7685","elementConfiguration":{"binding":"UserProfile.Institut.InstituteDCU_{{DocumentLanguage}}","disableUpdates":false,"type":"text"}},{"type":"shape","id":"20e5e425-6482-4c8a-b8dd-7090e3783911","elementConfiguration":{"format":"{{DateFormats.MonthYear}}","binding":"Form.Date","disableUpdates":false,"type":"date"}},{"type":"shape","id":"897790b6-670c-4e09-881a-c9914e42e415","elementConfiguration":{"format":"{{DateFormats.MonthYear}}","binding":"Form.Date","disableUpdates":false,"type":"date"}},{"type":"shape","id":"ac47bd33-30c0-409f-8da4-cf9bae31f23e","elementConfiguration":{"binding":"UserProfile.Institut.InstituteDCU_{{DocumentLanguage}}","disableUpdates":false,"type":"text"}},{"type":"shape","id":"dcb5a76d-c6c7-46fa-a7e3-2ceec5bc1aed","elementConfiguration":{"binding":"UserProfile.Institut.InstituteDCU_{{DocumentLanguage}}","disableUpdates":false,"type":"text"}},{"type":"shape","id":"3748a8c8-4df2-4f9e-89fe-77d66ed7c735","elementConfiguration":{"binding":"UserProfile.Institut.InstituteDCU_{{DocumentLanguage}}","disableUpdates":false,"type":"text"}},{"type":"shape","id":"dfcaf6ee-d7ac-4683-8fb0-abd5030ef8b1","elementConfiguration":{"format":"{{DateFormats.MonthYear}}","binding":"Form.Date","disableUpdates":false,"type":"date"}}],"transformationConfigurations":[{"language":"{{DocumentLanguage}}","disableUpdates":false,"type":"proofingLanguage"}],"templateName":"","templateDescription":"","enableDocumentContentUpdater":true,"version":"1.3"}]]></TemplafyTemplateConfiguration>
</file>

<file path=customXml/item13.xml><?xml version="1.0" encoding="utf-8"?>
<TemplafySlideTemplateConfiguration><![CDATA[{"documentContentValidatorConfiguration":{"enableDocumentContentValidator":false,"documentContentValidatorVersion":0},"elementsMetadata":[],"slideId":"636891895635386589","enableDocumentContentUpdater":true,"version":"1.3"}]]></TemplafySlideTemplateConfiguration>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TemplateConfiguration><![CDATA[{"documentContentValidatorConfiguration":{"enableDocumentContentValidator":false,"documentContentValidatorVersion":0},"elementsMetadata":[],"slideId":"636891895636167766","enableDocumentContentUpdater":true,"version":"1.3"}]]></TemplafySlideTemplateConfiguration>
</file>

<file path=customXml/item17.xml><?xml version="1.0" encoding="utf-8"?>
<TemplafySlideFormConfiguration><![CDATA[{"formFields":[],"formDataEntries":[]}]]></TemplafySlideFormConfiguration>
</file>

<file path=customXml/item18.xml><?xml version="1.0" encoding="utf-8"?>
<TemplafySlideFormConfiguration><![CDATA[{"formFields":[],"formDataEntries":[]}]]></TemplafySlideFormConfiguration>
</file>

<file path=customXml/item19.xml><?xml version="1.0" encoding="utf-8"?>
<TemplafySlideTemplateConfiguration><![CDATA[{"documentContentValidatorConfiguration":{"enableDocumentContentValidator":false,"documentContentValidatorVersion":0},"elementsMetadata":[],"slideId":"636891895635542819","enableDocumentContentUpdater":true,"version":"1.3"}]]></TemplafySlideTemplateConfiguration>
</file>

<file path=customXml/item2.xml><?xml version="1.0" encoding="utf-8"?>
<TemplafySlideTemplateConfiguration><![CDATA[{"documentContentValidatorConfiguration":{"enableDocumentContentValidator":false,"documentContentValidatorVersion":0},"elementsMetadata":[],"slideId":"636891895634761137","enableDocumentContentUpdater":true,"version":"1.3"}]]></TemplafySlideTemplateConfiguration>
</file>

<file path=customXml/item20.xml><?xml version="1.0" encoding="utf-8"?>
<TemplafySlideFormConfiguration><![CDATA[{"formFields":[],"formDataEntries":[]}]]></TemplafySlideFormConfiguration>
</file>

<file path=customXml/item21.xml><?xml version="1.0" encoding="utf-8"?>
<TemplafySlideTemplateConfiguration><![CDATA[{"documentContentValidatorConfiguration":{"enableDocumentContentValidator":false,"documentContentValidatorVersion":0},"elementsMetadata":[],"slideId":"636891895634292862","enableDocumentContentUpdater":true,"version":"1.3"}]]></TemplafySlideTemplateConfiguration>
</file>

<file path=customXml/item22.xml><?xml version="1.0" encoding="utf-8"?>
<TemplafySlideFormConfiguration><![CDATA[{"formFields":[],"formDataEntries":[]}]]></TemplafySlideFormConfiguration>
</file>

<file path=customXml/item3.xml><?xml version="1.0" encoding="utf-8"?>
<TemplafySlideTemplateConfiguration><![CDATA[{"documentContentValidatorConfiguration":{"enableDocumentContentValidator":false,"documentContentValidatorVersion":0},"elementsMetadata":[],"slideId":"636891895634292863","enableDocumentContentUpdater":true,"version":"1.3"}]]></TemplafySlideTemplateConfiguration>
</file>

<file path=customXml/item4.xml><?xml version="1.0" encoding="utf-8"?>
<TemplafySlideFormConfiguration><![CDATA[{"formFields":[],"formDataEntries":[]}]]></TemplafySlideFormConfiguration>
</file>

<file path=customXml/item5.xml><?xml version="1.0" encoding="utf-8"?>
<TemplafySlideFormConfiguration><![CDATA[{"formFields":[],"formDataEntries":[]}]]></TemplafySlideFormConfiguration>
</file>

<file path=customXml/item6.xml><?xml version="1.0" encoding="utf-8"?>
<TemplafySlideTemplateConfiguration><![CDATA[{"documentContentValidatorConfiguration":{"enableDocumentContentValidator":false,"documentContentValidatorVersion":0},"elementsMetadata":[],"slideId":"636891895635699094","enableDocumentContentUpdater":true,"version":"1.3"}]]></TemplafySlideTemplateConfiguration>
</file>

<file path=customXml/item7.xml><?xml version="1.0" encoding="utf-8"?>
<TemplafyFormConfiguration><![CDATA[{"formFields":[{"required":false,"helpTexts":{"prefix":"","postfix":""},"spacing":{},"type":"datePicker","name":"Date","label":"Date","fullyQualifiedName":"Date"}],"formDataEntries":[{"name":"Date","value":"jYS/jcdTQPS1W+yUeTYF/w=="}]}]]></TemplafyFormConfiguration>
</file>

<file path=customXml/item8.xml><?xml version="1.0" encoding="utf-8"?>
<TemplafySlideFormConfiguration><![CDATA[{"formFields":[],"formDataEntries":[]}]]></TemplafySlideFormConfiguration>
</file>

<file path=customXml/item9.xml><?xml version="1.0" encoding="utf-8"?>
<TemplafySlideTemplateConfiguration><![CDATA[{"documentContentValidatorConfiguration":{"enableDocumentContentValidator":false,"documentContentValidatorVersion":0},"elementsMetadata":[],"slideId":"636891895636011205","enableDocumentContentUpdater":true,"version":"1.3"}]]></TemplafySlideTemplateConfiguration>
</file>

<file path=customXml/itemProps1.xml><?xml version="1.0" encoding="utf-8"?>
<ds:datastoreItem xmlns:ds="http://schemas.openxmlformats.org/officeDocument/2006/customXml" ds:itemID="{6328992E-AE26-492A-B96B-B12F18AF1702}">
  <ds:schemaRefs/>
</ds:datastoreItem>
</file>

<file path=customXml/itemProps10.xml><?xml version="1.0" encoding="utf-8"?>
<ds:datastoreItem xmlns:ds="http://schemas.openxmlformats.org/officeDocument/2006/customXml" ds:itemID="{FE87C2BA-4D9C-4A03-8ACC-AC033380FDD9}">
  <ds:schemaRefs/>
</ds:datastoreItem>
</file>

<file path=customXml/itemProps11.xml><?xml version="1.0" encoding="utf-8"?>
<ds:datastoreItem xmlns:ds="http://schemas.openxmlformats.org/officeDocument/2006/customXml" ds:itemID="{8F36D3C8-5173-4306-861C-CC9CB4A0CF4B}">
  <ds:schemaRefs/>
</ds:datastoreItem>
</file>

<file path=customXml/itemProps12.xml><?xml version="1.0" encoding="utf-8"?>
<ds:datastoreItem xmlns:ds="http://schemas.openxmlformats.org/officeDocument/2006/customXml" ds:itemID="{C484C70F-0F64-4774-853F-19FDF7E1F81D}">
  <ds:schemaRefs/>
</ds:datastoreItem>
</file>

<file path=customXml/itemProps13.xml><?xml version="1.0" encoding="utf-8"?>
<ds:datastoreItem xmlns:ds="http://schemas.openxmlformats.org/officeDocument/2006/customXml" ds:itemID="{D40B8ABF-BCDE-4BFC-8014-3E62B1CE21F5}">
  <ds:schemaRefs/>
</ds:datastoreItem>
</file>

<file path=customXml/itemProps14.xml><?xml version="1.0" encoding="utf-8"?>
<ds:datastoreItem xmlns:ds="http://schemas.openxmlformats.org/officeDocument/2006/customXml" ds:itemID="{DF8FC11B-2B8F-48E8-89FC-329FD59E3C3C}">
  <ds:schemaRefs/>
</ds:datastoreItem>
</file>

<file path=customXml/itemProps15.xml><?xml version="1.0" encoding="utf-8"?>
<ds:datastoreItem xmlns:ds="http://schemas.openxmlformats.org/officeDocument/2006/customXml" ds:itemID="{43723FED-A2E0-415E-8B28-139637BC092B}">
  <ds:schemaRefs/>
</ds:datastoreItem>
</file>

<file path=customXml/itemProps16.xml><?xml version="1.0" encoding="utf-8"?>
<ds:datastoreItem xmlns:ds="http://schemas.openxmlformats.org/officeDocument/2006/customXml" ds:itemID="{3C302438-84D4-4410-883F-41F2AB7D30E2}">
  <ds:schemaRefs/>
</ds:datastoreItem>
</file>

<file path=customXml/itemProps17.xml><?xml version="1.0" encoding="utf-8"?>
<ds:datastoreItem xmlns:ds="http://schemas.openxmlformats.org/officeDocument/2006/customXml" ds:itemID="{D0688CFD-82DB-43CD-8984-E850371D850F}">
  <ds:schemaRefs/>
</ds:datastoreItem>
</file>

<file path=customXml/itemProps18.xml><?xml version="1.0" encoding="utf-8"?>
<ds:datastoreItem xmlns:ds="http://schemas.openxmlformats.org/officeDocument/2006/customXml" ds:itemID="{CFC7CD9E-B387-47DD-A892-194586C4B0A8}">
  <ds:schemaRefs/>
</ds:datastoreItem>
</file>

<file path=customXml/itemProps19.xml><?xml version="1.0" encoding="utf-8"?>
<ds:datastoreItem xmlns:ds="http://schemas.openxmlformats.org/officeDocument/2006/customXml" ds:itemID="{3FF30AE2-4030-4619-B981-FE19E0E4A113}">
  <ds:schemaRefs/>
</ds:datastoreItem>
</file>

<file path=customXml/itemProps2.xml><?xml version="1.0" encoding="utf-8"?>
<ds:datastoreItem xmlns:ds="http://schemas.openxmlformats.org/officeDocument/2006/customXml" ds:itemID="{1DA5F47D-14F9-49C7-BB6D-79A6A719F13C}">
  <ds:schemaRefs/>
</ds:datastoreItem>
</file>

<file path=customXml/itemProps20.xml><?xml version="1.0" encoding="utf-8"?>
<ds:datastoreItem xmlns:ds="http://schemas.openxmlformats.org/officeDocument/2006/customXml" ds:itemID="{AB6030D5-BCDD-426E-8913-152EAE6D3877}">
  <ds:schemaRefs/>
</ds:datastoreItem>
</file>

<file path=customXml/itemProps21.xml><?xml version="1.0" encoding="utf-8"?>
<ds:datastoreItem xmlns:ds="http://schemas.openxmlformats.org/officeDocument/2006/customXml" ds:itemID="{80A386E5-FB57-411F-ACEC-E4C4608EF981}">
  <ds:schemaRefs/>
</ds:datastoreItem>
</file>

<file path=customXml/itemProps22.xml><?xml version="1.0" encoding="utf-8"?>
<ds:datastoreItem xmlns:ds="http://schemas.openxmlformats.org/officeDocument/2006/customXml" ds:itemID="{13904DEA-8253-4BF3-9310-8891F043FA29}">
  <ds:schemaRefs/>
</ds:datastoreItem>
</file>

<file path=customXml/itemProps3.xml><?xml version="1.0" encoding="utf-8"?>
<ds:datastoreItem xmlns:ds="http://schemas.openxmlformats.org/officeDocument/2006/customXml" ds:itemID="{A078B4FF-09BD-41CC-9B29-FE1B7D89E18C}">
  <ds:schemaRefs/>
</ds:datastoreItem>
</file>

<file path=customXml/itemProps4.xml><?xml version="1.0" encoding="utf-8"?>
<ds:datastoreItem xmlns:ds="http://schemas.openxmlformats.org/officeDocument/2006/customXml" ds:itemID="{23A422EE-19EB-460A-8CC2-72292EB01E2F}">
  <ds:schemaRefs/>
</ds:datastoreItem>
</file>

<file path=customXml/itemProps5.xml><?xml version="1.0" encoding="utf-8"?>
<ds:datastoreItem xmlns:ds="http://schemas.openxmlformats.org/officeDocument/2006/customXml" ds:itemID="{F2272AAD-8D33-4FB9-9B40-46554F80457C}">
  <ds:schemaRefs/>
</ds:datastoreItem>
</file>

<file path=customXml/itemProps6.xml><?xml version="1.0" encoding="utf-8"?>
<ds:datastoreItem xmlns:ds="http://schemas.openxmlformats.org/officeDocument/2006/customXml" ds:itemID="{61049392-9824-46E8-B53B-071ADFE52D03}">
  <ds:schemaRefs/>
</ds:datastoreItem>
</file>

<file path=customXml/itemProps7.xml><?xml version="1.0" encoding="utf-8"?>
<ds:datastoreItem xmlns:ds="http://schemas.openxmlformats.org/officeDocument/2006/customXml" ds:itemID="{C5CD5A01-6378-494D-B71B-D23DEC9A120C}">
  <ds:schemaRefs/>
</ds:datastoreItem>
</file>

<file path=customXml/itemProps8.xml><?xml version="1.0" encoding="utf-8"?>
<ds:datastoreItem xmlns:ds="http://schemas.openxmlformats.org/officeDocument/2006/customXml" ds:itemID="{6B0D700A-B574-468F-8B57-017D5DD2185D}">
  <ds:schemaRefs/>
</ds:datastoreItem>
</file>

<file path=customXml/itemProps9.xml><?xml version="1.0" encoding="utf-8"?>
<ds:datastoreItem xmlns:ds="http://schemas.openxmlformats.org/officeDocument/2006/customXml" ds:itemID="{F31277A9-97EE-4BA1-BCFA-B539C538A774}">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683</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Blank</vt:lpstr>
      <vt:lpstr>How public libraries deliver value online: the perception of librarians   Marie Lundsfryd Nielsen Marie Cecilie Lensch Tove Faber Frandsen  </vt:lpstr>
      <vt:lpstr>The value of libraries</vt:lpstr>
      <vt:lpstr>Research question</vt:lpstr>
      <vt:lpstr>Methods</vt:lpstr>
      <vt:lpstr>Findings: the digital library in or as part of the physical library</vt:lpstr>
      <vt:lpstr>Findings: the librarians trying to attract users using digital services</vt:lpstr>
      <vt:lpstr>Findings: digital services providing unique opportunities and challenges to libraries</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2019-01-15T10:32:39Z</dcterms:created>
  <dcterms:modified xsi:type="dcterms:W3CDTF">2023-05-23T21:07:58Z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2019-03-26T09:32:31.2904676Z</vt:lpwstr>
  </property>
  <property fmtid="{D5CDD505-2E9C-101B-9397-08002B2CF9AE}" pid="3" name="TemplafyTenantId">
    <vt:lpwstr>sdu</vt:lpwstr>
  </property>
  <property fmtid="{D5CDD505-2E9C-101B-9397-08002B2CF9AE}" pid="4" name="TemplafyTemplateId">
    <vt:lpwstr>636891894186761813</vt:lpwstr>
  </property>
  <property fmtid="{D5CDD505-2E9C-101B-9397-08002B2CF9AE}" pid="5" name="TemplafyUserProfileId">
    <vt:lpwstr>636270551456103939</vt:lpwstr>
  </property>
  <property fmtid="{D5CDD505-2E9C-101B-9397-08002B2CF9AE}" pid="6" name="TemplafyLanguageCode">
    <vt:lpwstr>en-GB</vt:lpwstr>
  </property>
</Properties>
</file>