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8" r:id="rId2"/>
    <p:sldId id="269" r:id="rId3"/>
    <p:sldId id="260" r:id="rId4"/>
    <p:sldId id="261" r:id="rId5"/>
    <p:sldId id="263" r:id="rId6"/>
    <p:sldId id="264" r:id="rId7"/>
    <p:sldId id="266" r:id="rId8"/>
    <p:sldId id="267" r:id="rId9"/>
    <p:sldId id="265" r:id="rId10"/>
    <p:sldId id="259"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A799"/>
    <a:srgbClr val="E2D41D"/>
    <a:srgbClr val="835F44"/>
    <a:srgbClr val="142838"/>
    <a:srgbClr val="8360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6FB15-1BCE-4267-A510-A0562FB4CD69}" v="151" dt="2023-05-18T11:26:23.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p:restoredTop sz="96327"/>
  </p:normalViewPr>
  <p:slideViewPr>
    <p:cSldViewPr snapToGrid="0" snapToObjects="1">
      <p:cViewPr varScale="1">
        <p:scale>
          <a:sx n="41" d="100"/>
          <a:sy n="41" d="100"/>
        </p:scale>
        <p:origin x="40" y="516"/>
      </p:cViewPr>
      <p:guideLst/>
    </p:cSldViewPr>
  </p:slideViewPr>
  <p:outlineViewPr>
    <p:cViewPr>
      <p:scale>
        <a:sx n="33" d="100"/>
        <a:sy n="33" d="100"/>
      </p:scale>
      <p:origin x="0" y="-3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a Marcetic" userId="d813289c-8371-4851-8b78-08af478a1c9a" providerId="ADAL" clId="{5F76FB15-1BCE-4267-A510-A0562FB4CD69}"/>
    <pc:docChg chg="undo redo custSel delSld modSld sldOrd">
      <pc:chgData name="Hana Marcetic" userId="d813289c-8371-4851-8b78-08af478a1c9a" providerId="ADAL" clId="{5F76FB15-1BCE-4267-A510-A0562FB4CD69}" dt="2023-05-23T12:03:42.685" v="1743" actId="20577"/>
      <pc:docMkLst>
        <pc:docMk/>
      </pc:docMkLst>
      <pc:sldChg chg="modSp mod modClrScheme chgLayout">
        <pc:chgData name="Hana Marcetic" userId="d813289c-8371-4851-8b78-08af478a1c9a" providerId="ADAL" clId="{5F76FB15-1BCE-4267-A510-A0562FB4CD69}" dt="2023-05-11T08:53:28.187" v="1448" actId="20577"/>
        <pc:sldMkLst>
          <pc:docMk/>
          <pc:sldMk cId="2573957093" sldId="258"/>
        </pc:sldMkLst>
        <pc:spChg chg="mod">
          <ac:chgData name="Hana Marcetic" userId="d813289c-8371-4851-8b78-08af478a1c9a" providerId="ADAL" clId="{5F76FB15-1BCE-4267-A510-A0562FB4CD69}" dt="2023-05-10T11:39:16.601" v="541" actId="26606"/>
          <ac:spMkLst>
            <pc:docMk/>
            <pc:sldMk cId="2573957093" sldId="258"/>
            <ac:spMk id="4" creationId="{EF6BA7D2-5B34-7247-384B-9E0A68CD40BD}"/>
          </ac:spMkLst>
        </pc:spChg>
        <pc:spChg chg="mod">
          <ac:chgData name="Hana Marcetic" userId="d813289c-8371-4851-8b78-08af478a1c9a" providerId="ADAL" clId="{5F76FB15-1BCE-4267-A510-A0562FB4CD69}" dt="2023-05-11T08:53:28.187" v="1448" actId="20577"/>
          <ac:spMkLst>
            <pc:docMk/>
            <pc:sldMk cId="2573957093" sldId="258"/>
            <ac:spMk id="5" creationId="{696335D5-DDB6-9728-4154-00CE7BDA0D0C}"/>
          </ac:spMkLst>
        </pc:spChg>
      </pc:sldChg>
      <pc:sldChg chg="addSp delSp modSp mod">
        <pc:chgData name="Hana Marcetic" userId="d813289c-8371-4851-8b78-08af478a1c9a" providerId="ADAL" clId="{5F76FB15-1BCE-4267-A510-A0562FB4CD69}" dt="2023-05-17T08:42:33.929" v="1546" actId="1076"/>
        <pc:sldMkLst>
          <pc:docMk/>
          <pc:sldMk cId="454962543" sldId="259"/>
        </pc:sldMkLst>
        <pc:spChg chg="add mod">
          <ac:chgData name="Hana Marcetic" userId="d813289c-8371-4851-8b78-08af478a1c9a" providerId="ADAL" clId="{5F76FB15-1BCE-4267-A510-A0562FB4CD69}" dt="2023-05-17T08:42:33.929" v="1546" actId="1076"/>
          <ac:spMkLst>
            <pc:docMk/>
            <pc:sldMk cId="454962543" sldId="259"/>
            <ac:spMk id="3" creationId="{2F010BB7-EE1C-79FA-554E-34683AB2012C}"/>
          </ac:spMkLst>
        </pc:spChg>
        <pc:spChg chg="add del mod">
          <ac:chgData name="Hana Marcetic" userId="d813289c-8371-4851-8b78-08af478a1c9a" providerId="ADAL" clId="{5F76FB15-1BCE-4267-A510-A0562FB4CD69}" dt="2023-05-09T13:00:42.664" v="88" actId="478"/>
          <ac:spMkLst>
            <pc:docMk/>
            <pc:sldMk cId="454962543" sldId="259"/>
            <ac:spMk id="3" creationId="{DED3EB45-95A1-0406-777C-68C05F5B6552}"/>
          </ac:spMkLst>
        </pc:spChg>
        <pc:spChg chg="mod">
          <ac:chgData name="Hana Marcetic" userId="d813289c-8371-4851-8b78-08af478a1c9a" providerId="ADAL" clId="{5F76FB15-1BCE-4267-A510-A0562FB4CD69}" dt="2023-05-17T08:42:30.230" v="1545" actId="1076"/>
          <ac:spMkLst>
            <pc:docMk/>
            <pc:sldMk cId="454962543" sldId="259"/>
            <ac:spMk id="4" creationId="{664CC903-720A-3B1F-18FE-D25B25E2FD24}"/>
          </ac:spMkLst>
        </pc:spChg>
        <pc:spChg chg="del mod">
          <ac:chgData name="Hana Marcetic" userId="d813289c-8371-4851-8b78-08af478a1c9a" providerId="ADAL" clId="{5F76FB15-1BCE-4267-A510-A0562FB4CD69}" dt="2023-05-09T07:56:26.152" v="1" actId="478"/>
          <ac:spMkLst>
            <pc:docMk/>
            <pc:sldMk cId="454962543" sldId="259"/>
            <ac:spMk id="5" creationId="{6084129D-D518-EE83-900D-489FF8099E61}"/>
          </ac:spMkLst>
        </pc:spChg>
      </pc:sldChg>
      <pc:sldChg chg="delSp modSp mod modClrScheme chgLayout">
        <pc:chgData name="Hana Marcetic" userId="d813289c-8371-4851-8b78-08af478a1c9a" providerId="ADAL" clId="{5F76FB15-1BCE-4267-A510-A0562FB4CD69}" dt="2023-05-10T13:38:58.638" v="1310" actId="20577"/>
        <pc:sldMkLst>
          <pc:docMk/>
          <pc:sldMk cId="3938811205" sldId="260"/>
        </pc:sldMkLst>
        <pc:spChg chg="mod ord">
          <ac:chgData name="Hana Marcetic" userId="d813289c-8371-4851-8b78-08af478a1c9a" providerId="ADAL" clId="{5F76FB15-1BCE-4267-A510-A0562FB4CD69}" dt="2023-05-10T13:26:27.191" v="1195" actId="6549"/>
          <ac:spMkLst>
            <pc:docMk/>
            <pc:sldMk cId="3938811205" sldId="260"/>
            <ac:spMk id="4" creationId="{1857F3FF-8D52-ECE4-EF5D-31795166E3AF}"/>
          </ac:spMkLst>
        </pc:spChg>
        <pc:spChg chg="mod ord">
          <ac:chgData name="Hana Marcetic" userId="d813289c-8371-4851-8b78-08af478a1c9a" providerId="ADAL" clId="{5F76FB15-1BCE-4267-A510-A0562FB4CD69}" dt="2023-05-10T13:38:58.638" v="1310" actId="20577"/>
          <ac:spMkLst>
            <pc:docMk/>
            <pc:sldMk cId="3938811205" sldId="260"/>
            <ac:spMk id="5" creationId="{9296AEE6-F98C-D1DF-141F-221C1191CA83}"/>
          </ac:spMkLst>
        </pc:spChg>
        <pc:spChg chg="del">
          <ac:chgData name="Hana Marcetic" userId="d813289c-8371-4851-8b78-08af478a1c9a" providerId="ADAL" clId="{5F76FB15-1BCE-4267-A510-A0562FB4CD69}" dt="2023-05-10T11:39:30.031" v="542" actId="478"/>
          <ac:spMkLst>
            <pc:docMk/>
            <pc:sldMk cId="3938811205" sldId="260"/>
            <ac:spMk id="6" creationId="{9BCF3178-498D-0DD3-0CD1-5902D71D3FB2}"/>
          </ac:spMkLst>
        </pc:spChg>
      </pc:sldChg>
      <pc:sldChg chg="addSp delSp modSp mod modClrScheme chgLayout">
        <pc:chgData name="Hana Marcetic" userId="d813289c-8371-4851-8b78-08af478a1c9a" providerId="ADAL" clId="{5F76FB15-1BCE-4267-A510-A0562FB4CD69}" dt="2023-05-10T13:39:23.668" v="1313" actId="122"/>
        <pc:sldMkLst>
          <pc:docMk/>
          <pc:sldMk cId="3631968062" sldId="261"/>
        </pc:sldMkLst>
        <pc:spChg chg="add mod">
          <ac:chgData name="Hana Marcetic" userId="d813289c-8371-4851-8b78-08af478a1c9a" providerId="ADAL" clId="{5F76FB15-1BCE-4267-A510-A0562FB4CD69}" dt="2023-05-10T13:39:23.668" v="1313" actId="122"/>
          <ac:spMkLst>
            <pc:docMk/>
            <pc:sldMk cId="3631968062" sldId="261"/>
            <ac:spMk id="2" creationId="{DEB79C48-123A-724D-7554-6A9510B1B35E}"/>
          </ac:spMkLst>
        </pc:spChg>
        <pc:spChg chg="del">
          <ac:chgData name="Hana Marcetic" userId="d813289c-8371-4851-8b78-08af478a1c9a" providerId="ADAL" clId="{5F76FB15-1BCE-4267-A510-A0562FB4CD69}" dt="2023-05-09T14:30:01.134" v="130" actId="478"/>
          <ac:spMkLst>
            <pc:docMk/>
            <pc:sldMk cId="3631968062" sldId="261"/>
            <ac:spMk id="4" creationId="{7812F1D0-BF73-55C3-23FB-84CCAB7F3475}"/>
          </ac:spMkLst>
        </pc:spChg>
        <pc:spChg chg="add mod">
          <ac:chgData name="Hana Marcetic" userId="d813289c-8371-4851-8b78-08af478a1c9a" providerId="ADAL" clId="{5F76FB15-1BCE-4267-A510-A0562FB4CD69}" dt="2023-05-10T13:26:30.254" v="1196" actId="20577"/>
          <ac:spMkLst>
            <pc:docMk/>
            <pc:sldMk cId="3631968062" sldId="261"/>
            <ac:spMk id="7" creationId="{B1F31381-B94E-0B5B-9A10-3464152ABD66}"/>
          </ac:spMkLst>
        </pc:spChg>
      </pc:sldChg>
      <pc:sldChg chg="modSp del mod modClrScheme chgLayout">
        <pc:chgData name="Hana Marcetic" userId="d813289c-8371-4851-8b78-08af478a1c9a" providerId="ADAL" clId="{5F76FB15-1BCE-4267-A510-A0562FB4CD69}" dt="2023-05-18T09:55:36.469" v="1622" actId="47"/>
        <pc:sldMkLst>
          <pc:docMk/>
          <pc:sldMk cId="4243952053" sldId="262"/>
        </pc:sldMkLst>
        <pc:spChg chg="mod">
          <ac:chgData name="Hana Marcetic" userId="d813289c-8371-4851-8b78-08af478a1c9a" providerId="ADAL" clId="{5F76FB15-1BCE-4267-A510-A0562FB4CD69}" dt="2023-05-10T12:04:35.995" v="724" actId="27636"/>
          <ac:spMkLst>
            <pc:docMk/>
            <pc:sldMk cId="4243952053" sldId="262"/>
            <ac:spMk id="4" creationId="{815D1671-A878-FAD9-EC37-D5D26887376C}"/>
          </ac:spMkLst>
        </pc:spChg>
        <pc:spChg chg="mod ord">
          <ac:chgData name="Hana Marcetic" userId="d813289c-8371-4851-8b78-08af478a1c9a" providerId="ADAL" clId="{5F76FB15-1BCE-4267-A510-A0562FB4CD69}" dt="2023-05-11T07:50:04.337" v="1384" actId="255"/>
          <ac:spMkLst>
            <pc:docMk/>
            <pc:sldMk cId="4243952053" sldId="262"/>
            <ac:spMk id="5" creationId="{C0930C07-E1D6-DB25-E08F-F5CD1A69F627}"/>
          </ac:spMkLst>
        </pc:spChg>
      </pc:sldChg>
      <pc:sldChg chg="addSp delSp modSp mod modClrScheme chgLayout">
        <pc:chgData name="Hana Marcetic" userId="d813289c-8371-4851-8b78-08af478a1c9a" providerId="ADAL" clId="{5F76FB15-1BCE-4267-A510-A0562FB4CD69}" dt="2023-05-11T07:51:20.105" v="1399" actId="14100"/>
        <pc:sldMkLst>
          <pc:docMk/>
          <pc:sldMk cId="3892036379" sldId="263"/>
        </pc:sldMkLst>
        <pc:spChg chg="mod">
          <ac:chgData name="Hana Marcetic" userId="d813289c-8371-4851-8b78-08af478a1c9a" providerId="ADAL" clId="{5F76FB15-1BCE-4267-A510-A0562FB4CD69}" dt="2023-05-11T07:50:35.164" v="1393" actId="26606"/>
          <ac:spMkLst>
            <pc:docMk/>
            <pc:sldMk cId="3892036379" sldId="263"/>
            <ac:spMk id="4" creationId="{2B561846-5D93-97FB-293B-719D91729965}"/>
          </ac:spMkLst>
        </pc:spChg>
        <pc:spChg chg="del">
          <ac:chgData name="Hana Marcetic" userId="d813289c-8371-4851-8b78-08af478a1c9a" providerId="ADAL" clId="{5F76FB15-1BCE-4267-A510-A0562FB4CD69}" dt="2023-05-09T14:31:41.422" v="187" actId="26606"/>
          <ac:spMkLst>
            <pc:docMk/>
            <pc:sldMk cId="3892036379" sldId="263"/>
            <ac:spMk id="5" creationId="{5C1E502E-F272-7FA5-F4A5-A3D6C933025C}"/>
          </ac:spMkLst>
        </pc:spChg>
        <pc:graphicFrameChg chg="add mod modGraphic">
          <ac:chgData name="Hana Marcetic" userId="d813289c-8371-4851-8b78-08af478a1c9a" providerId="ADAL" clId="{5F76FB15-1BCE-4267-A510-A0562FB4CD69}" dt="2023-05-11T07:51:20.105" v="1399" actId="14100"/>
          <ac:graphicFrameMkLst>
            <pc:docMk/>
            <pc:sldMk cId="3892036379" sldId="263"/>
            <ac:graphicFrameMk id="2" creationId="{B3BC66D9-6756-FF1C-8397-6761D884115D}"/>
          </ac:graphicFrameMkLst>
        </pc:graphicFrameChg>
      </pc:sldChg>
      <pc:sldChg chg="addSp delSp modSp mod modClrScheme chgLayout">
        <pc:chgData name="Hana Marcetic" userId="d813289c-8371-4851-8b78-08af478a1c9a" providerId="ADAL" clId="{5F76FB15-1BCE-4267-A510-A0562FB4CD69}" dt="2023-05-18T11:26:01.927" v="1739" actId="20577"/>
        <pc:sldMkLst>
          <pc:docMk/>
          <pc:sldMk cId="2002781747" sldId="264"/>
        </pc:sldMkLst>
        <pc:spChg chg="del mod">
          <ac:chgData name="Hana Marcetic" userId="d813289c-8371-4851-8b78-08af478a1c9a" providerId="ADAL" clId="{5F76FB15-1BCE-4267-A510-A0562FB4CD69}" dt="2023-05-10T12:37:06.466" v="852" actId="478"/>
          <ac:spMkLst>
            <pc:docMk/>
            <pc:sldMk cId="2002781747" sldId="264"/>
            <ac:spMk id="4" creationId="{E7CDEF88-3C56-FBC7-F8C8-A478D3856308}"/>
          </ac:spMkLst>
        </pc:spChg>
        <pc:spChg chg="mod">
          <ac:chgData name="Hana Marcetic" userId="d813289c-8371-4851-8b78-08af478a1c9a" providerId="ADAL" clId="{5F76FB15-1BCE-4267-A510-A0562FB4CD69}" dt="2023-05-18T11:26:01.927" v="1739" actId="20577"/>
          <ac:spMkLst>
            <pc:docMk/>
            <pc:sldMk cId="2002781747" sldId="264"/>
            <ac:spMk id="5" creationId="{EFB41BC9-0160-4232-45C6-78278B9E50FD}"/>
          </ac:spMkLst>
        </pc:spChg>
        <pc:spChg chg="add del mod">
          <ac:chgData name="Hana Marcetic" userId="d813289c-8371-4851-8b78-08af478a1c9a" providerId="ADAL" clId="{5F76FB15-1BCE-4267-A510-A0562FB4CD69}" dt="2023-05-10T12:37:21.912" v="854" actId="478"/>
          <ac:spMkLst>
            <pc:docMk/>
            <pc:sldMk cId="2002781747" sldId="264"/>
            <ac:spMk id="10" creationId="{937113B3-A84D-D880-7366-EC40B7715A32}"/>
          </ac:spMkLst>
        </pc:spChg>
      </pc:sldChg>
      <pc:sldChg chg="addSp delSp modSp mod ord modClrScheme chgLayout">
        <pc:chgData name="Hana Marcetic" userId="d813289c-8371-4851-8b78-08af478a1c9a" providerId="ADAL" clId="{5F76FB15-1BCE-4267-A510-A0562FB4CD69}" dt="2023-05-18T11:23:18.288" v="1729" actId="20577"/>
        <pc:sldMkLst>
          <pc:docMk/>
          <pc:sldMk cId="3792471672" sldId="265"/>
        </pc:sldMkLst>
        <pc:spChg chg="add del">
          <ac:chgData name="Hana Marcetic" userId="d813289c-8371-4851-8b78-08af478a1c9a" providerId="ADAL" clId="{5F76FB15-1BCE-4267-A510-A0562FB4CD69}" dt="2023-05-09T14:37:08.179" v="251" actId="26606"/>
          <ac:spMkLst>
            <pc:docMk/>
            <pc:sldMk cId="3792471672" sldId="265"/>
            <ac:spMk id="4" creationId="{CE035F60-ED7F-614D-DF5A-0F2D2C9F67CB}"/>
          </ac:spMkLst>
        </pc:spChg>
        <pc:spChg chg="mod">
          <ac:chgData name="Hana Marcetic" userId="d813289c-8371-4851-8b78-08af478a1c9a" providerId="ADAL" clId="{5F76FB15-1BCE-4267-A510-A0562FB4CD69}" dt="2023-05-18T11:23:18.288" v="1729" actId="20577"/>
          <ac:spMkLst>
            <pc:docMk/>
            <pc:sldMk cId="3792471672" sldId="265"/>
            <ac:spMk id="5" creationId="{2779B040-1F80-61F4-A302-2C7D995F2513}"/>
          </ac:spMkLst>
        </pc:spChg>
        <pc:spChg chg="add del">
          <ac:chgData name="Hana Marcetic" userId="d813289c-8371-4851-8b78-08af478a1c9a" providerId="ADAL" clId="{5F76FB15-1BCE-4267-A510-A0562FB4CD69}" dt="2023-05-09T14:37:08.179" v="251" actId="26606"/>
          <ac:spMkLst>
            <pc:docMk/>
            <pc:sldMk cId="3792471672" sldId="265"/>
            <ac:spMk id="6" creationId="{65C63C61-31BA-FF8E-0ADB-7325DAEED6E9}"/>
          </ac:spMkLst>
        </pc:spChg>
        <pc:spChg chg="add del mod">
          <ac:chgData name="Hana Marcetic" userId="d813289c-8371-4851-8b78-08af478a1c9a" providerId="ADAL" clId="{5F76FB15-1BCE-4267-A510-A0562FB4CD69}" dt="2023-05-11T07:42:46.504" v="1342" actId="26606"/>
          <ac:spMkLst>
            <pc:docMk/>
            <pc:sldMk cId="3792471672" sldId="265"/>
            <ac:spMk id="7" creationId="{2658DEDC-23CE-7561-744B-3AD2D16AE9A8}"/>
          </ac:spMkLst>
        </pc:spChg>
        <pc:spChg chg="add del mod">
          <ac:chgData name="Hana Marcetic" userId="d813289c-8371-4851-8b78-08af478a1c9a" providerId="ADAL" clId="{5F76FB15-1BCE-4267-A510-A0562FB4CD69}" dt="2023-05-11T07:56:46.350" v="1437" actId="478"/>
          <ac:spMkLst>
            <pc:docMk/>
            <pc:sldMk cId="3792471672" sldId="265"/>
            <ac:spMk id="9" creationId="{AAA0D85B-9856-3C60-D3E8-58347A9507F0}"/>
          </ac:spMkLst>
        </pc:spChg>
        <pc:spChg chg="add del mod">
          <ac:chgData name="Hana Marcetic" userId="d813289c-8371-4851-8b78-08af478a1c9a" providerId="ADAL" clId="{5F76FB15-1BCE-4267-A510-A0562FB4CD69}" dt="2023-05-11T07:42:30.269" v="1338" actId="478"/>
          <ac:spMkLst>
            <pc:docMk/>
            <pc:sldMk cId="3792471672" sldId="265"/>
            <ac:spMk id="10" creationId="{BBB1A435-D1E3-BA58-6B9E-DD07D909DE57}"/>
          </ac:spMkLst>
        </pc:spChg>
        <pc:spChg chg="add del mod">
          <ac:chgData name="Hana Marcetic" userId="d813289c-8371-4851-8b78-08af478a1c9a" providerId="ADAL" clId="{5F76FB15-1BCE-4267-A510-A0562FB4CD69}" dt="2023-05-09T14:37:00.412" v="246" actId="26606"/>
          <ac:spMkLst>
            <pc:docMk/>
            <pc:sldMk cId="3792471672" sldId="265"/>
            <ac:spMk id="11" creationId="{768E977E-DF71-9664-8A00-44E88F253827}"/>
          </ac:spMkLst>
        </pc:spChg>
        <pc:spChg chg="add del mod">
          <ac:chgData name="Hana Marcetic" userId="d813289c-8371-4851-8b78-08af478a1c9a" providerId="ADAL" clId="{5F76FB15-1BCE-4267-A510-A0562FB4CD69}" dt="2023-05-09T14:37:05.204" v="248" actId="26606"/>
          <ac:spMkLst>
            <pc:docMk/>
            <pc:sldMk cId="3792471672" sldId="265"/>
            <ac:spMk id="13" creationId="{184865BB-D802-EC7C-3244-E5C78A4E0DE7}"/>
          </ac:spMkLst>
        </pc:spChg>
        <pc:spChg chg="add del mod">
          <ac:chgData name="Hana Marcetic" userId="d813289c-8371-4851-8b78-08af478a1c9a" providerId="ADAL" clId="{5F76FB15-1BCE-4267-A510-A0562FB4CD69}" dt="2023-05-09T14:37:08.176" v="250" actId="26606"/>
          <ac:spMkLst>
            <pc:docMk/>
            <pc:sldMk cId="3792471672" sldId="265"/>
            <ac:spMk id="15" creationId="{2FB28332-0576-2377-218D-1AB6A761C683}"/>
          </ac:spMkLst>
        </pc:spChg>
        <pc:spChg chg="add del mod ord">
          <ac:chgData name="Hana Marcetic" userId="d813289c-8371-4851-8b78-08af478a1c9a" providerId="ADAL" clId="{5F76FB15-1BCE-4267-A510-A0562FB4CD69}" dt="2023-05-11T07:41:00.493" v="1336" actId="478"/>
          <ac:spMkLst>
            <pc:docMk/>
            <pc:sldMk cId="3792471672" sldId="265"/>
            <ac:spMk id="17" creationId="{AD174231-41FB-BA7C-64CA-71545B2818F9}"/>
          </ac:spMkLst>
        </pc:spChg>
        <pc:picChg chg="add mod">
          <ac:chgData name="Hana Marcetic" userId="d813289c-8371-4851-8b78-08af478a1c9a" providerId="ADAL" clId="{5F76FB15-1BCE-4267-A510-A0562FB4CD69}" dt="2023-05-11T07:49:22.562" v="1382" actId="1076"/>
          <ac:picMkLst>
            <pc:docMk/>
            <pc:sldMk cId="3792471672" sldId="265"/>
            <ac:picMk id="3" creationId="{123BEAEC-4841-B2E1-4034-854E3DA94F15}"/>
          </ac:picMkLst>
        </pc:picChg>
        <pc:picChg chg="add mod">
          <ac:chgData name="Hana Marcetic" userId="d813289c-8371-4851-8b78-08af478a1c9a" providerId="ADAL" clId="{5F76FB15-1BCE-4267-A510-A0562FB4CD69}" dt="2023-05-11T07:49:21.048" v="1381" actId="1076"/>
          <ac:picMkLst>
            <pc:docMk/>
            <pc:sldMk cId="3792471672" sldId="265"/>
            <ac:picMk id="6" creationId="{A1237BE3-5D95-59E7-0656-79C9BF6AAEE3}"/>
          </ac:picMkLst>
        </pc:picChg>
        <pc:picChg chg="add mod">
          <ac:chgData name="Hana Marcetic" userId="d813289c-8371-4851-8b78-08af478a1c9a" providerId="ADAL" clId="{5F76FB15-1BCE-4267-A510-A0562FB4CD69}" dt="2023-05-11T07:49:24.666" v="1383" actId="1076"/>
          <ac:picMkLst>
            <pc:docMk/>
            <pc:sldMk cId="3792471672" sldId="265"/>
            <ac:picMk id="11" creationId="{1A3761F3-9A99-1BC4-933E-2357DAA00AF0}"/>
          </ac:picMkLst>
        </pc:picChg>
      </pc:sldChg>
      <pc:sldChg chg="addSp delSp modSp mod ord modClrScheme chgLayout">
        <pc:chgData name="Hana Marcetic" userId="d813289c-8371-4851-8b78-08af478a1c9a" providerId="ADAL" clId="{5F76FB15-1BCE-4267-A510-A0562FB4CD69}" dt="2023-05-18T11:26:23.877" v="1740" actId="20577"/>
        <pc:sldMkLst>
          <pc:docMk/>
          <pc:sldMk cId="1967183619" sldId="266"/>
        </pc:sldMkLst>
        <pc:spChg chg="add del mod">
          <ac:chgData name="Hana Marcetic" userId="d813289c-8371-4851-8b78-08af478a1c9a" providerId="ADAL" clId="{5F76FB15-1BCE-4267-A510-A0562FB4CD69}" dt="2023-05-09T14:36:39.058" v="244" actId="26606"/>
          <ac:spMkLst>
            <pc:docMk/>
            <pc:sldMk cId="1967183619" sldId="266"/>
            <ac:spMk id="2" creationId="{47581B03-D89A-AF7C-B84A-5727F14691F6}"/>
          </ac:spMkLst>
        </pc:spChg>
        <pc:spChg chg="mod ord">
          <ac:chgData name="Hana Marcetic" userId="d813289c-8371-4851-8b78-08af478a1c9a" providerId="ADAL" clId="{5F76FB15-1BCE-4267-A510-A0562FB4CD69}" dt="2023-05-11T07:56:33.829" v="1436" actId="5793"/>
          <ac:spMkLst>
            <pc:docMk/>
            <pc:sldMk cId="1967183619" sldId="266"/>
            <ac:spMk id="4" creationId="{AAC14286-F98D-5440-5026-385315794B1B}"/>
          </ac:spMkLst>
        </pc:spChg>
        <pc:spChg chg="del">
          <ac:chgData name="Hana Marcetic" userId="d813289c-8371-4851-8b78-08af478a1c9a" providerId="ADAL" clId="{5F76FB15-1BCE-4267-A510-A0562FB4CD69}" dt="2023-05-09T14:34:02.278" v="226" actId="478"/>
          <ac:spMkLst>
            <pc:docMk/>
            <pc:sldMk cId="1967183619" sldId="266"/>
            <ac:spMk id="5" creationId="{FBD436BC-70DA-9598-9EBD-33BE866E195A}"/>
          </ac:spMkLst>
        </pc:spChg>
        <pc:spChg chg="del">
          <ac:chgData name="Hana Marcetic" userId="d813289c-8371-4851-8b78-08af478a1c9a" providerId="ADAL" clId="{5F76FB15-1BCE-4267-A510-A0562FB4CD69}" dt="2023-05-09T14:34:02.962" v="227" actId="478"/>
          <ac:spMkLst>
            <pc:docMk/>
            <pc:sldMk cId="1967183619" sldId="266"/>
            <ac:spMk id="6" creationId="{20C79273-02E8-B513-4082-59ED73930AE7}"/>
          </ac:spMkLst>
        </pc:spChg>
        <pc:graphicFrameChg chg="add del">
          <ac:chgData name="Hana Marcetic" userId="d813289c-8371-4851-8b78-08af478a1c9a" providerId="ADAL" clId="{5F76FB15-1BCE-4267-A510-A0562FB4CD69}" dt="2023-05-09T14:36:39.034" v="243" actId="26606"/>
          <ac:graphicFrameMkLst>
            <pc:docMk/>
            <pc:sldMk cId="1967183619" sldId="266"/>
            <ac:graphicFrameMk id="7" creationId="{EEA5575D-90F0-EFFF-9FF0-D7E68B639D70}"/>
          </ac:graphicFrameMkLst>
        </pc:graphicFrameChg>
        <pc:graphicFrameChg chg="add mod modGraphic">
          <ac:chgData name="Hana Marcetic" userId="d813289c-8371-4851-8b78-08af478a1c9a" providerId="ADAL" clId="{5F76FB15-1BCE-4267-A510-A0562FB4CD69}" dt="2023-05-18T11:26:23.877" v="1740" actId="20577"/>
          <ac:graphicFrameMkLst>
            <pc:docMk/>
            <pc:sldMk cId="1967183619" sldId="266"/>
            <ac:graphicFrameMk id="9" creationId="{087D010E-F843-6444-7D20-0FF5F6804551}"/>
          </ac:graphicFrameMkLst>
        </pc:graphicFrameChg>
      </pc:sldChg>
      <pc:sldChg chg="addSp delSp modSp mod ord modClrScheme chgLayout">
        <pc:chgData name="Hana Marcetic" userId="d813289c-8371-4851-8b78-08af478a1c9a" providerId="ADAL" clId="{5F76FB15-1BCE-4267-A510-A0562FB4CD69}" dt="2023-05-23T12:03:42.685" v="1743" actId="20577"/>
        <pc:sldMkLst>
          <pc:docMk/>
          <pc:sldMk cId="1481190808" sldId="267"/>
        </pc:sldMkLst>
        <pc:spChg chg="mod">
          <ac:chgData name="Hana Marcetic" userId="d813289c-8371-4851-8b78-08af478a1c9a" providerId="ADAL" clId="{5F76FB15-1BCE-4267-A510-A0562FB4CD69}" dt="2023-05-11T07:56:26.262" v="1434" actId="5793"/>
          <ac:spMkLst>
            <pc:docMk/>
            <pc:sldMk cId="1481190808" sldId="267"/>
            <ac:spMk id="5" creationId="{FF548EA6-E7FD-1D51-3A0E-22EF5DD3F897}"/>
          </ac:spMkLst>
        </pc:spChg>
        <pc:spChg chg="del">
          <ac:chgData name="Hana Marcetic" userId="d813289c-8371-4851-8b78-08af478a1c9a" providerId="ADAL" clId="{5F76FB15-1BCE-4267-A510-A0562FB4CD69}" dt="2023-05-10T13:17:48.294" v="1125" actId="26606"/>
          <ac:spMkLst>
            <pc:docMk/>
            <pc:sldMk cId="1481190808" sldId="267"/>
            <ac:spMk id="6" creationId="{04E67C38-FB77-1C84-05D6-410E5019BC77}"/>
          </ac:spMkLst>
        </pc:spChg>
        <pc:spChg chg="del">
          <ac:chgData name="Hana Marcetic" userId="d813289c-8371-4851-8b78-08af478a1c9a" providerId="ADAL" clId="{5F76FB15-1BCE-4267-A510-A0562FB4CD69}" dt="2023-05-10T13:17:48.294" v="1125" actId="26606"/>
          <ac:spMkLst>
            <pc:docMk/>
            <pc:sldMk cId="1481190808" sldId="267"/>
            <ac:spMk id="7" creationId="{64211698-1067-20F8-86AA-59B139AF250F}"/>
          </ac:spMkLst>
        </pc:spChg>
        <pc:spChg chg="add mod">
          <ac:chgData name="Hana Marcetic" userId="d813289c-8371-4851-8b78-08af478a1c9a" providerId="ADAL" clId="{5F76FB15-1BCE-4267-A510-A0562FB4CD69}" dt="2023-05-23T12:03:42.685" v="1743" actId="20577"/>
          <ac:spMkLst>
            <pc:docMk/>
            <pc:sldMk cId="1481190808" sldId="267"/>
            <ac:spMk id="12" creationId="{6ECDC0DC-CEAF-52B5-2BC3-741F496EEA68}"/>
          </ac:spMkLst>
        </pc:spChg>
      </pc:sldChg>
      <pc:sldChg chg="addSp delSp modSp del mod modClrScheme chgLayout">
        <pc:chgData name="Hana Marcetic" userId="d813289c-8371-4851-8b78-08af478a1c9a" providerId="ADAL" clId="{5F76FB15-1BCE-4267-A510-A0562FB4CD69}" dt="2023-05-10T13:25:35.920" v="1194" actId="47"/>
        <pc:sldMkLst>
          <pc:docMk/>
          <pc:sldMk cId="3386401869" sldId="268"/>
        </pc:sldMkLst>
        <pc:spChg chg="add del mod">
          <ac:chgData name="Hana Marcetic" userId="d813289c-8371-4851-8b78-08af478a1c9a" providerId="ADAL" clId="{5F76FB15-1BCE-4267-A510-A0562FB4CD69}" dt="2023-05-10T13:17:27.514" v="1124" actId="26606"/>
          <ac:spMkLst>
            <pc:docMk/>
            <pc:sldMk cId="3386401869" sldId="268"/>
            <ac:spMk id="5" creationId="{2FC343F9-ABB9-BED3-A563-8F023FE394FE}"/>
          </ac:spMkLst>
        </pc:spChg>
        <pc:spChg chg="add del mod">
          <ac:chgData name="Hana Marcetic" userId="d813289c-8371-4851-8b78-08af478a1c9a" providerId="ADAL" clId="{5F76FB15-1BCE-4267-A510-A0562FB4CD69}" dt="2023-05-10T13:17:27.514" v="1124" actId="26606"/>
          <ac:spMkLst>
            <pc:docMk/>
            <pc:sldMk cId="3386401869" sldId="268"/>
            <ac:spMk id="6" creationId="{9B7389E4-3EE6-0FD7-2DD5-A7FF5FCB8758}"/>
          </ac:spMkLst>
        </pc:spChg>
        <pc:spChg chg="add del mod">
          <ac:chgData name="Hana Marcetic" userId="d813289c-8371-4851-8b78-08af478a1c9a" providerId="ADAL" clId="{5F76FB15-1BCE-4267-A510-A0562FB4CD69}" dt="2023-05-10T13:17:27.514" v="1124" actId="26606"/>
          <ac:spMkLst>
            <pc:docMk/>
            <pc:sldMk cId="3386401869" sldId="268"/>
            <ac:spMk id="11" creationId="{89571821-61A0-E2E0-FAF0-2C2E3E68A6C8}"/>
          </ac:spMkLst>
        </pc:spChg>
        <pc:spChg chg="add del mod">
          <ac:chgData name="Hana Marcetic" userId="d813289c-8371-4851-8b78-08af478a1c9a" providerId="ADAL" clId="{5F76FB15-1BCE-4267-A510-A0562FB4CD69}" dt="2023-05-10T13:17:27.514" v="1124" actId="26606"/>
          <ac:spMkLst>
            <pc:docMk/>
            <pc:sldMk cId="3386401869" sldId="268"/>
            <ac:spMk id="13" creationId="{FCE7383A-A31C-A3DA-32BC-B2B8FC19D830}"/>
          </ac:spMkLst>
        </pc:spChg>
      </pc:sldChg>
      <pc:sldChg chg="addSp delSp modSp mod">
        <pc:chgData name="Hana Marcetic" userId="d813289c-8371-4851-8b78-08af478a1c9a" providerId="ADAL" clId="{5F76FB15-1BCE-4267-A510-A0562FB4CD69}" dt="2023-05-17T13:54:12.552" v="1621" actId="20577"/>
        <pc:sldMkLst>
          <pc:docMk/>
          <pc:sldMk cId="2459842908" sldId="269"/>
        </pc:sldMkLst>
        <pc:spChg chg="mod">
          <ac:chgData name="Hana Marcetic" userId="d813289c-8371-4851-8b78-08af478a1c9a" providerId="ADAL" clId="{5F76FB15-1BCE-4267-A510-A0562FB4CD69}" dt="2023-05-17T13:54:12.552" v="1621" actId="20577"/>
          <ac:spMkLst>
            <pc:docMk/>
            <pc:sldMk cId="2459842908" sldId="269"/>
            <ac:spMk id="3" creationId="{24CB945B-F40D-85B7-F752-B3C6E9CA486D}"/>
          </ac:spMkLst>
        </pc:spChg>
        <pc:spChg chg="mod">
          <ac:chgData name="Hana Marcetic" userId="d813289c-8371-4851-8b78-08af478a1c9a" providerId="ADAL" clId="{5F76FB15-1BCE-4267-A510-A0562FB4CD69}" dt="2023-05-10T10:03:15.469" v="258" actId="20577"/>
          <ac:spMkLst>
            <pc:docMk/>
            <pc:sldMk cId="2459842908" sldId="269"/>
            <ac:spMk id="4" creationId="{A8C355D4-1607-3983-104C-9598AF58FD10}"/>
          </ac:spMkLst>
        </pc:spChg>
        <pc:spChg chg="del">
          <ac:chgData name="Hana Marcetic" userId="d813289c-8371-4851-8b78-08af478a1c9a" providerId="ADAL" clId="{5F76FB15-1BCE-4267-A510-A0562FB4CD69}" dt="2023-05-09T08:04:36.672" v="2" actId="478"/>
          <ac:spMkLst>
            <pc:docMk/>
            <pc:sldMk cId="2459842908" sldId="269"/>
            <ac:spMk id="11" creationId="{F925BE2E-FF33-222B-6470-04837434B2DF}"/>
          </ac:spMkLst>
        </pc:spChg>
        <pc:grpChg chg="mod">
          <ac:chgData name="Hana Marcetic" userId="d813289c-8371-4851-8b78-08af478a1c9a" providerId="ADAL" clId="{5F76FB15-1BCE-4267-A510-A0562FB4CD69}" dt="2023-05-09T08:05:03.355" v="21" actId="1076"/>
          <ac:grpSpMkLst>
            <pc:docMk/>
            <pc:sldMk cId="2459842908" sldId="269"/>
            <ac:grpSpMk id="5" creationId="{9ACFB550-DEA9-5ED9-360C-17859E996C30}"/>
          </ac:grpSpMkLst>
        </pc:grpChg>
        <pc:graphicFrameChg chg="add del modGraphic">
          <ac:chgData name="Hana Marcetic" userId="d813289c-8371-4851-8b78-08af478a1c9a" providerId="ADAL" clId="{5F76FB15-1BCE-4267-A510-A0562FB4CD69}" dt="2023-05-17T13:48:58.102" v="1548" actId="27309"/>
          <ac:graphicFrameMkLst>
            <pc:docMk/>
            <pc:sldMk cId="2459842908" sldId="269"/>
            <ac:graphicFrameMk id="8" creationId="{269CDAAA-2085-FB5E-C6C5-98DCECAEDF1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85D21C-91AD-4DF5-ABC4-6628FD825918}"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118C1CEA-3386-4189-87EA-47589C6621C0}">
      <dgm:prSet/>
      <dgm:spPr/>
      <dgm:t>
        <a:bodyPr/>
        <a:lstStyle/>
        <a:p>
          <a:r>
            <a:rPr lang="en-US" dirty="0"/>
            <a:t>three ways that feminist research affects cataloging practice: (1) via the literature itself, to which indexers react via material selection and subject word choices, (2) via funded research projects, where researchers and librarians exchange ideas about indexing, and (3) via publications on indexing work</a:t>
          </a:r>
        </a:p>
      </dgm:t>
    </dgm:pt>
    <dgm:pt modelId="{5DAB998E-1584-4A88-8CA5-F8C23DF56326}" type="parTrans" cxnId="{6005E18B-5405-4C6D-887E-CC73BFEF65E1}">
      <dgm:prSet/>
      <dgm:spPr/>
      <dgm:t>
        <a:bodyPr/>
        <a:lstStyle/>
        <a:p>
          <a:endParaRPr lang="en-US"/>
        </a:p>
      </dgm:t>
    </dgm:pt>
    <dgm:pt modelId="{9C1F4C2F-FACA-44D9-9EFB-6E2F0A33D3B8}" type="sibTrans" cxnId="{6005E18B-5405-4C6D-887E-CC73BFEF65E1}">
      <dgm:prSet/>
      <dgm:spPr/>
      <dgm:t>
        <a:bodyPr/>
        <a:lstStyle/>
        <a:p>
          <a:endParaRPr lang="en-US"/>
        </a:p>
      </dgm:t>
    </dgm:pt>
    <dgm:pt modelId="{C4FE70EF-12FA-498C-B064-543174FEEF65}">
      <dgm:prSet/>
      <dgm:spPr/>
      <dgm:t>
        <a:bodyPr/>
        <a:lstStyle/>
        <a:p>
          <a:r>
            <a:rPr lang="en-US" dirty="0"/>
            <a:t>Focus on applicability</a:t>
          </a:r>
          <a:endParaRPr lang="sv-SE" dirty="0"/>
        </a:p>
      </dgm:t>
    </dgm:pt>
    <dgm:pt modelId="{020A44D8-7A28-45EF-97FF-B5693F3F3AD8}" type="parTrans" cxnId="{D28732F1-E02A-49BA-B02B-15232D3F46CC}">
      <dgm:prSet/>
      <dgm:spPr/>
      <dgm:t>
        <a:bodyPr/>
        <a:lstStyle/>
        <a:p>
          <a:endParaRPr lang="sv-SE"/>
        </a:p>
      </dgm:t>
    </dgm:pt>
    <dgm:pt modelId="{0B1596A2-7355-4B43-B4B3-4F10AFD1A5A4}" type="sibTrans" cxnId="{D28732F1-E02A-49BA-B02B-15232D3F46CC}">
      <dgm:prSet/>
      <dgm:spPr/>
      <dgm:t>
        <a:bodyPr/>
        <a:lstStyle/>
        <a:p>
          <a:endParaRPr lang="sv-SE"/>
        </a:p>
      </dgm:t>
    </dgm:pt>
    <dgm:pt modelId="{10E59922-975C-48ED-8E75-B2DF337A6624}">
      <dgm:prSet/>
      <dgm:spPr/>
      <dgm:t>
        <a:bodyPr/>
        <a:lstStyle/>
        <a:p>
          <a:endParaRPr lang="en-US" dirty="0"/>
        </a:p>
        <a:p>
          <a:r>
            <a:rPr lang="en-US" dirty="0"/>
            <a:t>problems with classifying a community that it is proud of its lack of </a:t>
          </a:r>
          <a:r>
            <a:rPr lang="en-US" dirty="0" err="1"/>
            <a:t>fixicity</a:t>
          </a:r>
          <a:endParaRPr lang="sv-SE" dirty="0"/>
        </a:p>
      </dgm:t>
    </dgm:pt>
    <dgm:pt modelId="{60E0DEF3-75DF-449C-B312-B37C22EC110B}" type="parTrans" cxnId="{C5CDD09F-3075-4BEF-958D-12479EFB17F6}">
      <dgm:prSet/>
      <dgm:spPr/>
      <dgm:t>
        <a:bodyPr/>
        <a:lstStyle/>
        <a:p>
          <a:endParaRPr lang="sv-SE"/>
        </a:p>
      </dgm:t>
    </dgm:pt>
    <dgm:pt modelId="{0ACC04A7-B7FD-4E26-9DAE-7AA2387BFBAC}" type="sibTrans" cxnId="{C5CDD09F-3075-4BEF-958D-12479EFB17F6}">
      <dgm:prSet/>
      <dgm:spPr/>
      <dgm:t>
        <a:bodyPr/>
        <a:lstStyle/>
        <a:p>
          <a:endParaRPr lang="sv-SE"/>
        </a:p>
      </dgm:t>
    </dgm:pt>
    <dgm:pt modelId="{BB529C44-4AB5-43E2-9C24-192C01A31B9A}" type="pres">
      <dgm:prSet presAssocID="{8E85D21C-91AD-4DF5-ABC4-6628FD825918}" presName="vert0" presStyleCnt="0">
        <dgm:presLayoutVars>
          <dgm:dir/>
          <dgm:animOne val="branch"/>
          <dgm:animLvl val="lvl"/>
        </dgm:presLayoutVars>
      </dgm:prSet>
      <dgm:spPr/>
    </dgm:pt>
    <dgm:pt modelId="{640A5113-884F-422A-9237-EB6999D4ED1B}" type="pres">
      <dgm:prSet presAssocID="{118C1CEA-3386-4189-87EA-47589C6621C0}" presName="thickLine" presStyleLbl="alignNode1" presStyleIdx="0" presStyleCnt="3"/>
      <dgm:spPr/>
    </dgm:pt>
    <dgm:pt modelId="{D2B1E07B-DEB8-4F24-9B44-E6292C83F080}" type="pres">
      <dgm:prSet presAssocID="{118C1CEA-3386-4189-87EA-47589C6621C0}" presName="horz1" presStyleCnt="0"/>
      <dgm:spPr/>
    </dgm:pt>
    <dgm:pt modelId="{1AC7B460-6DC7-4D06-AB86-84515FAB106F}" type="pres">
      <dgm:prSet presAssocID="{118C1CEA-3386-4189-87EA-47589C6621C0}" presName="tx1" presStyleLbl="revTx" presStyleIdx="0" presStyleCnt="3"/>
      <dgm:spPr/>
    </dgm:pt>
    <dgm:pt modelId="{57EDC671-5897-4318-A1D0-3919E3581A39}" type="pres">
      <dgm:prSet presAssocID="{118C1CEA-3386-4189-87EA-47589C6621C0}" presName="vert1" presStyleCnt="0"/>
      <dgm:spPr/>
    </dgm:pt>
    <dgm:pt modelId="{863C0DA7-43E4-43F8-A9B9-6F41206B8E9F}" type="pres">
      <dgm:prSet presAssocID="{C4FE70EF-12FA-498C-B064-543174FEEF65}" presName="thickLine" presStyleLbl="alignNode1" presStyleIdx="1" presStyleCnt="3"/>
      <dgm:spPr/>
    </dgm:pt>
    <dgm:pt modelId="{388703A6-B0F6-424E-BD16-C4BA95C0CBA8}" type="pres">
      <dgm:prSet presAssocID="{C4FE70EF-12FA-498C-B064-543174FEEF65}" presName="horz1" presStyleCnt="0"/>
      <dgm:spPr/>
    </dgm:pt>
    <dgm:pt modelId="{4177B174-629F-4925-BD71-014E4C715EF4}" type="pres">
      <dgm:prSet presAssocID="{C4FE70EF-12FA-498C-B064-543174FEEF65}" presName="tx1" presStyleLbl="revTx" presStyleIdx="1" presStyleCnt="3" custLinFactNeighborX="0" custLinFactNeighborY="15425"/>
      <dgm:spPr/>
    </dgm:pt>
    <dgm:pt modelId="{885630C7-2520-4BBB-9E4B-B33DEAF8364F}" type="pres">
      <dgm:prSet presAssocID="{C4FE70EF-12FA-498C-B064-543174FEEF65}" presName="vert1" presStyleCnt="0"/>
      <dgm:spPr/>
    </dgm:pt>
    <dgm:pt modelId="{0DE9B493-4DF8-4770-9E65-44684BD1FEB5}" type="pres">
      <dgm:prSet presAssocID="{10E59922-975C-48ED-8E75-B2DF337A6624}" presName="thickLine" presStyleLbl="alignNode1" presStyleIdx="2" presStyleCnt="3"/>
      <dgm:spPr/>
    </dgm:pt>
    <dgm:pt modelId="{642F71B8-B4BF-4652-A5FF-D1CF48EC8215}" type="pres">
      <dgm:prSet presAssocID="{10E59922-975C-48ED-8E75-B2DF337A6624}" presName="horz1" presStyleCnt="0"/>
      <dgm:spPr/>
    </dgm:pt>
    <dgm:pt modelId="{71319974-E5C5-409E-A3FF-37E1E65A03E1}" type="pres">
      <dgm:prSet presAssocID="{10E59922-975C-48ED-8E75-B2DF337A6624}" presName="tx1" presStyleLbl="revTx" presStyleIdx="2" presStyleCnt="3"/>
      <dgm:spPr/>
    </dgm:pt>
    <dgm:pt modelId="{AA20A6E6-9DE0-489A-A47A-0E1C8BE37365}" type="pres">
      <dgm:prSet presAssocID="{10E59922-975C-48ED-8E75-B2DF337A6624}" presName="vert1" presStyleCnt="0"/>
      <dgm:spPr/>
    </dgm:pt>
  </dgm:ptLst>
  <dgm:cxnLst>
    <dgm:cxn modelId="{6641ED0B-E398-4AB3-A6F1-C04B99ACFA9B}" type="presOf" srcId="{118C1CEA-3386-4189-87EA-47589C6621C0}" destId="{1AC7B460-6DC7-4D06-AB86-84515FAB106F}" srcOrd="0" destOrd="0" presId="urn:microsoft.com/office/officeart/2008/layout/LinedList"/>
    <dgm:cxn modelId="{44F04E20-C1C5-418D-867F-CA18FA3A937E}" type="presOf" srcId="{8E85D21C-91AD-4DF5-ABC4-6628FD825918}" destId="{BB529C44-4AB5-43E2-9C24-192C01A31B9A}" srcOrd="0" destOrd="0" presId="urn:microsoft.com/office/officeart/2008/layout/LinedList"/>
    <dgm:cxn modelId="{6005E18B-5405-4C6D-887E-CC73BFEF65E1}" srcId="{8E85D21C-91AD-4DF5-ABC4-6628FD825918}" destId="{118C1CEA-3386-4189-87EA-47589C6621C0}" srcOrd="0" destOrd="0" parTransId="{5DAB998E-1584-4A88-8CA5-F8C23DF56326}" sibTransId="{9C1F4C2F-FACA-44D9-9EFB-6E2F0A33D3B8}"/>
    <dgm:cxn modelId="{C5CDD09F-3075-4BEF-958D-12479EFB17F6}" srcId="{8E85D21C-91AD-4DF5-ABC4-6628FD825918}" destId="{10E59922-975C-48ED-8E75-B2DF337A6624}" srcOrd="2" destOrd="0" parTransId="{60E0DEF3-75DF-449C-B312-B37C22EC110B}" sibTransId="{0ACC04A7-B7FD-4E26-9DAE-7AA2387BFBAC}"/>
    <dgm:cxn modelId="{186FB3E8-8E4F-4ABE-9911-5560401A84AA}" type="presOf" srcId="{C4FE70EF-12FA-498C-B064-543174FEEF65}" destId="{4177B174-629F-4925-BD71-014E4C715EF4}" srcOrd="0" destOrd="0" presId="urn:microsoft.com/office/officeart/2008/layout/LinedList"/>
    <dgm:cxn modelId="{984ECDE9-C291-43E7-9417-B5592011F9F7}" type="presOf" srcId="{10E59922-975C-48ED-8E75-B2DF337A6624}" destId="{71319974-E5C5-409E-A3FF-37E1E65A03E1}" srcOrd="0" destOrd="0" presId="urn:microsoft.com/office/officeart/2008/layout/LinedList"/>
    <dgm:cxn modelId="{D28732F1-E02A-49BA-B02B-15232D3F46CC}" srcId="{8E85D21C-91AD-4DF5-ABC4-6628FD825918}" destId="{C4FE70EF-12FA-498C-B064-543174FEEF65}" srcOrd="1" destOrd="0" parTransId="{020A44D8-7A28-45EF-97FF-B5693F3F3AD8}" sibTransId="{0B1596A2-7355-4B43-B4B3-4F10AFD1A5A4}"/>
    <dgm:cxn modelId="{C4752CA5-A024-4211-AFD1-D9D18A700464}" type="presParOf" srcId="{BB529C44-4AB5-43E2-9C24-192C01A31B9A}" destId="{640A5113-884F-422A-9237-EB6999D4ED1B}" srcOrd="0" destOrd="0" presId="urn:microsoft.com/office/officeart/2008/layout/LinedList"/>
    <dgm:cxn modelId="{B857FEE7-7E67-4AF5-A7D4-F80B75354455}" type="presParOf" srcId="{BB529C44-4AB5-43E2-9C24-192C01A31B9A}" destId="{D2B1E07B-DEB8-4F24-9B44-E6292C83F080}" srcOrd="1" destOrd="0" presId="urn:microsoft.com/office/officeart/2008/layout/LinedList"/>
    <dgm:cxn modelId="{9207EB44-CD27-411C-8BA9-3244A2EEE885}" type="presParOf" srcId="{D2B1E07B-DEB8-4F24-9B44-E6292C83F080}" destId="{1AC7B460-6DC7-4D06-AB86-84515FAB106F}" srcOrd="0" destOrd="0" presId="urn:microsoft.com/office/officeart/2008/layout/LinedList"/>
    <dgm:cxn modelId="{7A60D9EC-5D2E-42F9-BF5F-EF25107D3CF8}" type="presParOf" srcId="{D2B1E07B-DEB8-4F24-9B44-E6292C83F080}" destId="{57EDC671-5897-4318-A1D0-3919E3581A39}" srcOrd="1" destOrd="0" presId="urn:microsoft.com/office/officeart/2008/layout/LinedList"/>
    <dgm:cxn modelId="{4FD99F86-B271-4B0A-BF48-04D3935976AC}" type="presParOf" srcId="{BB529C44-4AB5-43E2-9C24-192C01A31B9A}" destId="{863C0DA7-43E4-43F8-A9B9-6F41206B8E9F}" srcOrd="2" destOrd="0" presId="urn:microsoft.com/office/officeart/2008/layout/LinedList"/>
    <dgm:cxn modelId="{80AAB689-CF98-4C0B-B4BC-97B702AED52A}" type="presParOf" srcId="{BB529C44-4AB5-43E2-9C24-192C01A31B9A}" destId="{388703A6-B0F6-424E-BD16-C4BA95C0CBA8}" srcOrd="3" destOrd="0" presId="urn:microsoft.com/office/officeart/2008/layout/LinedList"/>
    <dgm:cxn modelId="{18CBC2C5-09C8-4F20-B41D-F60B52F40D02}" type="presParOf" srcId="{388703A6-B0F6-424E-BD16-C4BA95C0CBA8}" destId="{4177B174-629F-4925-BD71-014E4C715EF4}" srcOrd="0" destOrd="0" presId="urn:microsoft.com/office/officeart/2008/layout/LinedList"/>
    <dgm:cxn modelId="{9AFA5511-43B9-4C1A-9C49-5E3F81F0B5DF}" type="presParOf" srcId="{388703A6-B0F6-424E-BD16-C4BA95C0CBA8}" destId="{885630C7-2520-4BBB-9E4B-B33DEAF8364F}" srcOrd="1" destOrd="0" presId="urn:microsoft.com/office/officeart/2008/layout/LinedList"/>
    <dgm:cxn modelId="{16ADDBB0-FB18-4DA6-8712-3384A49CFC3A}" type="presParOf" srcId="{BB529C44-4AB5-43E2-9C24-192C01A31B9A}" destId="{0DE9B493-4DF8-4770-9E65-44684BD1FEB5}" srcOrd="4" destOrd="0" presId="urn:microsoft.com/office/officeart/2008/layout/LinedList"/>
    <dgm:cxn modelId="{D9A320E1-0E8E-4B9F-95FC-9D965C054631}" type="presParOf" srcId="{BB529C44-4AB5-43E2-9C24-192C01A31B9A}" destId="{642F71B8-B4BF-4652-A5FF-D1CF48EC8215}" srcOrd="5" destOrd="0" presId="urn:microsoft.com/office/officeart/2008/layout/LinedList"/>
    <dgm:cxn modelId="{81A0D26E-270D-4DB0-B54C-A19F59EF05A6}" type="presParOf" srcId="{642F71B8-B4BF-4652-A5FF-D1CF48EC8215}" destId="{71319974-E5C5-409E-A3FF-37E1E65A03E1}" srcOrd="0" destOrd="0" presId="urn:microsoft.com/office/officeart/2008/layout/LinedList"/>
    <dgm:cxn modelId="{51D17890-2A70-4140-8A6E-8ED6C538107B}" type="presParOf" srcId="{642F71B8-B4BF-4652-A5FF-D1CF48EC8215}" destId="{AA20A6E6-9DE0-489A-A47A-0E1C8BE3736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A5113-884F-422A-9237-EB6999D4ED1B}">
      <dsp:nvSpPr>
        <dsp:cNvPr id="0" name=""/>
        <dsp:cNvSpPr/>
      </dsp:nvSpPr>
      <dsp:spPr>
        <a:xfrm>
          <a:off x="0" y="1901"/>
          <a:ext cx="66232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7B460-6DC7-4D06-AB86-84515FAB106F}">
      <dsp:nvSpPr>
        <dsp:cNvPr id="0" name=""/>
        <dsp:cNvSpPr/>
      </dsp:nvSpPr>
      <dsp:spPr>
        <a:xfrm>
          <a:off x="0" y="1901"/>
          <a:ext cx="6623220" cy="1296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three ways that feminist research affects cataloging practice: (1) via the literature itself, to which indexers react via material selection and subject word choices, (2) via funded research projects, where researchers and librarians exchange ideas about indexing, and (3) via publications on indexing work</a:t>
          </a:r>
        </a:p>
      </dsp:txBody>
      <dsp:txXfrm>
        <a:off x="0" y="1901"/>
        <a:ext cx="6623220" cy="1296743"/>
      </dsp:txXfrm>
    </dsp:sp>
    <dsp:sp modelId="{863C0DA7-43E4-43F8-A9B9-6F41206B8E9F}">
      <dsp:nvSpPr>
        <dsp:cNvPr id="0" name=""/>
        <dsp:cNvSpPr/>
      </dsp:nvSpPr>
      <dsp:spPr>
        <a:xfrm>
          <a:off x="0" y="1298644"/>
          <a:ext cx="66232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77B174-629F-4925-BD71-014E4C715EF4}">
      <dsp:nvSpPr>
        <dsp:cNvPr id="0" name=""/>
        <dsp:cNvSpPr/>
      </dsp:nvSpPr>
      <dsp:spPr>
        <a:xfrm>
          <a:off x="0" y="1498667"/>
          <a:ext cx="6623220" cy="1296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Focus on applicability</a:t>
          </a:r>
          <a:endParaRPr lang="sv-SE" sz="1700" kern="1200" dirty="0"/>
        </a:p>
      </dsp:txBody>
      <dsp:txXfrm>
        <a:off x="0" y="1498667"/>
        <a:ext cx="6623220" cy="1296743"/>
      </dsp:txXfrm>
    </dsp:sp>
    <dsp:sp modelId="{0DE9B493-4DF8-4770-9E65-44684BD1FEB5}">
      <dsp:nvSpPr>
        <dsp:cNvPr id="0" name=""/>
        <dsp:cNvSpPr/>
      </dsp:nvSpPr>
      <dsp:spPr>
        <a:xfrm>
          <a:off x="0" y="2595388"/>
          <a:ext cx="66232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19974-E5C5-409E-A3FF-37E1E65A03E1}">
      <dsp:nvSpPr>
        <dsp:cNvPr id="0" name=""/>
        <dsp:cNvSpPr/>
      </dsp:nvSpPr>
      <dsp:spPr>
        <a:xfrm>
          <a:off x="0" y="2595388"/>
          <a:ext cx="6623220" cy="1296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r>
            <a:rPr lang="en-US" sz="1700" kern="1200" dirty="0"/>
            <a:t>problems with classifying a community that it is proud of its lack of </a:t>
          </a:r>
          <a:r>
            <a:rPr lang="en-US" sz="1700" kern="1200" dirty="0" err="1"/>
            <a:t>fixicity</a:t>
          </a:r>
          <a:endParaRPr lang="sv-SE" sz="1700" kern="1200" dirty="0"/>
        </a:p>
      </dsp:txBody>
      <dsp:txXfrm>
        <a:off x="0" y="2595388"/>
        <a:ext cx="6623220" cy="129674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74D2A-B812-46AB-9869-5214E97D289A}" type="datetimeFigureOut">
              <a:rPr lang="sv-SE" smtClean="0"/>
              <a:t>2023-05-23</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5D4EE-5FC0-47FF-AD9E-EC82B6FEC45F}" type="slidenum">
              <a:rPr lang="sv-SE" smtClean="0"/>
              <a:t>‹#›</a:t>
            </a:fld>
            <a:endParaRPr lang="sv-SE"/>
          </a:p>
        </p:txBody>
      </p:sp>
    </p:spTree>
    <p:extLst>
      <p:ext uri="{BB962C8B-B14F-4D97-AF65-F5344CB8AC3E}">
        <p14:creationId xmlns:p14="http://schemas.microsoft.com/office/powerpoint/2010/main" val="343173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ättsblad">
    <p:bg>
      <p:bgPr>
        <a:solidFill>
          <a:srgbClr val="142838"/>
        </a:solidFill>
        <a:effectLst/>
      </p:bgPr>
    </p:bg>
    <p:spTree>
      <p:nvGrpSpPr>
        <p:cNvPr id="1" name=""/>
        <p:cNvGrpSpPr/>
        <p:nvPr/>
      </p:nvGrpSpPr>
      <p:grpSpPr>
        <a:xfrm>
          <a:off x="0" y="0"/>
          <a:ext cx="0" cy="0"/>
          <a:chOff x="0" y="0"/>
          <a:chExt cx="0" cy="0"/>
        </a:xfrm>
      </p:grpSpPr>
      <p:sp>
        <p:nvSpPr>
          <p:cNvPr id="9" name="Ellips 8">
            <a:extLst>
              <a:ext uri="{FF2B5EF4-FFF2-40B4-BE49-F238E27FC236}">
                <a16:creationId xmlns:a16="http://schemas.microsoft.com/office/drawing/2014/main" id="{38AD087B-DACD-C140-B747-B6177D498593}"/>
              </a:ext>
            </a:extLst>
          </p:cNvPr>
          <p:cNvSpPr/>
          <p:nvPr userDrawn="1"/>
        </p:nvSpPr>
        <p:spPr>
          <a:xfrm>
            <a:off x="2117763" y="-231182"/>
            <a:ext cx="7956468" cy="7956468"/>
          </a:xfrm>
          <a:prstGeom prst="ellipse">
            <a:avLst/>
          </a:prstGeom>
          <a:solidFill>
            <a:srgbClr val="835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latin typeface="Georgia" panose="02040502050405020303" pitchFamily="18" charset="0"/>
            </a:endParaRPr>
          </a:p>
        </p:txBody>
      </p:sp>
      <p:pic>
        <p:nvPicPr>
          <p:cNvPr id="4" name="Bildobjekt 3">
            <a:extLst>
              <a:ext uri="{FF2B5EF4-FFF2-40B4-BE49-F238E27FC236}">
                <a16:creationId xmlns:a16="http://schemas.microsoft.com/office/drawing/2014/main" id="{B9E5450A-D142-E701-81C2-E4362CA2981C}"/>
              </a:ext>
            </a:extLst>
          </p:cNvPr>
          <p:cNvPicPr>
            <a:picLocks noChangeAspect="1"/>
          </p:cNvPicPr>
          <p:nvPr userDrawn="1"/>
        </p:nvPicPr>
        <p:blipFill>
          <a:blip r:embed="rId2"/>
          <a:stretch>
            <a:fillRect/>
          </a:stretch>
        </p:blipFill>
        <p:spPr>
          <a:xfrm>
            <a:off x="4814474" y="2218751"/>
            <a:ext cx="2563051" cy="2384751"/>
          </a:xfrm>
          <a:prstGeom prst="rect">
            <a:avLst/>
          </a:prstGeom>
        </p:spPr>
      </p:pic>
    </p:spTree>
    <p:extLst>
      <p:ext uri="{BB962C8B-B14F-4D97-AF65-F5344CB8AC3E}">
        <p14:creationId xmlns:p14="http://schemas.microsoft.com/office/powerpoint/2010/main" val="499281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ch bild (hö)">
    <p:bg>
      <p:bgPr>
        <a:solidFill>
          <a:schemeClr val="accent6"/>
        </a:solidFill>
        <a:effectLst/>
      </p:bgPr>
    </p:bg>
    <p:spTree>
      <p:nvGrpSpPr>
        <p:cNvPr id="1" name=""/>
        <p:cNvGrpSpPr/>
        <p:nvPr/>
      </p:nvGrpSpPr>
      <p:grpSpPr>
        <a:xfrm>
          <a:off x="0" y="0"/>
          <a:ext cx="0" cy="0"/>
          <a:chOff x="0" y="0"/>
          <a:chExt cx="0" cy="0"/>
        </a:xfrm>
      </p:grpSpPr>
      <p:sp>
        <p:nvSpPr>
          <p:cNvPr id="6" name="Platshållare för bild 9">
            <a:extLst>
              <a:ext uri="{FF2B5EF4-FFF2-40B4-BE49-F238E27FC236}">
                <a16:creationId xmlns:a16="http://schemas.microsoft.com/office/drawing/2014/main" id="{F10BA2E1-1B7E-A511-535B-093048189C2B}"/>
              </a:ext>
            </a:extLst>
          </p:cNvPr>
          <p:cNvSpPr>
            <a:spLocks noGrp="1"/>
          </p:cNvSpPr>
          <p:nvPr>
            <p:ph type="pic" sz="quarter" idx="12"/>
          </p:nvPr>
        </p:nvSpPr>
        <p:spPr>
          <a:xfrm>
            <a:off x="6476117" y="403224"/>
            <a:ext cx="5122863" cy="6045200"/>
          </a:xfrm>
        </p:spPr>
        <p:txBody>
          <a:bodyPr anchor="t">
            <a:normAutofit/>
          </a:bodyPr>
          <a:lstStyle>
            <a:lvl1pPr>
              <a:lnSpc>
                <a:spcPct val="100000"/>
              </a:lnSpc>
              <a:buFontTx/>
              <a:buNone/>
              <a:defRPr sz="1600"/>
            </a:lvl1pPr>
          </a:lstStyle>
          <a:p>
            <a:r>
              <a:rPr lang="en-US"/>
              <a:t>Click icon to add picture</a:t>
            </a:r>
            <a:endParaRPr lang="sv-SE" dirty="0"/>
          </a:p>
        </p:txBody>
      </p:sp>
      <p:sp>
        <p:nvSpPr>
          <p:cNvPr id="9" name="Frihandsfigur 8">
            <a:extLst>
              <a:ext uri="{FF2B5EF4-FFF2-40B4-BE49-F238E27FC236}">
                <a16:creationId xmlns:a16="http://schemas.microsoft.com/office/drawing/2014/main" id="{50C097C1-CD86-0940-8537-3D957B1E01BC}"/>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1" name="Rubrik 1">
            <a:extLst>
              <a:ext uri="{FF2B5EF4-FFF2-40B4-BE49-F238E27FC236}">
                <a16:creationId xmlns:a16="http://schemas.microsoft.com/office/drawing/2014/main" id="{52B605DC-1D3C-24BF-A723-A4BA9F6B917B}"/>
              </a:ext>
            </a:extLst>
          </p:cNvPr>
          <p:cNvSpPr>
            <a:spLocks noGrp="1"/>
          </p:cNvSpPr>
          <p:nvPr>
            <p:ph type="title" hasCustomPrompt="1"/>
          </p:nvPr>
        </p:nvSpPr>
        <p:spPr>
          <a:xfrm>
            <a:off x="593021" y="1818554"/>
            <a:ext cx="5122864" cy="1025912"/>
          </a:xfrm>
        </p:spPr>
        <p:txBody>
          <a:bodyPr anchor="b" anchorCtr="0">
            <a:normAutofit/>
          </a:bodyPr>
          <a:lstStyle>
            <a:lvl1pPr>
              <a:lnSpc>
                <a:spcPct val="100000"/>
              </a:lnSpc>
              <a:defRPr sz="3200"/>
            </a:lvl1pPr>
          </a:lstStyle>
          <a:p>
            <a:r>
              <a:rPr lang="sv-SE" dirty="0"/>
              <a:t>En rubrik</a:t>
            </a:r>
          </a:p>
        </p:txBody>
      </p:sp>
      <p:sp>
        <p:nvSpPr>
          <p:cNvPr id="7" name="Platshållare för text 2">
            <a:extLst>
              <a:ext uri="{FF2B5EF4-FFF2-40B4-BE49-F238E27FC236}">
                <a16:creationId xmlns:a16="http://schemas.microsoft.com/office/drawing/2014/main" id="{681BD9EB-0019-4B6D-2CC3-E8234521A80D}"/>
              </a:ext>
            </a:extLst>
          </p:cNvPr>
          <p:cNvSpPr>
            <a:spLocks noGrp="1"/>
          </p:cNvSpPr>
          <p:nvPr>
            <p:ph type="body" idx="1" hasCustomPrompt="1"/>
          </p:nvPr>
        </p:nvSpPr>
        <p:spPr>
          <a:xfrm>
            <a:off x="592755" y="3128548"/>
            <a:ext cx="5352348" cy="3326228"/>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pic>
        <p:nvPicPr>
          <p:cNvPr id="10" name="Bildobjekt 9">
            <a:extLst>
              <a:ext uri="{FF2B5EF4-FFF2-40B4-BE49-F238E27FC236}">
                <a16:creationId xmlns:a16="http://schemas.microsoft.com/office/drawing/2014/main" id="{CEBBB1E9-E5AB-8C79-9E89-5046D727CCE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05268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p:bg>
      <p:bgPr>
        <a:solidFill>
          <a:schemeClr val="bg1"/>
        </a:solidFill>
        <a:effectLst/>
      </p:bgPr>
    </p:bg>
    <p:spTree>
      <p:nvGrpSpPr>
        <p:cNvPr id="1" name=""/>
        <p:cNvGrpSpPr/>
        <p:nvPr/>
      </p:nvGrpSpPr>
      <p:grpSpPr>
        <a:xfrm>
          <a:off x="0" y="0"/>
          <a:ext cx="0" cy="0"/>
          <a:chOff x="0" y="0"/>
          <a:chExt cx="0" cy="0"/>
        </a:xfrm>
      </p:grpSpPr>
      <p:sp>
        <p:nvSpPr>
          <p:cNvPr id="6" name="Platshållare för bild 9">
            <a:extLst>
              <a:ext uri="{FF2B5EF4-FFF2-40B4-BE49-F238E27FC236}">
                <a16:creationId xmlns:a16="http://schemas.microsoft.com/office/drawing/2014/main" id="{F10BA2E1-1B7E-A511-535B-093048189C2B}"/>
              </a:ext>
            </a:extLst>
          </p:cNvPr>
          <p:cNvSpPr>
            <a:spLocks noGrp="1"/>
          </p:cNvSpPr>
          <p:nvPr>
            <p:ph type="pic" sz="quarter" idx="12" hasCustomPrompt="1"/>
          </p:nvPr>
        </p:nvSpPr>
        <p:spPr>
          <a:xfrm>
            <a:off x="0" y="0"/>
            <a:ext cx="12192000" cy="6858000"/>
          </a:xfrm>
        </p:spPr>
        <p:txBody>
          <a:bodyPr anchor="ctr">
            <a:normAutofit/>
          </a:bodyPr>
          <a:lstStyle>
            <a:lvl1pPr algn="ctr">
              <a:lnSpc>
                <a:spcPct val="100000"/>
              </a:lnSpc>
              <a:buFontTx/>
              <a:buNone/>
              <a:defRPr sz="1600"/>
            </a:lvl1pPr>
          </a:lstStyle>
          <a:p>
            <a:r>
              <a:rPr lang="sv-SE" dirty="0"/>
              <a:t>Bild här</a:t>
            </a:r>
          </a:p>
          <a:p>
            <a:endParaRPr lang="sv-SE" dirty="0"/>
          </a:p>
          <a:p>
            <a:endParaRPr lang="sv-SE" dirty="0"/>
          </a:p>
        </p:txBody>
      </p:sp>
      <p:pic>
        <p:nvPicPr>
          <p:cNvPr id="4" name="Bildobjekt 3">
            <a:extLst>
              <a:ext uri="{FF2B5EF4-FFF2-40B4-BE49-F238E27FC236}">
                <a16:creationId xmlns:a16="http://schemas.microsoft.com/office/drawing/2014/main" id="{E5B5555F-6D58-EAFE-3261-3072AA8A20F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39495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ubrik och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A970F35-E58D-5542-BF80-A9B753615D71}"/>
              </a:ext>
            </a:extLst>
          </p:cNvPr>
          <p:cNvSpPr>
            <a:spLocks noGrp="1"/>
          </p:cNvSpPr>
          <p:nvPr>
            <p:ph idx="1" hasCustomPrompt="1"/>
          </p:nvPr>
        </p:nvSpPr>
        <p:spPr>
          <a:xfrm>
            <a:off x="4381501" y="1808163"/>
            <a:ext cx="6970712" cy="3877083"/>
          </a:xfrm>
        </p:spPr>
        <p:txBody>
          <a:bodyPr/>
          <a:lstStyle>
            <a:lvl1pPr>
              <a:lnSpc>
                <a:spcPct val="100000"/>
              </a:lnSpc>
              <a:defRPr sz="2000">
                <a:solidFill>
                  <a:schemeClr val="bg2"/>
                </a:solidFill>
              </a:defRPr>
            </a:lvl1pPr>
            <a:lvl2pPr>
              <a:lnSpc>
                <a:spcPct val="100000"/>
              </a:lnSpc>
              <a:defRPr sz="1800">
                <a:solidFill>
                  <a:schemeClr val="bg2"/>
                </a:solidFill>
              </a:defRPr>
            </a:lvl2pPr>
            <a:lvl3pPr>
              <a:lnSpc>
                <a:spcPct val="100000"/>
              </a:lnSpc>
              <a:defRPr sz="1600">
                <a:solidFill>
                  <a:schemeClr val="bg2"/>
                </a:solidFill>
              </a:defRPr>
            </a:lvl3pPr>
            <a:lvl4pPr>
              <a:defRPr>
                <a:solidFill>
                  <a:schemeClr val="bg2"/>
                </a:solidFill>
              </a:defRPr>
            </a:lvl4pPr>
            <a:lvl5pPr>
              <a:defRPr>
                <a:solidFill>
                  <a:schemeClr val="bg2"/>
                </a:solidFill>
              </a:defRPr>
            </a:lvl5pPr>
          </a:lstStyle>
          <a:p>
            <a:pPr lvl="0"/>
            <a:r>
              <a:rPr lang="sv-SE" dirty="0"/>
              <a:t>Punktlista här</a:t>
            </a:r>
          </a:p>
          <a:p>
            <a:pPr lvl="1"/>
            <a:r>
              <a:rPr lang="sv-SE" dirty="0"/>
              <a:t>Nivå två</a:t>
            </a:r>
          </a:p>
          <a:p>
            <a:pPr lvl="2"/>
            <a:r>
              <a:rPr lang="sv-SE" dirty="0"/>
              <a:t>Nivå tre</a:t>
            </a:r>
          </a:p>
        </p:txBody>
      </p:sp>
      <p:sp>
        <p:nvSpPr>
          <p:cNvPr id="5" name="Rubrik 1">
            <a:extLst>
              <a:ext uri="{FF2B5EF4-FFF2-40B4-BE49-F238E27FC236}">
                <a16:creationId xmlns:a16="http://schemas.microsoft.com/office/drawing/2014/main" id="{5261974C-CD02-B0AB-ACA2-81D0BC691574}"/>
              </a:ext>
            </a:extLst>
          </p:cNvPr>
          <p:cNvSpPr>
            <a:spLocks noGrp="1"/>
          </p:cNvSpPr>
          <p:nvPr>
            <p:ph type="title" hasCustomPrompt="1"/>
          </p:nvPr>
        </p:nvSpPr>
        <p:spPr>
          <a:xfrm>
            <a:off x="839788" y="1808163"/>
            <a:ext cx="3026818" cy="3908697"/>
          </a:xfrm>
        </p:spPr>
        <p:txBody>
          <a:bodyPr anchor="ctr" anchorCtr="0">
            <a:normAutofit/>
          </a:bodyPr>
          <a:lstStyle>
            <a:lvl1pPr>
              <a:lnSpc>
                <a:spcPct val="100000"/>
              </a:lnSpc>
              <a:defRPr sz="4000" i="0">
                <a:solidFill>
                  <a:schemeClr val="bg1"/>
                </a:solidFill>
              </a:defRPr>
            </a:lvl1pPr>
          </a:lstStyle>
          <a:p>
            <a:r>
              <a:rPr lang="sv-SE" dirty="0"/>
              <a:t>Rubrik här</a:t>
            </a:r>
          </a:p>
        </p:txBody>
      </p:sp>
      <p:pic>
        <p:nvPicPr>
          <p:cNvPr id="7" name="Bildobjekt 6">
            <a:extLst>
              <a:ext uri="{FF2B5EF4-FFF2-40B4-BE49-F238E27FC236}">
                <a16:creationId xmlns:a16="http://schemas.microsoft.com/office/drawing/2014/main" id="{8E3E6AC2-EB4C-5D54-A00A-3AB7DBDBB31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728080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Rubrik och innehåll">
    <p:bg>
      <p:bgPr>
        <a:solidFill>
          <a:schemeClr val="tx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C0B7DB4E-6FD8-D863-0B4A-0DCDCA367525}"/>
              </a:ext>
            </a:extLst>
          </p:cNvPr>
          <p:cNvSpPr>
            <a:spLocks noGrp="1"/>
          </p:cNvSpPr>
          <p:nvPr>
            <p:ph type="title" hasCustomPrompt="1"/>
          </p:nvPr>
        </p:nvSpPr>
        <p:spPr>
          <a:xfrm>
            <a:off x="839788" y="1808163"/>
            <a:ext cx="3026818" cy="3908697"/>
          </a:xfrm>
        </p:spPr>
        <p:txBody>
          <a:bodyPr anchor="ctr" anchorCtr="0">
            <a:normAutofit/>
          </a:bodyPr>
          <a:lstStyle>
            <a:lvl1pPr>
              <a:lnSpc>
                <a:spcPct val="100000"/>
              </a:lnSpc>
              <a:defRPr sz="4000" i="0">
                <a:solidFill>
                  <a:schemeClr val="bg1"/>
                </a:solidFill>
              </a:defRPr>
            </a:lvl1pPr>
          </a:lstStyle>
          <a:p>
            <a:r>
              <a:rPr lang="sv-SE" dirty="0"/>
              <a:t>Rubrik här</a:t>
            </a:r>
          </a:p>
        </p:txBody>
      </p:sp>
      <p:sp>
        <p:nvSpPr>
          <p:cNvPr id="5" name="Platshållare för text 2">
            <a:extLst>
              <a:ext uri="{FF2B5EF4-FFF2-40B4-BE49-F238E27FC236}">
                <a16:creationId xmlns:a16="http://schemas.microsoft.com/office/drawing/2014/main" id="{DBD03065-7C50-2597-6134-F23F1FE21584}"/>
              </a:ext>
            </a:extLst>
          </p:cNvPr>
          <p:cNvSpPr>
            <a:spLocks noGrp="1"/>
          </p:cNvSpPr>
          <p:nvPr>
            <p:ph type="body" idx="1" hasCustomPrompt="1"/>
          </p:nvPr>
        </p:nvSpPr>
        <p:spPr>
          <a:xfrm>
            <a:off x="4381498" y="1808163"/>
            <a:ext cx="6970713" cy="3908696"/>
          </a:xfrm>
        </p:spPr>
        <p:txBody>
          <a:bodyPr numCol="2" anchor="ctr" anchorCtr="0">
            <a:normAutofit/>
          </a:bodyPr>
          <a:lstStyle>
            <a:lvl1pPr marL="0" indent="0">
              <a:lnSpc>
                <a:spcPct val="100000"/>
              </a:lnSpc>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pic>
        <p:nvPicPr>
          <p:cNvPr id="7" name="Bildobjekt 6">
            <a:extLst>
              <a:ext uri="{FF2B5EF4-FFF2-40B4-BE49-F238E27FC236}">
                <a16:creationId xmlns:a16="http://schemas.microsoft.com/office/drawing/2014/main" id="{D37FEE42-1084-75DA-E424-734082B4A52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53392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Rubrik och innehåll">
    <p:bg>
      <p:bgPr>
        <a:solidFill>
          <a:schemeClr val="bg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C0B7DB4E-6FD8-D863-0B4A-0DCDCA367525}"/>
              </a:ext>
            </a:extLst>
          </p:cNvPr>
          <p:cNvSpPr>
            <a:spLocks noGrp="1"/>
          </p:cNvSpPr>
          <p:nvPr>
            <p:ph type="title" hasCustomPrompt="1"/>
          </p:nvPr>
        </p:nvSpPr>
        <p:spPr>
          <a:xfrm>
            <a:off x="839788" y="1808163"/>
            <a:ext cx="3026818" cy="3908697"/>
          </a:xfrm>
        </p:spPr>
        <p:txBody>
          <a:bodyPr anchor="ctr" anchorCtr="0">
            <a:normAutofit/>
          </a:bodyPr>
          <a:lstStyle>
            <a:lvl1pPr>
              <a:lnSpc>
                <a:spcPct val="100000"/>
              </a:lnSpc>
              <a:defRPr sz="4000" i="0">
                <a:solidFill>
                  <a:schemeClr val="tx1"/>
                </a:solidFill>
              </a:defRPr>
            </a:lvl1pPr>
          </a:lstStyle>
          <a:p>
            <a:r>
              <a:rPr lang="sv-SE" dirty="0"/>
              <a:t>Rubrik här</a:t>
            </a:r>
          </a:p>
        </p:txBody>
      </p:sp>
      <p:sp>
        <p:nvSpPr>
          <p:cNvPr id="5" name="Frihandsfigur 4">
            <a:extLst>
              <a:ext uri="{FF2B5EF4-FFF2-40B4-BE49-F238E27FC236}">
                <a16:creationId xmlns:a16="http://schemas.microsoft.com/office/drawing/2014/main" id="{A7795560-8422-F1B5-B2C8-E21EC08519F7}"/>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b="0" i="0" dirty="0">
              <a:latin typeface="Georgia" panose="02040502050405020303" pitchFamily="18" charset="0"/>
            </a:endParaRPr>
          </a:p>
        </p:txBody>
      </p:sp>
      <p:sp>
        <p:nvSpPr>
          <p:cNvPr id="8" name="Platshållare för text 2">
            <a:extLst>
              <a:ext uri="{FF2B5EF4-FFF2-40B4-BE49-F238E27FC236}">
                <a16:creationId xmlns:a16="http://schemas.microsoft.com/office/drawing/2014/main" id="{59DF0FAC-D66A-4DB1-5DAF-084F81889EAE}"/>
              </a:ext>
            </a:extLst>
          </p:cNvPr>
          <p:cNvSpPr>
            <a:spLocks noGrp="1"/>
          </p:cNvSpPr>
          <p:nvPr>
            <p:ph type="body" idx="1" hasCustomPrompt="1"/>
          </p:nvPr>
        </p:nvSpPr>
        <p:spPr>
          <a:xfrm>
            <a:off x="4381498" y="1808163"/>
            <a:ext cx="6970713" cy="3908697"/>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pic>
        <p:nvPicPr>
          <p:cNvPr id="6" name="Bildobjekt 5">
            <a:extLst>
              <a:ext uri="{FF2B5EF4-FFF2-40B4-BE49-F238E27FC236}">
                <a16:creationId xmlns:a16="http://schemas.microsoft.com/office/drawing/2014/main" id="{2C9AD637-6021-563B-8ED2-A530D904882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719011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 och innehåll">
    <p:bg>
      <p:bgPr>
        <a:solidFill>
          <a:schemeClr val="tx2">
            <a:alpha val="52000"/>
          </a:schemeClr>
        </a:solidFill>
        <a:effectLst/>
      </p:bgPr>
    </p:bg>
    <p:spTree>
      <p:nvGrpSpPr>
        <p:cNvPr id="1" name=""/>
        <p:cNvGrpSpPr/>
        <p:nvPr/>
      </p:nvGrpSpPr>
      <p:grpSpPr>
        <a:xfrm>
          <a:off x="0" y="0"/>
          <a:ext cx="0" cy="0"/>
          <a:chOff x="0" y="0"/>
          <a:chExt cx="0" cy="0"/>
        </a:xfrm>
      </p:grpSpPr>
      <p:sp>
        <p:nvSpPr>
          <p:cNvPr id="11" name="Frihandsfigur 10">
            <a:extLst>
              <a:ext uri="{FF2B5EF4-FFF2-40B4-BE49-F238E27FC236}">
                <a16:creationId xmlns:a16="http://schemas.microsoft.com/office/drawing/2014/main" id="{C11E9830-A9F8-E14A-9C62-EB40DF16E8F4}"/>
              </a:ext>
            </a:extLst>
          </p:cNvPr>
          <p:cNvSpPr/>
          <p:nvPr userDrawn="1"/>
        </p:nvSpPr>
        <p:spPr>
          <a:xfrm>
            <a:off x="4575957" y="-31646"/>
            <a:ext cx="3040084" cy="1551688"/>
          </a:xfrm>
          <a:custGeom>
            <a:avLst/>
            <a:gdLst>
              <a:gd name="connsiteX0" fmla="*/ 1598 w 3040084"/>
              <a:gd name="connsiteY0" fmla="*/ 0 h 1551688"/>
              <a:gd name="connsiteX1" fmla="*/ 3038486 w 3040084"/>
              <a:gd name="connsiteY1" fmla="*/ 0 h 1551688"/>
              <a:gd name="connsiteX2" fmla="*/ 3040084 w 3040084"/>
              <a:gd name="connsiteY2" fmla="*/ 31646 h 1551688"/>
              <a:gd name="connsiteX3" fmla="*/ 1520042 w 3040084"/>
              <a:gd name="connsiteY3" fmla="*/ 1551688 h 1551688"/>
              <a:gd name="connsiteX4" fmla="*/ 0 w 3040084"/>
              <a:gd name="connsiteY4" fmla="*/ 31646 h 155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084" h="1551688">
                <a:moveTo>
                  <a:pt x="1598" y="0"/>
                </a:moveTo>
                <a:lnTo>
                  <a:pt x="3038486" y="0"/>
                </a:lnTo>
                <a:lnTo>
                  <a:pt x="3040084" y="31646"/>
                </a:lnTo>
                <a:cubicBezTo>
                  <a:pt x="3040084" y="871142"/>
                  <a:pt x="2359538" y="1551688"/>
                  <a:pt x="1520042" y="1551688"/>
                </a:cubicBezTo>
                <a:cubicBezTo>
                  <a:pt x="680546" y="1551688"/>
                  <a:pt x="0" y="871142"/>
                  <a:pt x="0" y="3164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6" name="Rubrik 1">
            <a:extLst>
              <a:ext uri="{FF2B5EF4-FFF2-40B4-BE49-F238E27FC236}">
                <a16:creationId xmlns:a16="http://schemas.microsoft.com/office/drawing/2014/main" id="{AFE8D5DE-16AA-5ECD-5BC7-3DBD78A478EB}"/>
              </a:ext>
            </a:extLst>
          </p:cNvPr>
          <p:cNvSpPr>
            <a:spLocks noGrp="1"/>
          </p:cNvSpPr>
          <p:nvPr>
            <p:ph type="title" hasCustomPrompt="1"/>
          </p:nvPr>
        </p:nvSpPr>
        <p:spPr>
          <a:xfrm>
            <a:off x="839788" y="1808163"/>
            <a:ext cx="3026818" cy="3908697"/>
          </a:xfrm>
        </p:spPr>
        <p:txBody>
          <a:bodyPr anchor="ctr" anchorCtr="0">
            <a:normAutofit/>
          </a:bodyPr>
          <a:lstStyle>
            <a:lvl1pPr>
              <a:lnSpc>
                <a:spcPct val="100000"/>
              </a:lnSpc>
              <a:defRPr sz="4000" i="0">
                <a:solidFill>
                  <a:schemeClr val="tx1"/>
                </a:solidFill>
              </a:defRPr>
            </a:lvl1pPr>
          </a:lstStyle>
          <a:p>
            <a:r>
              <a:rPr lang="sv-SE" dirty="0"/>
              <a:t>Rubrik här</a:t>
            </a:r>
          </a:p>
        </p:txBody>
      </p:sp>
      <p:sp>
        <p:nvSpPr>
          <p:cNvPr id="9" name="Platshållare för text 2">
            <a:extLst>
              <a:ext uri="{FF2B5EF4-FFF2-40B4-BE49-F238E27FC236}">
                <a16:creationId xmlns:a16="http://schemas.microsoft.com/office/drawing/2014/main" id="{BE106488-2DDC-E38C-2DBE-EB5E8D458CB4}"/>
              </a:ext>
            </a:extLst>
          </p:cNvPr>
          <p:cNvSpPr>
            <a:spLocks noGrp="1"/>
          </p:cNvSpPr>
          <p:nvPr>
            <p:ph type="body" idx="10" hasCustomPrompt="1"/>
          </p:nvPr>
        </p:nvSpPr>
        <p:spPr>
          <a:xfrm>
            <a:off x="4381498" y="1808163"/>
            <a:ext cx="6970713" cy="3908697"/>
          </a:xfrm>
        </p:spPr>
        <p:txBody>
          <a:bodyPr numCol="2" anchor="ctr" anchorCtr="0">
            <a:normAutofit/>
          </a:bodyPr>
          <a:lstStyle>
            <a:lvl1pPr marL="285750" indent="-285750">
              <a:lnSpc>
                <a:spcPct val="100000"/>
              </a:lnSpc>
              <a:buFont typeface="Arial" panose="020B0604020202020204" pitchFamily="34" charset="0"/>
              <a:buChar char="•"/>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En punktlista</a:t>
            </a:r>
          </a:p>
          <a:p>
            <a:pPr lvl="0"/>
            <a:r>
              <a:rPr lang="sv-SE" dirty="0"/>
              <a:t>Med en andra punkt</a:t>
            </a:r>
          </a:p>
        </p:txBody>
      </p:sp>
      <p:pic>
        <p:nvPicPr>
          <p:cNvPr id="8" name="Bildobjekt 7">
            <a:extLst>
              <a:ext uri="{FF2B5EF4-FFF2-40B4-BE49-F238E27FC236}">
                <a16:creationId xmlns:a16="http://schemas.microsoft.com/office/drawing/2014/main" id="{3E18E1D5-B7CE-919F-1B3A-7015E4AE72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150718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punktlista">
    <p:bg>
      <p:bgPr>
        <a:solidFill>
          <a:schemeClr val="tx1"/>
        </a:solidFill>
        <a:effectLst/>
      </p:bgPr>
    </p:bg>
    <p:spTree>
      <p:nvGrpSpPr>
        <p:cNvPr id="1" name=""/>
        <p:cNvGrpSpPr/>
        <p:nvPr/>
      </p:nvGrpSpPr>
      <p:grpSpPr>
        <a:xfrm>
          <a:off x="0" y="0"/>
          <a:ext cx="0" cy="0"/>
          <a:chOff x="0" y="0"/>
          <a:chExt cx="0" cy="0"/>
        </a:xfrm>
      </p:grpSpPr>
      <p:sp>
        <p:nvSpPr>
          <p:cNvPr id="9" name="Frihandsfigur 8">
            <a:extLst>
              <a:ext uri="{FF2B5EF4-FFF2-40B4-BE49-F238E27FC236}">
                <a16:creationId xmlns:a16="http://schemas.microsoft.com/office/drawing/2014/main" id="{3961F998-A475-3B46-A4D3-16E2B1D8E2A8}"/>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5" name="Platshållare för text 2">
            <a:extLst>
              <a:ext uri="{FF2B5EF4-FFF2-40B4-BE49-F238E27FC236}">
                <a16:creationId xmlns:a16="http://schemas.microsoft.com/office/drawing/2014/main" id="{32A363B4-5301-17ED-A8D9-C151A24708D2}"/>
              </a:ext>
            </a:extLst>
          </p:cNvPr>
          <p:cNvSpPr>
            <a:spLocks noGrp="1"/>
          </p:cNvSpPr>
          <p:nvPr>
            <p:ph type="body" idx="1" hasCustomPrompt="1"/>
          </p:nvPr>
        </p:nvSpPr>
        <p:spPr>
          <a:xfrm>
            <a:off x="5128899" y="1808162"/>
            <a:ext cx="6647090" cy="3908698"/>
          </a:xfrm>
        </p:spPr>
        <p:txBody>
          <a:bodyPr anchor="ctr" anchorCtr="0">
            <a:normAutofit/>
          </a:bodyPr>
          <a:lstStyle>
            <a:lvl1pPr marL="342900" indent="-342900">
              <a:lnSpc>
                <a:spcPct val="100000"/>
              </a:lnSpc>
              <a:buClr>
                <a:schemeClr val="accent1"/>
              </a:buClr>
              <a:buFont typeface="Arial" panose="020B0604020202020204" pitchFamily="34" charset="0"/>
              <a:buChar char="•"/>
              <a:defRPr sz="2000" b="0" i="0">
                <a:solidFill>
                  <a:schemeClr val="bg1"/>
                </a:solidFill>
                <a:latin typeface="+mn-lt"/>
              </a:defRPr>
            </a:lvl1pPr>
            <a:lvl2pPr marL="800100" indent="-342900">
              <a:buClr>
                <a:schemeClr val="accent1"/>
              </a:buClr>
              <a:buFont typeface="Arial" panose="020B0604020202020204" pitchFamily="34" charset="0"/>
              <a:buChar char="•"/>
              <a:defRPr sz="2000" b="0" i="0">
                <a:solidFill>
                  <a:schemeClr val="bg1"/>
                </a:solidFill>
              </a:defRPr>
            </a:lvl2pPr>
            <a:lvl3pPr marL="1200150" indent="-285750">
              <a:buClr>
                <a:schemeClr val="accent1"/>
              </a:buClr>
              <a:buFont typeface="Arial" panose="020B0604020202020204" pitchFamily="34" charset="0"/>
              <a:buChar char="•"/>
              <a:defRPr sz="1800" b="0">
                <a:solidFill>
                  <a:schemeClr val="bg1"/>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Här kommer en punktlista</a:t>
            </a:r>
          </a:p>
          <a:p>
            <a:pPr lvl="0"/>
            <a:r>
              <a:rPr lang="sv-SE" dirty="0"/>
              <a:t>Med fler punkter</a:t>
            </a:r>
          </a:p>
          <a:p>
            <a:pPr lvl="0"/>
            <a:r>
              <a:rPr lang="sv-SE" dirty="0"/>
              <a:t>Det ser ut såhär</a:t>
            </a:r>
          </a:p>
          <a:p>
            <a:pPr lvl="0"/>
            <a:r>
              <a:rPr lang="sv-SE" dirty="0"/>
              <a:t>Det kan bli många punkter</a:t>
            </a:r>
          </a:p>
          <a:p>
            <a:pPr lvl="0"/>
            <a:r>
              <a:rPr lang="sv-SE" dirty="0"/>
              <a:t>Ännu fler</a:t>
            </a:r>
          </a:p>
          <a:p>
            <a:pPr lvl="0"/>
            <a:r>
              <a:rPr lang="sv-SE" dirty="0"/>
              <a:t>Kanske en undernivå</a:t>
            </a:r>
          </a:p>
          <a:p>
            <a:pPr lvl="1"/>
            <a:r>
              <a:rPr lang="sv-SE" dirty="0"/>
              <a:t>Såhär ser det ut</a:t>
            </a:r>
          </a:p>
        </p:txBody>
      </p:sp>
      <p:sp>
        <p:nvSpPr>
          <p:cNvPr id="11" name="Frihandsfigur 10">
            <a:extLst>
              <a:ext uri="{FF2B5EF4-FFF2-40B4-BE49-F238E27FC236}">
                <a16:creationId xmlns:a16="http://schemas.microsoft.com/office/drawing/2014/main" id="{BDC05E3F-F10C-FEE7-A43E-11D1E8DA8B38}"/>
              </a:ext>
            </a:extLst>
          </p:cNvPr>
          <p:cNvSpPr/>
          <p:nvPr userDrawn="1"/>
        </p:nvSpPr>
        <p:spPr>
          <a:xfrm>
            <a:off x="-20030" y="0"/>
            <a:ext cx="4708164" cy="6858000"/>
          </a:xfrm>
          <a:custGeom>
            <a:avLst/>
            <a:gdLst>
              <a:gd name="connsiteX0" fmla="*/ 0 w 4708164"/>
              <a:gd name="connsiteY0" fmla="*/ 0 h 6858000"/>
              <a:gd name="connsiteX1" fmla="*/ 3085930 w 4708164"/>
              <a:gd name="connsiteY1" fmla="*/ 0 h 6858000"/>
              <a:gd name="connsiteX2" fmla="*/ 3094078 w 4708164"/>
              <a:gd name="connsiteY2" fmla="*/ 6403 h 6858000"/>
              <a:gd name="connsiteX3" fmla="*/ 4708164 w 4708164"/>
              <a:gd name="connsiteY3" fmla="*/ 3429000 h 6858000"/>
              <a:gd name="connsiteX4" fmla="*/ 3094078 w 4708164"/>
              <a:gd name="connsiteY4" fmla="*/ 6851597 h 6858000"/>
              <a:gd name="connsiteX5" fmla="*/ 3085930 w 4708164"/>
              <a:gd name="connsiteY5" fmla="*/ 6858000 h 6858000"/>
              <a:gd name="connsiteX6" fmla="*/ 0 w 47081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8164" h="6858000">
                <a:moveTo>
                  <a:pt x="0" y="0"/>
                </a:moveTo>
                <a:lnTo>
                  <a:pt x="3085930" y="0"/>
                </a:lnTo>
                <a:lnTo>
                  <a:pt x="3094078" y="6403"/>
                </a:lnTo>
                <a:cubicBezTo>
                  <a:pt x="4079841" y="819927"/>
                  <a:pt x="4708164" y="2051087"/>
                  <a:pt x="4708164" y="3429000"/>
                </a:cubicBezTo>
                <a:cubicBezTo>
                  <a:pt x="4708164" y="4806913"/>
                  <a:pt x="4079841" y="6038073"/>
                  <a:pt x="3094078" y="6851597"/>
                </a:cubicBezTo>
                <a:lnTo>
                  <a:pt x="308593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2" name="Rubrik 1">
            <a:extLst>
              <a:ext uri="{FF2B5EF4-FFF2-40B4-BE49-F238E27FC236}">
                <a16:creationId xmlns:a16="http://schemas.microsoft.com/office/drawing/2014/main" id="{EA876B19-2200-5237-6330-5B62E4E7EDCF}"/>
              </a:ext>
            </a:extLst>
          </p:cNvPr>
          <p:cNvSpPr>
            <a:spLocks noGrp="1"/>
          </p:cNvSpPr>
          <p:nvPr>
            <p:ph type="title" hasCustomPrompt="1"/>
          </p:nvPr>
        </p:nvSpPr>
        <p:spPr>
          <a:xfrm>
            <a:off x="839788" y="1808163"/>
            <a:ext cx="3026818" cy="3908697"/>
          </a:xfrm>
        </p:spPr>
        <p:txBody>
          <a:bodyPr anchor="ctr" anchorCtr="0">
            <a:normAutofit/>
          </a:bodyPr>
          <a:lstStyle>
            <a:lvl1pPr>
              <a:lnSpc>
                <a:spcPct val="100000"/>
              </a:lnSpc>
              <a:defRPr sz="4000" i="0">
                <a:solidFill>
                  <a:schemeClr val="bg1"/>
                </a:solidFill>
              </a:defRPr>
            </a:lvl1pPr>
          </a:lstStyle>
          <a:p>
            <a:r>
              <a:rPr lang="sv-SE" dirty="0"/>
              <a:t>Rubrik här</a:t>
            </a:r>
          </a:p>
        </p:txBody>
      </p:sp>
      <p:pic>
        <p:nvPicPr>
          <p:cNvPr id="8" name="Bildobjekt 7">
            <a:extLst>
              <a:ext uri="{FF2B5EF4-FFF2-40B4-BE49-F238E27FC236}">
                <a16:creationId xmlns:a16="http://schemas.microsoft.com/office/drawing/2014/main" id="{1C401921-BAE2-A6AC-0FDF-0A66F41E10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3886116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brödtext">
    <p:bg>
      <p:bgPr>
        <a:solidFill>
          <a:schemeClr val="accent6"/>
        </a:solidFill>
        <a:effectLst/>
      </p:bgPr>
    </p:bg>
    <p:spTree>
      <p:nvGrpSpPr>
        <p:cNvPr id="1" name=""/>
        <p:cNvGrpSpPr/>
        <p:nvPr/>
      </p:nvGrpSpPr>
      <p:grpSpPr>
        <a:xfrm>
          <a:off x="0" y="0"/>
          <a:ext cx="0" cy="0"/>
          <a:chOff x="0" y="0"/>
          <a:chExt cx="0" cy="0"/>
        </a:xfrm>
      </p:grpSpPr>
      <p:sp>
        <p:nvSpPr>
          <p:cNvPr id="9" name="Frihandsfigur 8">
            <a:extLst>
              <a:ext uri="{FF2B5EF4-FFF2-40B4-BE49-F238E27FC236}">
                <a16:creationId xmlns:a16="http://schemas.microsoft.com/office/drawing/2014/main" id="{3961F998-A475-3B46-A4D3-16E2B1D8E2A8}"/>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5" name="Platshållare för text 2">
            <a:extLst>
              <a:ext uri="{FF2B5EF4-FFF2-40B4-BE49-F238E27FC236}">
                <a16:creationId xmlns:a16="http://schemas.microsoft.com/office/drawing/2014/main" id="{32A363B4-5301-17ED-A8D9-C151A24708D2}"/>
              </a:ext>
            </a:extLst>
          </p:cNvPr>
          <p:cNvSpPr>
            <a:spLocks noGrp="1"/>
          </p:cNvSpPr>
          <p:nvPr>
            <p:ph type="body" idx="1" hasCustomPrompt="1"/>
          </p:nvPr>
        </p:nvSpPr>
        <p:spPr>
          <a:xfrm>
            <a:off x="5128899" y="1808162"/>
            <a:ext cx="6647090" cy="3908698"/>
          </a:xfrm>
        </p:spPr>
        <p:txBody>
          <a:bodyPr anchor="ctr" anchorCtr="0">
            <a:normAutofit/>
          </a:bodyPr>
          <a:lstStyle>
            <a:lvl1pPr marL="0" indent="0">
              <a:lnSpc>
                <a:spcPct val="100000"/>
              </a:lnSpc>
              <a:buFont typeface="Arial" panose="020B0604020202020204" pitchFamily="34" charse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
        <p:nvSpPr>
          <p:cNvPr id="11" name="Frihandsfigur 10">
            <a:extLst>
              <a:ext uri="{FF2B5EF4-FFF2-40B4-BE49-F238E27FC236}">
                <a16:creationId xmlns:a16="http://schemas.microsoft.com/office/drawing/2014/main" id="{BDC05E3F-F10C-FEE7-A43E-11D1E8DA8B38}"/>
              </a:ext>
            </a:extLst>
          </p:cNvPr>
          <p:cNvSpPr/>
          <p:nvPr userDrawn="1"/>
        </p:nvSpPr>
        <p:spPr>
          <a:xfrm>
            <a:off x="-20030" y="0"/>
            <a:ext cx="4708164" cy="6858000"/>
          </a:xfrm>
          <a:custGeom>
            <a:avLst/>
            <a:gdLst>
              <a:gd name="connsiteX0" fmla="*/ 0 w 4708164"/>
              <a:gd name="connsiteY0" fmla="*/ 0 h 6858000"/>
              <a:gd name="connsiteX1" fmla="*/ 3085930 w 4708164"/>
              <a:gd name="connsiteY1" fmla="*/ 0 h 6858000"/>
              <a:gd name="connsiteX2" fmla="*/ 3094078 w 4708164"/>
              <a:gd name="connsiteY2" fmla="*/ 6403 h 6858000"/>
              <a:gd name="connsiteX3" fmla="*/ 4708164 w 4708164"/>
              <a:gd name="connsiteY3" fmla="*/ 3429000 h 6858000"/>
              <a:gd name="connsiteX4" fmla="*/ 3094078 w 4708164"/>
              <a:gd name="connsiteY4" fmla="*/ 6851597 h 6858000"/>
              <a:gd name="connsiteX5" fmla="*/ 3085930 w 4708164"/>
              <a:gd name="connsiteY5" fmla="*/ 6858000 h 6858000"/>
              <a:gd name="connsiteX6" fmla="*/ 0 w 47081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8164" h="6858000">
                <a:moveTo>
                  <a:pt x="0" y="0"/>
                </a:moveTo>
                <a:lnTo>
                  <a:pt x="3085930" y="0"/>
                </a:lnTo>
                <a:lnTo>
                  <a:pt x="3094078" y="6403"/>
                </a:lnTo>
                <a:cubicBezTo>
                  <a:pt x="4079841" y="819927"/>
                  <a:pt x="4708164" y="2051087"/>
                  <a:pt x="4708164" y="3429000"/>
                </a:cubicBezTo>
                <a:cubicBezTo>
                  <a:pt x="4708164" y="4806913"/>
                  <a:pt x="4079841" y="6038073"/>
                  <a:pt x="3094078" y="6851597"/>
                </a:cubicBezTo>
                <a:lnTo>
                  <a:pt x="308593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2" name="Rubrik 1">
            <a:extLst>
              <a:ext uri="{FF2B5EF4-FFF2-40B4-BE49-F238E27FC236}">
                <a16:creationId xmlns:a16="http://schemas.microsoft.com/office/drawing/2014/main" id="{EA876B19-2200-5237-6330-5B62E4E7EDCF}"/>
              </a:ext>
            </a:extLst>
          </p:cNvPr>
          <p:cNvSpPr>
            <a:spLocks noGrp="1"/>
          </p:cNvSpPr>
          <p:nvPr>
            <p:ph type="title" hasCustomPrompt="1"/>
          </p:nvPr>
        </p:nvSpPr>
        <p:spPr>
          <a:xfrm>
            <a:off x="839788" y="1808163"/>
            <a:ext cx="3026818" cy="3908697"/>
          </a:xfrm>
        </p:spPr>
        <p:txBody>
          <a:bodyPr anchor="ctr" anchorCtr="0">
            <a:normAutofit/>
          </a:bodyPr>
          <a:lstStyle>
            <a:lvl1pPr>
              <a:lnSpc>
                <a:spcPct val="100000"/>
              </a:lnSpc>
              <a:defRPr sz="4000" i="0">
                <a:solidFill>
                  <a:schemeClr val="bg1"/>
                </a:solidFill>
              </a:defRPr>
            </a:lvl1pPr>
          </a:lstStyle>
          <a:p>
            <a:r>
              <a:rPr lang="sv-SE" dirty="0"/>
              <a:t>Rubrik här</a:t>
            </a:r>
          </a:p>
        </p:txBody>
      </p:sp>
      <p:pic>
        <p:nvPicPr>
          <p:cNvPr id="7" name="Bildobjekt 6">
            <a:extLst>
              <a:ext uri="{FF2B5EF4-FFF2-40B4-BE49-F238E27FC236}">
                <a16:creationId xmlns:a16="http://schemas.microsoft.com/office/drawing/2014/main" id="{34E7C1E6-9557-297E-5D3F-234774D7994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638392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bild">
    <p:bg>
      <p:bgPr>
        <a:solidFill>
          <a:schemeClr val="bg1"/>
        </a:solidFill>
        <a:effectLst/>
      </p:bgPr>
    </p:bg>
    <p:spTree>
      <p:nvGrpSpPr>
        <p:cNvPr id="1" name=""/>
        <p:cNvGrpSpPr/>
        <p:nvPr/>
      </p:nvGrpSpPr>
      <p:grpSpPr>
        <a:xfrm>
          <a:off x="0" y="0"/>
          <a:ext cx="0" cy="0"/>
          <a:chOff x="0" y="0"/>
          <a:chExt cx="0" cy="0"/>
        </a:xfrm>
      </p:grpSpPr>
      <p:sp>
        <p:nvSpPr>
          <p:cNvPr id="7" name="Frihandsfigur 6">
            <a:extLst>
              <a:ext uri="{FF2B5EF4-FFF2-40B4-BE49-F238E27FC236}">
                <a16:creationId xmlns:a16="http://schemas.microsoft.com/office/drawing/2014/main" id="{A2889E8E-41A6-574E-AB13-E513542D9C25}"/>
              </a:ext>
            </a:extLst>
          </p:cNvPr>
          <p:cNvSpPr/>
          <p:nvPr userDrawn="1"/>
        </p:nvSpPr>
        <p:spPr>
          <a:xfrm>
            <a:off x="-20030" y="0"/>
            <a:ext cx="4708164" cy="6858000"/>
          </a:xfrm>
          <a:custGeom>
            <a:avLst/>
            <a:gdLst>
              <a:gd name="connsiteX0" fmla="*/ 0 w 4708164"/>
              <a:gd name="connsiteY0" fmla="*/ 0 h 6858000"/>
              <a:gd name="connsiteX1" fmla="*/ 3085930 w 4708164"/>
              <a:gd name="connsiteY1" fmla="*/ 0 h 6858000"/>
              <a:gd name="connsiteX2" fmla="*/ 3094078 w 4708164"/>
              <a:gd name="connsiteY2" fmla="*/ 6403 h 6858000"/>
              <a:gd name="connsiteX3" fmla="*/ 4708164 w 4708164"/>
              <a:gd name="connsiteY3" fmla="*/ 3429000 h 6858000"/>
              <a:gd name="connsiteX4" fmla="*/ 3094078 w 4708164"/>
              <a:gd name="connsiteY4" fmla="*/ 6851597 h 6858000"/>
              <a:gd name="connsiteX5" fmla="*/ 3085930 w 4708164"/>
              <a:gd name="connsiteY5" fmla="*/ 6858000 h 6858000"/>
              <a:gd name="connsiteX6" fmla="*/ 0 w 47081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8164" h="6858000">
                <a:moveTo>
                  <a:pt x="0" y="0"/>
                </a:moveTo>
                <a:lnTo>
                  <a:pt x="3085930" y="0"/>
                </a:lnTo>
                <a:lnTo>
                  <a:pt x="3094078" y="6403"/>
                </a:lnTo>
                <a:cubicBezTo>
                  <a:pt x="4079841" y="819927"/>
                  <a:pt x="4708164" y="2051087"/>
                  <a:pt x="4708164" y="3429000"/>
                </a:cubicBezTo>
                <a:cubicBezTo>
                  <a:pt x="4708164" y="4806913"/>
                  <a:pt x="4079841" y="6038073"/>
                  <a:pt x="3094078" y="6851597"/>
                </a:cubicBezTo>
                <a:lnTo>
                  <a:pt x="3085930"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9" name="Frihandsfigur 8">
            <a:extLst>
              <a:ext uri="{FF2B5EF4-FFF2-40B4-BE49-F238E27FC236}">
                <a16:creationId xmlns:a16="http://schemas.microsoft.com/office/drawing/2014/main" id="{3961F998-A475-3B46-A4D3-16E2B1D8E2A8}"/>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5" name="Platshållare för innehåll 2">
            <a:extLst>
              <a:ext uri="{FF2B5EF4-FFF2-40B4-BE49-F238E27FC236}">
                <a16:creationId xmlns:a16="http://schemas.microsoft.com/office/drawing/2014/main" id="{3072936E-9ED3-5DA5-7F6A-A68FF669A4C0}"/>
              </a:ext>
            </a:extLst>
          </p:cNvPr>
          <p:cNvSpPr>
            <a:spLocks noGrp="1"/>
          </p:cNvSpPr>
          <p:nvPr>
            <p:ph idx="1" hasCustomPrompt="1"/>
          </p:nvPr>
        </p:nvSpPr>
        <p:spPr>
          <a:xfrm>
            <a:off x="5152767" y="1822827"/>
            <a:ext cx="6623221" cy="3894033"/>
          </a:xfrm>
        </p:spPr>
        <p:txBody>
          <a:bodyPr>
            <a:normAutofit/>
          </a:bodyPr>
          <a:lstStyle>
            <a:lvl1pPr marL="0" indent="0">
              <a:lnSpc>
                <a:spcPct val="100000"/>
              </a:lnSpc>
              <a:buNone/>
              <a:defRPr sz="1600"/>
            </a:lvl1pPr>
            <a:lvl2pPr>
              <a:lnSpc>
                <a:spcPct val="100000"/>
              </a:lnSpc>
              <a:defRPr sz="2400"/>
            </a:lvl2pPr>
            <a:lvl3pPr>
              <a:lnSpc>
                <a:spcPct val="100000"/>
              </a:lnSpc>
              <a:defRPr sz="2000"/>
            </a:lvl3pPr>
            <a:lvl4pPr>
              <a:lnSpc>
                <a:spcPct val="100000"/>
              </a:lnSpc>
              <a:defRPr sz="1600"/>
            </a:lvl4pPr>
            <a:lvl5pPr>
              <a:defRPr sz="2000"/>
            </a:lvl5pPr>
            <a:lvl6pPr>
              <a:defRPr sz="2000"/>
            </a:lvl6pPr>
            <a:lvl7pPr>
              <a:defRPr sz="2000"/>
            </a:lvl7pPr>
            <a:lvl8pPr>
              <a:defRPr sz="2000"/>
            </a:lvl8pPr>
            <a:lvl9pPr>
              <a:defRPr sz="2000"/>
            </a:lvl9pPr>
          </a:lstStyle>
          <a:p>
            <a:pPr lvl="0"/>
            <a:r>
              <a:rPr lang="sv-SE" dirty="0"/>
              <a:t>Objekt här</a:t>
            </a:r>
          </a:p>
        </p:txBody>
      </p:sp>
      <p:sp>
        <p:nvSpPr>
          <p:cNvPr id="14" name="Rubrik 1">
            <a:extLst>
              <a:ext uri="{FF2B5EF4-FFF2-40B4-BE49-F238E27FC236}">
                <a16:creationId xmlns:a16="http://schemas.microsoft.com/office/drawing/2014/main" id="{E76FC350-090B-DBA8-06C3-B337AFDA0DEC}"/>
              </a:ext>
            </a:extLst>
          </p:cNvPr>
          <p:cNvSpPr>
            <a:spLocks noGrp="1"/>
          </p:cNvSpPr>
          <p:nvPr>
            <p:ph type="title" hasCustomPrompt="1"/>
          </p:nvPr>
        </p:nvSpPr>
        <p:spPr>
          <a:xfrm>
            <a:off x="839788" y="1808163"/>
            <a:ext cx="3026818" cy="3908697"/>
          </a:xfrm>
        </p:spPr>
        <p:txBody>
          <a:bodyPr anchor="ctr" anchorCtr="0">
            <a:normAutofit/>
          </a:bodyPr>
          <a:lstStyle>
            <a:lvl1pPr>
              <a:lnSpc>
                <a:spcPct val="100000"/>
              </a:lnSpc>
              <a:defRPr sz="4000" i="0">
                <a:solidFill>
                  <a:schemeClr val="tx1"/>
                </a:solidFill>
              </a:defRPr>
            </a:lvl1pPr>
          </a:lstStyle>
          <a:p>
            <a:r>
              <a:rPr lang="sv-SE" dirty="0"/>
              <a:t>Rubrik här</a:t>
            </a:r>
          </a:p>
        </p:txBody>
      </p:sp>
      <p:pic>
        <p:nvPicPr>
          <p:cNvPr id="10" name="Bildobjekt 9">
            <a:extLst>
              <a:ext uri="{FF2B5EF4-FFF2-40B4-BE49-F238E27FC236}">
                <a16:creationId xmlns:a16="http://schemas.microsoft.com/office/drawing/2014/main" id="{EF9220E7-A11B-23FB-C736-937191C685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1398993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bild">
    <p:bg>
      <p:bgPr>
        <a:solidFill>
          <a:schemeClr val="bg1">
            <a:alpha val="52000"/>
          </a:schemeClr>
        </a:solidFill>
        <a:effectLst/>
      </p:bgPr>
    </p:bg>
    <p:spTree>
      <p:nvGrpSpPr>
        <p:cNvPr id="1" name=""/>
        <p:cNvGrpSpPr/>
        <p:nvPr/>
      </p:nvGrpSpPr>
      <p:grpSpPr>
        <a:xfrm>
          <a:off x="0" y="0"/>
          <a:ext cx="0" cy="0"/>
          <a:chOff x="0" y="0"/>
          <a:chExt cx="0" cy="0"/>
        </a:xfrm>
      </p:grpSpPr>
      <p:sp>
        <p:nvSpPr>
          <p:cNvPr id="10" name="Frihandsfigur 9">
            <a:extLst>
              <a:ext uri="{FF2B5EF4-FFF2-40B4-BE49-F238E27FC236}">
                <a16:creationId xmlns:a16="http://schemas.microsoft.com/office/drawing/2014/main" id="{2935EE7E-E2CB-0242-BB10-F8E0AC6FDCDE}"/>
              </a:ext>
            </a:extLst>
          </p:cNvPr>
          <p:cNvSpPr/>
          <p:nvPr userDrawn="1"/>
        </p:nvSpPr>
        <p:spPr>
          <a:xfrm>
            <a:off x="-30421" y="9247"/>
            <a:ext cx="4708164" cy="6858000"/>
          </a:xfrm>
          <a:custGeom>
            <a:avLst/>
            <a:gdLst>
              <a:gd name="connsiteX0" fmla="*/ 0 w 4708164"/>
              <a:gd name="connsiteY0" fmla="*/ 0 h 6858000"/>
              <a:gd name="connsiteX1" fmla="*/ 3085930 w 4708164"/>
              <a:gd name="connsiteY1" fmla="*/ 0 h 6858000"/>
              <a:gd name="connsiteX2" fmla="*/ 3094078 w 4708164"/>
              <a:gd name="connsiteY2" fmla="*/ 6403 h 6858000"/>
              <a:gd name="connsiteX3" fmla="*/ 4708164 w 4708164"/>
              <a:gd name="connsiteY3" fmla="*/ 3429000 h 6858000"/>
              <a:gd name="connsiteX4" fmla="*/ 3094078 w 4708164"/>
              <a:gd name="connsiteY4" fmla="*/ 6851597 h 6858000"/>
              <a:gd name="connsiteX5" fmla="*/ 3085930 w 4708164"/>
              <a:gd name="connsiteY5" fmla="*/ 6858000 h 6858000"/>
              <a:gd name="connsiteX6" fmla="*/ 0 w 47081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8164" h="6858000">
                <a:moveTo>
                  <a:pt x="0" y="0"/>
                </a:moveTo>
                <a:lnTo>
                  <a:pt x="3085930" y="0"/>
                </a:lnTo>
                <a:lnTo>
                  <a:pt x="3094078" y="6403"/>
                </a:lnTo>
                <a:cubicBezTo>
                  <a:pt x="4079841" y="819927"/>
                  <a:pt x="4708164" y="2051087"/>
                  <a:pt x="4708164" y="3429000"/>
                </a:cubicBezTo>
                <a:cubicBezTo>
                  <a:pt x="4708164" y="4806913"/>
                  <a:pt x="4079841" y="6038073"/>
                  <a:pt x="3094078" y="6851597"/>
                </a:cubicBezTo>
                <a:lnTo>
                  <a:pt x="3085930" y="6858000"/>
                </a:lnTo>
                <a:lnTo>
                  <a:pt x="0" y="6858000"/>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1" name="Frihandsfigur 10">
            <a:extLst>
              <a:ext uri="{FF2B5EF4-FFF2-40B4-BE49-F238E27FC236}">
                <a16:creationId xmlns:a16="http://schemas.microsoft.com/office/drawing/2014/main" id="{C11E9830-A9F8-E14A-9C62-EB40DF16E8F4}"/>
              </a:ext>
            </a:extLst>
          </p:cNvPr>
          <p:cNvSpPr/>
          <p:nvPr userDrawn="1"/>
        </p:nvSpPr>
        <p:spPr>
          <a:xfrm>
            <a:off x="4575957" y="-31646"/>
            <a:ext cx="3040084" cy="1551688"/>
          </a:xfrm>
          <a:custGeom>
            <a:avLst/>
            <a:gdLst>
              <a:gd name="connsiteX0" fmla="*/ 1598 w 3040084"/>
              <a:gd name="connsiteY0" fmla="*/ 0 h 1551688"/>
              <a:gd name="connsiteX1" fmla="*/ 3038486 w 3040084"/>
              <a:gd name="connsiteY1" fmla="*/ 0 h 1551688"/>
              <a:gd name="connsiteX2" fmla="*/ 3040084 w 3040084"/>
              <a:gd name="connsiteY2" fmla="*/ 31646 h 1551688"/>
              <a:gd name="connsiteX3" fmla="*/ 1520042 w 3040084"/>
              <a:gd name="connsiteY3" fmla="*/ 1551688 h 1551688"/>
              <a:gd name="connsiteX4" fmla="*/ 0 w 3040084"/>
              <a:gd name="connsiteY4" fmla="*/ 31646 h 155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084" h="1551688">
                <a:moveTo>
                  <a:pt x="1598" y="0"/>
                </a:moveTo>
                <a:lnTo>
                  <a:pt x="3038486" y="0"/>
                </a:lnTo>
                <a:lnTo>
                  <a:pt x="3040084" y="31646"/>
                </a:lnTo>
                <a:cubicBezTo>
                  <a:pt x="3040084" y="871142"/>
                  <a:pt x="2359538" y="1551688"/>
                  <a:pt x="1520042" y="1551688"/>
                </a:cubicBezTo>
                <a:cubicBezTo>
                  <a:pt x="680546" y="1551688"/>
                  <a:pt x="0" y="871142"/>
                  <a:pt x="0" y="3164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9" name="Platshållare för innehåll 2">
            <a:extLst>
              <a:ext uri="{FF2B5EF4-FFF2-40B4-BE49-F238E27FC236}">
                <a16:creationId xmlns:a16="http://schemas.microsoft.com/office/drawing/2014/main" id="{F080B279-F567-C3BD-3F85-E3808301EEBF}"/>
              </a:ext>
            </a:extLst>
          </p:cNvPr>
          <p:cNvSpPr>
            <a:spLocks noGrp="1"/>
          </p:cNvSpPr>
          <p:nvPr>
            <p:ph idx="1" hasCustomPrompt="1"/>
          </p:nvPr>
        </p:nvSpPr>
        <p:spPr>
          <a:xfrm>
            <a:off x="5152767" y="1822827"/>
            <a:ext cx="6623221" cy="3894033"/>
          </a:xfrm>
        </p:spPr>
        <p:txBody>
          <a:bodyPr>
            <a:normAutofit/>
          </a:bodyPr>
          <a:lstStyle>
            <a:lvl1pPr marL="0" indent="0">
              <a:lnSpc>
                <a:spcPct val="100000"/>
              </a:lnSpc>
              <a:buNone/>
              <a:defRPr sz="1600"/>
            </a:lvl1pPr>
            <a:lvl2pPr>
              <a:lnSpc>
                <a:spcPct val="100000"/>
              </a:lnSpc>
              <a:defRPr sz="2400"/>
            </a:lvl2pPr>
            <a:lvl3pPr>
              <a:lnSpc>
                <a:spcPct val="100000"/>
              </a:lnSpc>
              <a:defRPr sz="2000"/>
            </a:lvl3pPr>
            <a:lvl4pPr>
              <a:lnSpc>
                <a:spcPct val="100000"/>
              </a:lnSpc>
              <a:defRPr sz="1600"/>
            </a:lvl4pPr>
            <a:lvl5pPr>
              <a:defRPr sz="2000"/>
            </a:lvl5pPr>
            <a:lvl6pPr>
              <a:defRPr sz="2000"/>
            </a:lvl6pPr>
            <a:lvl7pPr>
              <a:defRPr sz="2000"/>
            </a:lvl7pPr>
            <a:lvl8pPr>
              <a:defRPr sz="2000"/>
            </a:lvl8pPr>
            <a:lvl9pPr>
              <a:defRPr sz="2000"/>
            </a:lvl9pPr>
          </a:lstStyle>
          <a:p>
            <a:pPr lvl="0"/>
            <a:r>
              <a:rPr lang="sv-SE" dirty="0"/>
              <a:t>Objekt här</a:t>
            </a:r>
          </a:p>
        </p:txBody>
      </p:sp>
      <p:sp>
        <p:nvSpPr>
          <p:cNvPr id="16" name="Rubrik 1">
            <a:extLst>
              <a:ext uri="{FF2B5EF4-FFF2-40B4-BE49-F238E27FC236}">
                <a16:creationId xmlns:a16="http://schemas.microsoft.com/office/drawing/2014/main" id="{9E1C7A21-6D90-DDD3-A474-E9711B5CCB78}"/>
              </a:ext>
            </a:extLst>
          </p:cNvPr>
          <p:cNvSpPr>
            <a:spLocks noGrp="1"/>
          </p:cNvSpPr>
          <p:nvPr>
            <p:ph type="title" hasCustomPrompt="1"/>
          </p:nvPr>
        </p:nvSpPr>
        <p:spPr>
          <a:xfrm>
            <a:off x="839788" y="1808163"/>
            <a:ext cx="3026818" cy="3908697"/>
          </a:xfrm>
        </p:spPr>
        <p:txBody>
          <a:bodyPr anchor="ctr" anchorCtr="0">
            <a:normAutofit/>
          </a:bodyPr>
          <a:lstStyle>
            <a:lvl1pPr>
              <a:lnSpc>
                <a:spcPct val="100000"/>
              </a:lnSpc>
              <a:defRPr sz="4000" i="0">
                <a:solidFill>
                  <a:schemeClr val="tx1"/>
                </a:solidFill>
              </a:defRPr>
            </a:lvl1pPr>
          </a:lstStyle>
          <a:p>
            <a:r>
              <a:rPr lang="sv-SE" dirty="0"/>
              <a:t>Rubrik här</a:t>
            </a:r>
          </a:p>
        </p:txBody>
      </p:sp>
      <p:pic>
        <p:nvPicPr>
          <p:cNvPr id="8" name="Bildobjekt 7">
            <a:extLst>
              <a:ext uri="{FF2B5EF4-FFF2-40B4-BE49-F238E27FC236}">
                <a16:creationId xmlns:a16="http://schemas.microsoft.com/office/drawing/2014/main" id="{784D9648-0597-E005-E2BE-AE795D406B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153505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1">
            <a:lumMod val="50000"/>
          </a:schemeClr>
        </a:solidFill>
        <a:effectLst/>
      </p:bgPr>
    </p:bg>
    <p:spTree>
      <p:nvGrpSpPr>
        <p:cNvPr id="1" name=""/>
        <p:cNvGrpSpPr/>
        <p:nvPr/>
      </p:nvGrpSpPr>
      <p:grpSpPr>
        <a:xfrm>
          <a:off x="0" y="0"/>
          <a:ext cx="0" cy="0"/>
          <a:chOff x="0" y="0"/>
          <a:chExt cx="0" cy="0"/>
        </a:xfrm>
      </p:grpSpPr>
      <p:sp>
        <p:nvSpPr>
          <p:cNvPr id="9" name="Ellips 8">
            <a:extLst>
              <a:ext uri="{FF2B5EF4-FFF2-40B4-BE49-F238E27FC236}">
                <a16:creationId xmlns:a16="http://schemas.microsoft.com/office/drawing/2014/main" id="{38AD087B-DACD-C140-B747-B6177D498593}"/>
              </a:ext>
            </a:extLst>
          </p:cNvPr>
          <p:cNvSpPr/>
          <p:nvPr userDrawn="1"/>
        </p:nvSpPr>
        <p:spPr>
          <a:xfrm>
            <a:off x="2117766" y="-231182"/>
            <a:ext cx="7956468" cy="7956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latin typeface="Georgia" panose="02040502050405020303" pitchFamily="18" charset="0"/>
            </a:endParaRPr>
          </a:p>
        </p:txBody>
      </p:sp>
      <p:sp>
        <p:nvSpPr>
          <p:cNvPr id="10" name="Underrubrik 2">
            <a:extLst>
              <a:ext uri="{FF2B5EF4-FFF2-40B4-BE49-F238E27FC236}">
                <a16:creationId xmlns:a16="http://schemas.microsoft.com/office/drawing/2014/main" id="{0DF9CDE7-DBE7-4975-D551-45FBAEFECFA7}"/>
              </a:ext>
            </a:extLst>
          </p:cNvPr>
          <p:cNvSpPr>
            <a:spLocks noGrp="1"/>
          </p:cNvSpPr>
          <p:nvPr>
            <p:ph type="subTitle" idx="1" hasCustomPrompt="1"/>
          </p:nvPr>
        </p:nvSpPr>
        <p:spPr>
          <a:xfrm>
            <a:off x="3393597" y="4206745"/>
            <a:ext cx="5404805" cy="1350768"/>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
        <p:nvSpPr>
          <p:cNvPr id="11" name="Rubrik 1">
            <a:extLst>
              <a:ext uri="{FF2B5EF4-FFF2-40B4-BE49-F238E27FC236}">
                <a16:creationId xmlns:a16="http://schemas.microsoft.com/office/drawing/2014/main" id="{A2AA630E-E8E1-0E84-DB07-B0A15DBDD5C8}"/>
              </a:ext>
            </a:extLst>
          </p:cNvPr>
          <p:cNvSpPr>
            <a:spLocks noGrp="1"/>
          </p:cNvSpPr>
          <p:nvPr>
            <p:ph type="ctrTitle" hasCustomPrompt="1"/>
          </p:nvPr>
        </p:nvSpPr>
        <p:spPr>
          <a:xfrm>
            <a:off x="2588821" y="2380152"/>
            <a:ext cx="7014358" cy="1576252"/>
          </a:xfrm>
        </p:spPr>
        <p:txBody>
          <a:bodyPr anchor="ctr" anchorCtr="0">
            <a:normAutofit/>
          </a:bodyPr>
          <a:lstStyle>
            <a:lvl1pPr algn="ctr">
              <a:defRPr sz="4400" i="0">
                <a:solidFill>
                  <a:schemeClr val="bg1"/>
                </a:solidFill>
              </a:defRPr>
            </a:lvl1pPr>
          </a:lstStyle>
          <a:p>
            <a:r>
              <a:rPr lang="sv-SE" dirty="0"/>
              <a:t>En rubrik</a:t>
            </a:r>
          </a:p>
        </p:txBody>
      </p:sp>
      <p:pic>
        <p:nvPicPr>
          <p:cNvPr id="6" name="Bildobjekt 5">
            <a:extLst>
              <a:ext uri="{FF2B5EF4-FFF2-40B4-BE49-F238E27FC236}">
                <a16:creationId xmlns:a16="http://schemas.microsoft.com/office/drawing/2014/main" id="{38889518-0297-ABBC-89BF-2686EF3DA1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3026264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bild">
    <p:bg>
      <p:bgPr>
        <a:solidFill>
          <a:srgbClr val="D9A799"/>
        </a:solidFill>
        <a:effectLst/>
      </p:bgPr>
    </p:bg>
    <p:spTree>
      <p:nvGrpSpPr>
        <p:cNvPr id="1" name=""/>
        <p:cNvGrpSpPr/>
        <p:nvPr/>
      </p:nvGrpSpPr>
      <p:grpSpPr>
        <a:xfrm>
          <a:off x="0" y="0"/>
          <a:ext cx="0" cy="0"/>
          <a:chOff x="0" y="0"/>
          <a:chExt cx="0" cy="0"/>
        </a:xfrm>
      </p:grpSpPr>
      <p:sp>
        <p:nvSpPr>
          <p:cNvPr id="7" name="Frihandsfigur 6">
            <a:extLst>
              <a:ext uri="{FF2B5EF4-FFF2-40B4-BE49-F238E27FC236}">
                <a16:creationId xmlns:a16="http://schemas.microsoft.com/office/drawing/2014/main" id="{25B03CD1-51C5-E245-B40D-3DF60F520344}"/>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6" name="Rubrik 1">
            <a:extLst>
              <a:ext uri="{FF2B5EF4-FFF2-40B4-BE49-F238E27FC236}">
                <a16:creationId xmlns:a16="http://schemas.microsoft.com/office/drawing/2014/main" id="{A6781021-12FB-0BE5-181D-ABF9B06CD5A4}"/>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a:lvl1pPr>
          </a:lstStyle>
          <a:p>
            <a:r>
              <a:rPr lang="sv-SE" dirty="0"/>
              <a:t>Rubrik här</a:t>
            </a:r>
          </a:p>
        </p:txBody>
      </p:sp>
      <p:sp>
        <p:nvSpPr>
          <p:cNvPr id="9" name="Platshållare för text 2">
            <a:extLst>
              <a:ext uri="{FF2B5EF4-FFF2-40B4-BE49-F238E27FC236}">
                <a16:creationId xmlns:a16="http://schemas.microsoft.com/office/drawing/2014/main" id="{6688BE78-A4A3-82E2-33ED-AE5A6EA61FAB}"/>
              </a:ext>
            </a:extLst>
          </p:cNvPr>
          <p:cNvSpPr>
            <a:spLocks noGrp="1"/>
          </p:cNvSpPr>
          <p:nvPr>
            <p:ph type="body" idx="1" hasCustomPrompt="1"/>
          </p:nvPr>
        </p:nvSpPr>
        <p:spPr>
          <a:xfrm>
            <a:off x="6079172" y="3392014"/>
            <a:ext cx="5256212"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
        <p:nvSpPr>
          <p:cNvPr id="10" name="Platshållare för bild 9">
            <a:extLst>
              <a:ext uri="{FF2B5EF4-FFF2-40B4-BE49-F238E27FC236}">
                <a16:creationId xmlns:a16="http://schemas.microsoft.com/office/drawing/2014/main" id="{AABDB317-2E11-4ACC-F4CB-F49305E4C8E6}"/>
              </a:ext>
            </a:extLst>
          </p:cNvPr>
          <p:cNvSpPr>
            <a:spLocks noGrp="1"/>
          </p:cNvSpPr>
          <p:nvPr>
            <p:ph type="pic" sz="quarter" idx="13" hasCustomPrompt="1"/>
          </p:nvPr>
        </p:nvSpPr>
        <p:spPr>
          <a:xfrm>
            <a:off x="839788" y="3392014"/>
            <a:ext cx="4778375" cy="2768270"/>
          </a:xfrm>
        </p:spPr>
        <p:txBody>
          <a:bodyPr>
            <a:normAutofit/>
          </a:bodyPr>
          <a:lstStyle>
            <a:lvl1pPr>
              <a:lnSpc>
                <a:spcPct val="100000"/>
              </a:lnSpc>
              <a:buFontTx/>
              <a:buNone/>
              <a:defRPr sz="1600"/>
            </a:lvl1pPr>
          </a:lstStyle>
          <a:p>
            <a:r>
              <a:rPr lang="sv-SE" dirty="0"/>
              <a:t>Bild här</a:t>
            </a:r>
          </a:p>
        </p:txBody>
      </p:sp>
      <p:pic>
        <p:nvPicPr>
          <p:cNvPr id="8" name="Bildobjekt 7">
            <a:extLst>
              <a:ext uri="{FF2B5EF4-FFF2-40B4-BE49-F238E27FC236}">
                <a16:creationId xmlns:a16="http://schemas.microsoft.com/office/drawing/2014/main" id="{CB2D7E29-8C76-529D-3CA6-610945F2541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3000921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Rubrik, text och bild">
    <p:bg>
      <p:bgPr>
        <a:solidFill>
          <a:schemeClr val="bg1">
            <a:alpha val="52000"/>
          </a:schemeClr>
        </a:solidFill>
        <a:effectLst/>
      </p:bgPr>
    </p:bg>
    <p:spTree>
      <p:nvGrpSpPr>
        <p:cNvPr id="1" name=""/>
        <p:cNvGrpSpPr/>
        <p:nvPr/>
      </p:nvGrpSpPr>
      <p:grpSpPr>
        <a:xfrm>
          <a:off x="0" y="0"/>
          <a:ext cx="0" cy="0"/>
          <a:chOff x="0" y="0"/>
          <a:chExt cx="0" cy="0"/>
        </a:xfrm>
      </p:grpSpPr>
      <p:sp>
        <p:nvSpPr>
          <p:cNvPr id="11" name="Frihandsfigur 10">
            <a:extLst>
              <a:ext uri="{FF2B5EF4-FFF2-40B4-BE49-F238E27FC236}">
                <a16:creationId xmlns:a16="http://schemas.microsoft.com/office/drawing/2014/main" id="{C11E9830-A9F8-E14A-9C62-EB40DF16E8F4}"/>
              </a:ext>
            </a:extLst>
          </p:cNvPr>
          <p:cNvSpPr/>
          <p:nvPr userDrawn="1"/>
        </p:nvSpPr>
        <p:spPr>
          <a:xfrm>
            <a:off x="4575957" y="-31646"/>
            <a:ext cx="3040084" cy="1551688"/>
          </a:xfrm>
          <a:custGeom>
            <a:avLst/>
            <a:gdLst>
              <a:gd name="connsiteX0" fmla="*/ 1598 w 3040084"/>
              <a:gd name="connsiteY0" fmla="*/ 0 h 1551688"/>
              <a:gd name="connsiteX1" fmla="*/ 3038486 w 3040084"/>
              <a:gd name="connsiteY1" fmla="*/ 0 h 1551688"/>
              <a:gd name="connsiteX2" fmla="*/ 3040084 w 3040084"/>
              <a:gd name="connsiteY2" fmla="*/ 31646 h 1551688"/>
              <a:gd name="connsiteX3" fmla="*/ 1520042 w 3040084"/>
              <a:gd name="connsiteY3" fmla="*/ 1551688 h 1551688"/>
              <a:gd name="connsiteX4" fmla="*/ 0 w 3040084"/>
              <a:gd name="connsiteY4" fmla="*/ 31646 h 155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084" h="1551688">
                <a:moveTo>
                  <a:pt x="1598" y="0"/>
                </a:moveTo>
                <a:lnTo>
                  <a:pt x="3038486" y="0"/>
                </a:lnTo>
                <a:lnTo>
                  <a:pt x="3040084" y="31646"/>
                </a:lnTo>
                <a:cubicBezTo>
                  <a:pt x="3040084" y="871142"/>
                  <a:pt x="2359538" y="1551688"/>
                  <a:pt x="1520042" y="1551688"/>
                </a:cubicBezTo>
                <a:cubicBezTo>
                  <a:pt x="680546" y="1551688"/>
                  <a:pt x="0" y="871142"/>
                  <a:pt x="0" y="3164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6" name="Rubrik 1">
            <a:extLst>
              <a:ext uri="{FF2B5EF4-FFF2-40B4-BE49-F238E27FC236}">
                <a16:creationId xmlns:a16="http://schemas.microsoft.com/office/drawing/2014/main" id="{5EE8F8B1-3057-8B1E-7466-4CE2B93EE830}"/>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a:lvl1pPr>
          </a:lstStyle>
          <a:p>
            <a:r>
              <a:rPr lang="sv-SE" dirty="0"/>
              <a:t>Rubrik här</a:t>
            </a:r>
          </a:p>
        </p:txBody>
      </p:sp>
      <p:sp>
        <p:nvSpPr>
          <p:cNvPr id="7" name="Platshållare för text 2">
            <a:extLst>
              <a:ext uri="{FF2B5EF4-FFF2-40B4-BE49-F238E27FC236}">
                <a16:creationId xmlns:a16="http://schemas.microsoft.com/office/drawing/2014/main" id="{E34947EC-6658-E926-2C95-A12ACD1F0276}"/>
              </a:ext>
            </a:extLst>
          </p:cNvPr>
          <p:cNvSpPr>
            <a:spLocks noGrp="1"/>
          </p:cNvSpPr>
          <p:nvPr>
            <p:ph type="body" idx="1" hasCustomPrompt="1"/>
          </p:nvPr>
        </p:nvSpPr>
        <p:spPr>
          <a:xfrm>
            <a:off x="6075706" y="3392014"/>
            <a:ext cx="5256212"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
        <p:nvSpPr>
          <p:cNvPr id="8" name="Platshållare för bild 9">
            <a:extLst>
              <a:ext uri="{FF2B5EF4-FFF2-40B4-BE49-F238E27FC236}">
                <a16:creationId xmlns:a16="http://schemas.microsoft.com/office/drawing/2014/main" id="{91B3C610-8F72-B20A-1962-24923A065FC3}"/>
              </a:ext>
            </a:extLst>
          </p:cNvPr>
          <p:cNvSpPr>
            <a:spLocks noGrp="1"/>
          </p:cNvSpPr>
          <p:nvPr>
            <p:ph type="pic" sz="quarter" idx="13" hasCustomPrompt="1"/>
          </p:nvPr>
        </p:nvSpPr>
        <p:spPr>
          <a:xfrm>
            <a:off x="839788" y="3392014"/>
            <a:ext cx="4778375" cy="2768270"/>
          </a:xfrm>
        </p:spPr>
        <p:txBody>
          <a:bodyPr>
            <a:normAutofit/>
          </a:bodyPr>
          <a:lstStyle>
            <a:lvl1pPr>
              <a:lnSpc>
                <a:spcPct val="100000"/>
              </a:lnSpc>
              <a:buFontTx/>
              <a:buNone/>
              <a:defRPr sz="1600"/>
            </a:lvl1pPr>
          </a:lstStyle>
          <a:p>
            <a:r>
              <a:rPr lang="sv-SE" dirty="0"/>
              <a:t>Bild här</a:t>
            </a:r>
          </a:p>
        </p:txBody>
      </p:sp>
      <p:pic>
        <p:nvPicPr>
          <p:cNvPr id="10" name="Bildobjekt 9">
            <a:extLst>
              <a:ext uri="{FF2B5EF4-FFF2-40B4-BE49-F238E27FC236}">
                <a16:creationId xmlns:a16="http://schemas.microsoft.com/office/drawing/2014/main" id="{A9B8AEC6-48F9-B08C-86BC-CA85C4B772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3181128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 text och bild">
    <p:bg>
      <p:bgPr>
        <a:solidFill>
          <a:schemeClr val="tx2">
            <a:alpha val="52000"/>
          </a:schemeClr>
        </a:solidFill>
        <a:effectLst/>
      </p:bgPr>
    </p:bg>
    <p:spTree>
      <p:nvGrpSpPr>
        <p:cNvPr id="1" name=""/>
        <p:cNvGrpSpPr/>
        <p:nvPr/>
      </p:nvGrpSpPr>
      <p:grpSpPr>
        <a:xfrm>
          <a:off x="0" y="0"/>
          <a:ext cx="0" cy="0"/>
          <a:chOff x="0" y="0"/>
          <a:chExt cx="0" cy="0"/>
        </a:xfrm>
      </p:grpSpPr>
      <p:sp>
        <p:nvSpPr>
          <p:cNvPr id="11" name="Frihandsfigur 10">
            <a:extLst>
              <a:ext uri="{FF2B5EF4-FFF2-40B4-BE49-F238E27FC236}">
                <a16:creationId xmlns:a16="http://schemas.microsoft.com/office/drawing/2014/main" id="{C11E9830-A9F8-E14A-9C62-EB40DF16E8F4}"/>
              </a:ext>
            </a:extLst>
          </p:cNvPr>
          <p:cNvSpPr/>
          <p:nvPr userDrawn="1"/>
        </p:nvSpPr>
        <p:spPr>
          <a:xfrm>
            <a:off x="4575957" y="-31646"/>
            <a:ext cx="3040084" cy="1551688"/>
          </a:xfrm>
          <a:custGeom>
            <a:avLst/>
            <a:gdLst>
              <a:gd name="connsiteX0" fmla="*/ 1598 w 3040084"/>
              <a:gd name="connsiteY0" fmla="*/ 0 h 1551688"/>
              <a:gd name="connsiteX1" fmla="*/ 3038486 w 3040084"/>
              <a:gd name="connsiteY1" fmla="*/ 0 h 1551688"/>
              <a:gd name="connsiteX2" fmla="*/ 3040084 w 3040084"/>
              <a:gd name="connsiteY2" fmla="*/ 31646 h 1551688"/>
              <a:gd name="connsiteX3" fmla="*/ 1520042 w 3040084"/>
              <a:gd name="connsiteY3" fmla="*/ 1551688 h 1551688"/>
              <a:gd name="connsiteX4" fmla="*/ 0 w 3040084"/>
              <a:gd name="connsiteY4" fmla="*/ 31646 h 155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084" h="1551688">
                <a:moveTo>
                  <a:pt x="1598" y="0"/>
                </a:moveTo>
                <a:lnTo>
                  <a:pt x="3038486" y="0"/>
                </a:lnTo>
                <a:lnTo>
                  <a:pt x="3040084" y="31646"/>
                </a:lnTo>
                <a:cubicBezTo>
                  <a:pt x="3040084" y="871142"/>
                  <a:pt x="2359538" y="1551688"/>
                  <a:pt x="1520042" y="1551688"/>
                </a:cubicBezTo>
                <a:cubicBezTo>
                  <a:pt x="680546" y="1551688"/>
                  <a:pt x="0" y="871142"/>
                  <a:pt x="0" y="3164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6" name="Rubrik 1">
            <a:extLst>
              <a:ext uri="{FF2B5EF4-FFF2-40B4-BE49-F238E27FC236}">
                <a16:creationId xmlns:a16="http://schemas.microsoft.com/office/drawing/2014/main" id="{5EE8F8B1-3057-8B1E-7466-4CE2B93EE830}"/>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a:lvl1pPr>
          </a:lstStyle>
          <a:p>
            <a:r>
              <a:rPr lang="sv-SE" dirty="0"/>
              <a:t>Rubrik här</a:t>
            </a:r>
          </a:p>
        </p:txBody>
      </p:sp>
      <p:sp>
        <p:nvSpPr>
          <p:cNvPr id="7" name="Platshållare för text 2">
            <a:extLst>
              <a:ext uri="{FF2B5EF4-FFF2-40B4-BE49-F238E27FC236}">
                <a16:creationId xmlns:a16="http://schemas.microsoft.com/office/drawing/2014/main" id="{E34947EC-6658-E926-2C95-A12ACD1F0276}"/>
              </a:ext>
            </a:extLst>
          </p:cNvPr>
          <p:cNvSpPr>
            <a:spLocks noGrp="1"/>
          </p:cNvSpPr>
          <p:nvPr>
            <p:ph type="body" idx="1" hasCustomPrompt="1"/>
          </p:nvPr>
        </p:nvSpPr>
        <p:spPr>
          <a:xfrm>
            <a:off x="839788" y="3392014"/>
            <a:ext cx="5256212"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
        <p:nvSpPr>
          <p:cNvPr id="8" name="Platshållare för bild 9">
            <a:extLst>
              <a:ext uri="{FF2B5EF4-FFF2-40B4-BE49-F238E27FC236}">
                <a16:creationId xmlns:a16="http://schemas.microsoft.com/office/drawing/2014/main" id="{91B3C610-8F72-B20A-1962-24923A065FC3}"/>
              </a:ext>
            </a:extLst>
          </p:cNvPr>
          <p:cNvSpPr>
            <a:spLocks noGrp="1"/>
          </p:cNvSpPr>
          <p:nvPr>
            <p:ph type="pic" sz="quarter" idx="13" hasCustomPrompt="1"/>
          </p:nvPr>
        </p:nvSpPr>
        <p:spPr>
          <a:xfrm>
            <a:off x="6557009" y="3392014"/>
            <a:ext cx="4778375" cy="2768270"/>
          </a:xfrm>
        </p:spPr>
        <p:txBody>
          <a:bodyPr>
            <a:normAutofit/>
          </a:bodyPr>
          <a:lstStyle>
            <a:lvl1pPr>
              <a:lnSpc>
                <a:spcPct val="100000"/>
              </a:lnSpc>
              <a:buFontTx/>
              <a:buNone/>
              <a:defRPr sz="1600"/>
            </a:lvl1pPr>
          </a:lstStyle>
          <a:p>
            <a:r>
              <a:rPr lang="sv-SE" dirty="0"/>
              <a:t>Bild här</a:t>
            </a:r>
          </a:p>
        </p:txBody>
      </p:sp>
      <p:pic>
        <p:nvPicPr>
          <p:cNvPr id="10" name="Bildobjekt 9">
            <a:extLst>
              <a:ext uri="{FF2B5EF4-FFF2-40B4-BE49-F238E27FC236}">
                <a16:creationId xmlns:a16="http://schemas.microsoft.com/office/drawing/2014/main" id="{7FF90116-AFB2-7617-3DEE-F3EDCF05A3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1187892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Rubrik, text och bild">
    <p:bg>
      <p:bgPr>
        <a:solidFill>
          <a:schemeClr val="bg1">
            <a:alpha val="52000"/>
          </a:schemeClr>
        </a:solidFill>
        <a:effectLst/>
      </p:bgPr>
    </p:bg>
    <p:spTree>
      <p:nvGrpSpPr>
        <p:cNvPr id="1" name=""/>
        <p:cNvGrpSpPr/>
        <p:nvPr/>
      </p:nvGrpSpPr>
      <p:grpSpPr>
        <a:xfrm>
          <a:off x="0" y="0"/>
          <a:ext cx="0" cy="0"/>
          <a:chOff x="0" y="0"/>
          <a:chExt cx="0" cy="0"/>
        </a:xfrm>
      </p:grpSpPr>
      <p:sp>
        <p:nvSpPr>
          <p:cNvPr id="11" name="Frihandsfigur 10">
            <a:extLst>
              <a:ext uri="{FF2B5EF4-FFF2-40B4-BE49-F238E27FC236}">
                <a16:creationId xmlns:a16="http://schemas.microsoft.com/office/drawing/2014/main" id="{C11E9830-A9F8-E14A-9C62-EB40DF16E8F4}"/>
              </a:ext>
            </a:extLst>
          </p:cNvPr>
          <p:cNvSpPr/>
          <p:nvPr userDrawn="1"/>
        </p:nvSpPr>
        <p:spPr>
          <a:xfrm>
            <a:off x="4575957" y="-31646"/>
            <a:ext cx="3040084" cy="1551688"/>
          </a:xfrm>
          <a:custGeom>
            <a:avLst/>
            <a:gdLst>
              <a:gd name="connsiteX0" fmla="*/ 1598 w 3040084"/>
              <a:gd name="connsiteY0" fmla="*/ 0 h 1551688"/>
              <a:gd name="connsiteX1" fmla="*/ 3038486 w 3040084"/>
              <a:gd name="connsiteY1" fmla="*/ 0 h 1551688"/>
              <a:gd name="connsiteX2" fmla="*/ 3040084 w 3040084"/>
              <a:gd name="connsiteY2" fmla="*/ 31646 h 1551688"/>
              <a:gd name="connsiteX3" fmla="*/ 1520042 w 3040084"/>
              <a:gd name="connsiteY3" fmla="*/ 1551688 h 1551688"/>
              <a:gd name="connsiteX4" fmla="*/ 0 w 3040084"/>
              <a:gd name="connsiteY4" fmla="*/ 31646 h 155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084" h="1551688">
                <a:moveTo>
                  <a:pt x="1598" y="0"/>
                </a:moveTo>
                <a:lnTo>
                  <a:pt x="3038486" y="0"/>
                </a:lnTo>
                <a:lnTo>
                  <a:pt x="3040084" y="31646"/>
                </a:lnTo>
                <a:cubicBezTo>
                  <a:pt x="3040084" y="871142"/>
                  <a:pt x="2359538" y="1551688"/>
                  <a:pt x="1520042" y="1551688"/>
                </a:cubicBezTo>
                <a:cubicBezTo>
                  <a:pt x="680546" y="1551688"/>
                  <a:pt x="0" y="871142"/>
                  <a:pt x="0" y="3164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6" name="Rubrik 1">
            <a:extLst>
              <a:ext uri="{FF2B5EF4-FFF2-40B4-BE49-F238E27FC236}">
                <a16:creationId xmlns:a16="http://schemas.microsoft.com/office/drawing/2014/main" id="{5EE8F8B1-3057-8B1E-7466-4CE2B93EE830}"/>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a:lvl1pPr>
          </a:lstStyle>
          <a:p>
            <a:r>
              <a:rPr lang="sv-SE" dirty="0"/>
              <a:t>Rubrik här</a:t>
            </a:r>
          </a:p>
        </p:txBody>
      </p:sp>
      <p:sp>
        <p:nvSpPr>
          <p:cNvPr id="7" name="Platshållare för text 2">
            <a:extLst>
              <a:ext uri="{FF2B5EF4-FFF2-40B4-BE49-F238E27FC236}">
                <a16:creationId xmlns:a16="http://schemas.microsoft.com/office/drawing/2014/main" id="{E34947EC-6658-E926-2C95-A12ACD1F0276}"/>
              </a:ext>
            </a:extLst>
          </p:cNvPr>
          <p:cNvSpPr>
            <a:spLocks noGrp="1"/>
          </p:cNvSpPr>
          <p:nvPr>
            <p:ph type="body" idx="1" hasCustomPrompt="1"/>
          </p:nvPr>
        </p:nvSpPr>
        <p:spPr>
          <a:xfrm>
            <a:off x="856612" y="3392014"/>
            <a:ext cx="5256212"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
        <p:nvSpPr>
          <p:cNvPr id="8" name="Platshållare för bild 9">
            <a:extLst>
              <a:ext uri="{FF2B5EF4-FFF2-40B4-BE49-F238E27FC236}">
                <a16:creationId xmlns:a16="http://schemas.microsoft.com/office/drawing/2014/main" id="{91B3C610-8F72-B20A-1962-24923A065FC3}"/>
              </a:ext>
            </a:extLst>
          </p:cNvPr>
          <p:cNvSpPr>
            <a:spLocks noGrp="1"/>
          </p:cNvSpPr>
          <p:nvPr>
            <p:ph type="pic" sz="quarter" idx="13" hasCustomPrompt="1"/>
          </p:nvPr>
        </p:nvSpPr>
        <p:spPr>
          <a:xfrm>
            <a:off x="6550224" y="3392014"/>
            <a:ext cx="4778375" cy="2768270"/>
          </a:xfrm>
        </p:spPr>
        <p:txBody>
          <a:bodyPr>
            <a:normAutofit/>
          </a:bodyPr>
          <a:lstStyle>
            <a:lvl1pPr>
              <a:lnSpc>
                <a:spcPct val="100000"/>
              </a:lnSpc>
              <a:buFontTx/>
              <a:buNone/>
              <a:defRPr sz="1600"/>
            </a:lvl1pPr>
          </a:lstStyle>
          <a:p>
            <a:r>
              <a:rPr lang="sv-SE" dirty="0"/>
              <a:t>Bild här</a:t>
            </a:r>
          </a:p>
        </p:txBody>
      </p:sp>
      <p:pic>
        <p:nvPicPr>
          <p:cNvPr id="10" name="Bildobjekt 9">
            <a:extLst>
              <a:ext uri="{FF2B5EF4-FFF2-40B4-BE49-F238E27FC236}">
                <a16:creationId xmlns:a16="http://schemas.microsoft.com/office/drawing/2014/main" id="{7D849792-2582-F407-D2BD-6BDEF688804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1060734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å_jämförelse bild">
    <p:bg>
      <p:bgPr>
        <a:solidFill>
          <a:schemeClr val="tx2">
            <a:alpha val="52000"/>
          </a:schemeClr>
        </a:solidFill>
        <a:effectLst/>
      </p:bgPr>
    </p:bg>
    <p:spTree>
      <p:nvGrpSpPr>
        <p:cNvPr id="1" name=""/>
        <p:cNvGrpSpPr/>
        <p:nvPr/>
      </p:nvGrpSpPr>
      <p:grpSpPr>
        <a:xfrm>
          <a:off x="0" y="0"/>
          <a:ext cx="0" cy="0"/>
          <a:chOff x="0" y="0"/>
          <a:chExt cx="0" cy="0"/>
        </a:xfrm>
      </p:grpSpPr>
      <p:sp>
        <p:nvSpPr>
          <p:cNvPr id="11" name="Frihandsfigur 10">
            <a:extLst>
              <a:ext uri="{FF2B5EF4-FFF2-40B4-BE49-F238E27FC236}">
                <a16:creationId xmlns:a16="http://schemas.microsoft.com/office/drawing/2014/main" id="{C11E9830-A9F8-E14A-9C62-EB40DF16E8F4}"/>
              </a:ext>
            </a:extLst>
          </p:cNvPr>
          <p:cNvSpPr/>
          <p:nvPr userDrawn="1"/>
        </p:nvSpPr>
        <p:spPr>
          <a:xfrm>
            <a:off x="4575957" y="-31646"/>
            <a:ext cx="3040084" cy="1551688"/>
          </a:xfrm>
          <a:custGeom>
            <a:avLst/>
            <a:gdLst>
              <a:gd name="connsiteX0" fmla="*/ 1598 w 3040084"/>
              <a:gd name="connsiteY0" fmla="*/ 0 h 1551688"/>
              <a:gd name="connsiteX1" fmla="*/ 3038486 w 3040084"/>
              <a:gd name="connsiteY1" fmla="*/ 0 h 1551688"/>
              <a:gd name="connsiteX2" fmla="*/ 3040084 w 3040084"/>
              <a:gd name="connsiteY2" fmla="*/ 31646 h 1551688"/>
              <a:gd name="connsiteX3" fmla="*/ 1520042 w 3040084"/>
              <a:gd name="connsiteY3" fmla="*/ 1551688 h 1551688"/>
              <a:gd name="connsiteX4" fmla="*/ 0 w 3040084"/>
              <a:gd name="connsiteY4" fmla="*/ 31646 h 155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084" h="1551688">
                <a:moveTo>
                  <a:pt x="1598" y="0"/>
                </a:moveTo>
                <a:lnTo>
                  <a:pt x="3038486" y="0"/>
                </a:lnTo>
                <a:lnTo>
                  <a:pt x="3040084" y="31646"/>
                </a:lnTo>
                <a:cubicBezTo>
                  <a:pt x="3040084" y="871142"/>
                  <a:pt x="2359538" y="1551688"/>
                  <a:pt x="1520042" y="1551688"/>
                </a:cubicBezTo>
                <a:cubicBezTo>
                  <a:pt x="680546" y="1551688"/>
                  <a:pt x="0" y="871142"/>
                  <a:pt x="0" y="3164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6" name="Rubrik 1">
            <a:extLst>
              <a:ext uri="{FF2B5EF4-FFF2-40B4-BE49-F238E27FC236}">
                <a16:creationId xmlns:a16="http://schemas.microsoft.com/office/drawing/2014/main" id="{5EE8F8B1-3057-8B1E-7466-4CE2B93EE830}"/>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a:lvl1pPr>
          </a:lstStyle>
          <a:p>
            <a:r>
              <a:rPr lang="sv-SE" dirty="0"/>
              <a:t>Rubrik här</a:t>
            </a:r>
          </a:p>
        </p:txBody>
      </p:sp>
      <p:sp>
        <p:nvSpPr>
          <p:cNvPr id="8" name="Platshållare för bild 9">
            <a:extLst>
              <a:ext uri="{FF2B5EF4-FFF2-40B4-BE49-F238E27FC236}">
                <a16:creationId xmlns:a16="http://schemas.microsoft.com/office/drawing/2014/main" id="{91B3C610-8F72-B20A-1962-24923A065FC3}"/>
              </a:ext>
            </a:extLst>
          </p:cNvPr>
          <p:cNvSpPr>
            <a:spLocks noGrp="1"/>
          </p:cNvSpPr>
          <p:nvPr>
            <p:ph type="pic" sz="quarter" idx="13" hasCustomPrompt="1"/>
          </p:nvPr>
        </p:nvSpPr>
        <p:spPr>
          <a:xfrm>
            <a:off x="6557009" y="3392014"/>
            <a:ext cx="4778375" cy="2768270"/>
          </a:xfrm>
        </p:spPr>
        <p:txBody>
          <a:bodyPr>
            <a:normAutofit/>
          </a:bodyPr>
          <a:lstStyle>
            <a:lvl1pPr>
              <a:lnSpc>
                <a:spcPct val="100000"/>
              </a:lnSpc>
              <a:buFontTx/>
              <a:buNone/>
              <a:defRPr sz="1600"/>
            </a:lvl1pPr>
          </a:lstStyle>
          <a:p>
            <a:r>
              <a:rPr lang="sv-SE" dirty="0"/>
              <a:t>Bild här</a:t>
            </a:r>
          </a:p>
        </p:txBody>
      </p:sp>
      <p:sp>
        <p:nvSpPr>
          <p:cNvPr id="9" name="Platshållare för bild 9">
            <a:extLst>
              <a:ext uri="{FF2B5EF4-FFF2-40B4-BE49-F238E27FC236}">
                <a16:creationId xmlns:a16="http://schemas.microsoft.com/office/drawing/2014/main" id="{3F8398C8-357E-8EE1-B2C8-FABAD39A619A}"/>
              </a:ext>
            </a:extLst>
          </p:cNvPr>
          <p:cNvSpPr>
            <a:spLocks noGrp="1"/>
          </p:cNvSpPr>
          <p:nvPr>
            <p:ph type="pic" sz="quarter" idx="14" hasCustomPrompt="1"/>
          </p:nvPr>
        </p:nvSpPr>
        <p:spPr>
          <a:xfrm>
            <a:off x="839788" y="3392014"/>
            <a:ext cx="4778375" cy="2768270"/>
          </a:xfrm>
        </p:spPr>
        <p:txBody>
          <a:bodyPr>
            <a:normAutofit/>
          </a:bodyPr>
          <a:lstStyle>
            <a:lvl1pPr>
              <a:lnSpc>
                <a:spcPct val="100000"/>
              </a:lnSpc>
              <a:buFontTx/>
              <a:buNone/>
              <a:defRPr sz="1600"/>
            </a:lvl1pPr>
          </a:lstStyle>
          <a:p>
            <a:r>
              <a:rPr lang="sv-SE" dirty="0"/>
              <a:t>Bild här</a:t>
            </a:r>
          </a:p>
        </p:txBody>
      </p:sp>
      <p:pic>
        <p:nvPicPr>
          <p:cNvPr id="10" name="Bildobjekt 9">
            <a:extLst>
              <a:ext uri="{FF2B5EF4-FFF2-40B4-BE49-F238E27FC236}">
                <a16:creationId xmlns:a16="http://schemas.microsoft.com/office/drawing/2014/main" id="{30F8FA21-2AFF-1194-BF42-86DD2B7364C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313024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osa_Jämförelse text">
    <p:bg>
      <p:bgPr>
        <a:solidFill>
          <a:srgbClr val="D9A799"/>
        </a:solidFill>
        <a:effectLst/>
      </p:bgPr>
    </p:bg>
    <p:spTree>
      <p:nvGrpSpPr>
        <p:cNvPr id="1" name=""/>
        <p:cNvGrpSpPr/>
        <p:nvPr/>
      </p:nvGrpSpPr>
      <p:grpSpPr>
        <a:xfrm>
          <a:off x="0" y="0"/>
          <a:ext cx="0" cy="0"/>
          <a:chOff x="0" y="0"/>
          <a:chExt cx="0" cy="0"/>
        </a:xfrm>
      </p:grpSpPr>
      <p:sp>
        <p:nvSpPr>
          <p:cNvPr id="7" name="Frihandsfigur 6">
            <a:extLst>
              <a:ext uri="{FF2B5EF4-FFF2-40B4-BE49-F238E27FC236}">
                <a16:creationId xmlns:a16="http://schemas.microsoft.com/office/drawing/2014/main" id="{25B03CD1-51C5-E245-B40D-3DF60F520344}"/>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6" name="Rubrik 1">
            <a:extLst>
              <a:ext uri="{FF2B5EF4-FFF2-40B4-BE49-F238E27FC236}">
                <a16:creationId xmlns:a16="http://schemas.microsoft.com/office/drawing/2014/main" id="{A6781021-12FB-0BE5-181D-ABF9B06CD5A4}"/>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a:lvl1pPr>
          </a:lstStyle>
          <a:p>
            <a:r>
              <a:rPr lang="sv-SE" dirty="0"/>
              <a:t>Rubrik här</a:t>
            </a:r>
          </a:p>
        </p:txBody>
      </p:sp>
      <p:sp>
        <p:nvSpPr>
          <p:cNvPr id="9" name="Platshållare för text 2">
            <a:extLst>
              <a:ext uri="{FF2B5EF4-FFF2-40B4-BE49-F238E27FC236}">
                <a16:creationId xmlns:a16="http://schemas.microsoft.com/office/drawing/2014/main" id="{6688BE78-A4A3-82E2-33ED-AE5A6EA61FAB}"/>
              </a:ext>
            </a:extLst>
          </p:cNvPr>
          <p:cNvSpPr>
            <a:spLocks noGrp="1"/>
          </p:cNvSpPr>
          <p:nvPr>
            <p:ph type="body" idx="1" hasCustomPrompt="1"/>
          </p:nvPr>
        </p:nvSpPr>
        <p:spPr>
          <a:xfrm>
            <a:off x="6569446" y="3392014"/>
            <a:ext cx="4765938"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
        <p:nvSpPr>
          <p:cNvPr id="12" name="Platshållare för text 2">
            <a:extLst>
              <a:ext uri="{FF2B5EF4-FFF2-40B4-BE49-F238E27FC236}">
                <a16:creationId xmlns:a16="http://schemas.microsoft.com/office/drawing/2014/main" id="{DADDDCEC-59CA-EDDE-D8DD-3BE312C27C23}"/>
              </a:ext>
            </a:extLst>
          </p:cNvPr>
          <p:cNvSpPr>
            <a:spLocks noGrp="1"/>
          </p:cNvSpPr>
          <p:nvPr>
            <p:ph type="body" idx="10" hasCustomPrompt="1"/>
          </p:nvPr>
        </p:nvSpPr>
        <p:spPr>
          <a:xfrm>
            <a:off x="856617" y="3392014"/>
            <a:ext cx="4765938"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pic>
        <p:nvPicPr>
          <p:cNvPr id="8" name="Bildobjekt 7">
            <a:extLst>
              <a:ext uri="{FF2B5EF4-FFF2-40B4-BE49-F238E27FC236}">
                <a16:creationId xmlns:a16="http://schemas.microsoft.com/office/drawing/2014/main" id="{BDB2B260-47B6-9B00-A324-3FF8C5A4F1C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503779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D9A799"/>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9873D2-6699-8F46-A094-CBA97CEC88B1}"/>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i="0"/>
            </a:lvl1pPr>
          </a:lstStyle>
          <a:p>
            <a:r>
              <a:rPr lang="sv-SE" dirty="0"/>
              <a:t>Rubrik här</a:t>
            </a:r>
          </a:p>
        </p:txBody>
      </p:sp>
      <p:sp>
        <p:nvSpPr>
          <p:cNvPr id="3" name="Platshållare för text 2">
            <a:extLst>
              <a:ext uri="{FF2B5EF4-FFF2-40B4-BE49-F238E27FC236}">
                <a16:creationId xmlns:a16="http://schemas.microsoft.com/office/drawing/2014/main" id="{A28096F0-9C6F-F94C-B000-C84D64C6BA7D}"/>
              </a:ext>
            </a:extLst>
          </p:cNvPr>
          <p:cNvSpPr>
            <a:spLocks noGrp="1"/>
          </p:cNvSpPr>
          <p:nvPr>
            <p:ph type="body" idx="1" hasCustomPrompt="1"/>
          </p:nvPr>
        </p:nvSpPr>
        <p:spPr>
          <a:xfrm>
            <a:off x="839788" y="3392014"/>
            <a:ext cx="10478772"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
        <p:nvSpPr>
          <p:cNvPr id="7" name="Frihandsfigur 6">
            <a:extLst>
              <a:ext uri="{FF2B5EF4-FFF2-40B4-BE49-F238E27FC236}">
                <a16:creationId xmlns:a16="http://schemas.microsoft.com/office/drawing/2014/main" id="{25B03CD1-51C5-E245-B40D-3DF60F520344}"/>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pic>
        <p:nvPicPr>
          <p:cNvPr id="8" name="Bildobjekt 7">
            <a:extLst>
              <a:ext uri="{FF2B5EF4-FFF2-40B4-BE49-F238E27FC236}">
                <a16:creationId xmlns:a16="http://schemas.microsoft.com/office/drawing/2014/main" id="{73201A00-0AB2-A2CC-EABB-C3916E91068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3378004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ubrik och brödtext">
    <p:bg>
      <p:bgPr>
        <a:solidFill>
          <a:schemeClr val="bg1"/>
        </a:solidFill>
        <a:effectLst/>
      </p:bgPr>
    </p:bg>
    <p:spTree>
      <p:nvGrpSpPr>
        <p:cNvPr id="1" name=""/>
        <p:cNvGrpSpPr/>
        <p:nvPr/>
      </p:nvGrpSpPr>
      <p:grpSpPr>
        <a:xfrm>
          <a:off x="0" y="0"/>
          <a:ext cx="0" cy="0"/>
          <a:chOff x="0" y="0"/>
          <a:chExt cx="0" cy="0"/>
        </a:xfrm>
      </p:grpSpPr>
      <p:sp>
        <p:nvSpPr>
          <p:cNvPr id="7" name="Frihandsfigur 6">
            <a:extLst>
              <a:ext uri="{FF2B5EF4-FFF2-40B4-BE49-F238E27FC236}">
                <a16:creationId xmlns:a16="http://schemas.microsoft.com/office/drawing/2014/main" id="{25B03CD1-51C5-E245-B40D-3DF60F520344}"/>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b="0" i="0" dirty="0">
              <a:latin typeface="Georgia" panose="02040502050405020303" pitchFamily="18" charset="0"/>
            </a:endParaRPr>
          </a:p>
        </p:txBody>
      </p:sp>
      <p:sp>
        <p:nvSpPr>
          <p:cNvPr id="6" name="Rubrik 1">
            <a:extLst>
              <a:ext uri="{FF2B5EF4-FFF2-40B4-BE49-F238E27FC236}">
                <a16:creationId xmlns:a16="http://schemas.microsoft.com/office/drawing/2014/main" id="{07C24C22-3067-C08A-FAE1-975B7CAE19CA}"/>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a:lvl1pPr>
          </a:lstStyle>
          <a:p>
            <a:r>
              <a:rPr lang="sv-SE" dirty="0"/>
              <a:t>Rubrik här</a:t>
            </a:r>
          </a:p>
        </p:txBody>
      </p:sp>
      <p:sp>
        <p:nvSpPr>
          <p:cNvPr id="8" name="Platshållare för text 2">
            <a:extLst>
              <a:ext uri="{FF2B5EF4-FFF2-40B4-BE49-F238E27FC236}">
                <a16:creationId xmlns:a16="http://schemas.microsoft.com/office/drawing/2014/main" id="{ED09C3E1-0278-75C3-64BD-3A4ABD94EB51}"/>
              </a:ext>
            </a:extLst>
          </p:cNvPr>
          <p:cNvSpPr>
            <a:spLocks noGrp="1"/>
          </p:cNvSpPr>
          <p:nvPr>
            <p:ph type="body" idx="1" hasCustomPrompt="1"/>
          </p:nvPr>
        </p:nvSpPr>
        <p:spPr>
          <a:xfrm>
            <a:off x="839788" y="3392014"/>
            <a:ext cx="10478772"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pic>
        <p:nvPicPr>
          <p:cNvPr id="10" name="Bildobjekt 9">
            <a:extLst>
              <a:ext uri="{FF2B5EF4-FFF2-40B4-BE49-F238E27FC236}">
                <a16:creationId xmlns:a16="http://schemas.microsoft.com/office/drawing/2014/main" id="{57E88B73-EF7E-C1A9-F4FC-850783362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413445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ubrik och brödtext">
    <p:bg>
      <p:bgPr>
        <a:solidFill>
          <a:schemeClr val="bg1"/>
        </a:solidFill>
        <a:effectLst/>
      </p:bgPr>
    </p:bg>
    <p:spTree>
      <p:nvGrpSpPr>
        <p:cNvPr id="1" name=""/>
        <p:cNvGrpSpPr/>
        <p:nvPr/>
      </p:nvGrpSpPr>
      <p:grpSpPr>
        <a:xfrm>
          <a:off x="0" y="0"/>
          <a:ext cx="0" cy="0"/>
          <a:chOff x="0" y="0"/>
          <a:chExt cx="0" cy="0"/>
        </a:xfrm>
      </p:grpSpPr>
      <p:sp>
        <p:nvSpPr>
          <p:cNvPr id="5" name="Frihandsfigur 4">
            <a:extLst>
              <a:ext uri="{FF2B5EF4-FFF2-40B4-BE49-F238E27FC236}">
                <a16:creationId xmlns:a16="http://schemas.microsoft.com/office/drawing/2014/main" id="{9C8FDEDF-EE5D-FC85-6CF8-D9640DD08B77}"/>
              </a:ext>
            </a:extLst>
          </p:cNvPr>
          <p:cNvSpPr/>
          <p:nvPr userDrawn="1"/>
        </p:nvSpPr>
        <p:spPr>
          <a:xfrm>
            <a:off x="4575957" y="-31646"/>
            <a:ext cx="3040084" cy="1551688"/>
          </a:xfrm>
          <a:custGeom>
            <a:avLst/>
            <a:gdLst>
              <a:gd name="connsiteX0" fmla="*/ 1598 w 3040084"/>
              <a:gd name="connsiteY0" fmla="*/ 0 h 1551688"/>
              <a:gd name="connsiteX1" fmla="*/ 3038486 w 3040084"/>
              <a:gd name="connsiteY1" fmla="*/ 0 h 1551688"/>
              <a:gd name="connsiteX2" fmla="*/ 3040084 w 3040084"/>
              <a:gd name="connsiteY2" fmla="*/ 31646 h 1551688"/>
              <a:gd name="connsiteX3" fmla="*/ 1520042 w 3040084"/>
              <a:gd name="connsiteY3" fmla="*/ 1551688 h 1551688"/>
              <a:gd name="connsiteX4" fmla="*/ 0 w 3040084"/>
              <a:gd name="connsiteY4" fmla="*/ 31646 h 155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084" h="1551688">
                <a:moveTo>
                  <a:pt x="1598" y="0"/>
                </a:moveTo>
                <a:lnTo>
                  <a:pt x="3038486" y="0"/>
                </a:lnTo>
                <a:lnTo>
                  <a:pt x="3040084" y="31646"/>
                </a:lnTo>
                <a:cubicBezTo>
                  <a:pt x="3040084" y="871142"/>
                  <a:pt x="2359538" y="1551688"/>
                  <a:pt x="1520042" y="1551688"/>
                </a:cubicBezTo>
                <a:cubicBezTo>
                  <a:pt x="680546" y="1551688"/>
                  <a:pt x="0" y="871142"/>
                  <a:pt x="0" y="31646"/>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b="0" i="0" dirty="0">
              <a:latin typeface="Georgia" panose="02040502050405020303" pitchFamily="18" charset="0"/>
            </a:endParaRPr>
          </a:p>
        </p:txBody>
      </p:sp>
      <p:sp>
        <p:nvSpPr>
          <p:cNvPr id="9" name="Platshållare för text 2">
            <a:extLst>
              <a:ext uri="{FF2B5EF4-FFF2-40B4-BE49-F238E27FC236}">
                <a16:creationId xmlns:a16="http://schemas.microsoft.com/office/drawing/2014/main" id="{20A784FA-3CF4-7FF1-BBF4-59EF1B8F9510}"/>
              </a:ext>
            </a:extLst>
          </p:cNvPr>
          <p:cNvSpPr>
            <a:spLocks noGrp="1"/>
          </p:cNvSpPr>
          <p:nvPr>
            <p:ph type="body" idx="1" hasCustomPrompt="1"/>
          </p:nvPr>
        </p:nvSpPr>
        <p:spPr>
          <a:xfrm>
            <a:off x="839788" y="3392014"/>
            <a:ext cx="10478772"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
        <p:nvSpPr>
          <p:cNvPr id="14" name="Rubrik 1">
            <a:extLst>
              <a:ext uri="{FF2B5EF4-FFF2-40B4-BE49-F238E27FC236}">
                <a16:creationId xmlns:a16="http://schemas.microsoft.com/office/drawing/2014/main" id="{6925A588-AE24-24A5-7419-FF036D27B9AE}"/>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a:lvl1pPr>
          </a:lstStyle>
          <a:p>
            <a:r>
              <a:rPr lang="sv-SE" dirty="0"/>
              <a:t>Rubrik här</a:t>
            </a:r>
          </a:p>
        </p:txBody>
      </p:sp>
      <p:pic>
        <p:nvPicPr>
          <p:cNvPr id="7" name="Bildobjekt 6">
            <a:extLst>
              <a:ext uri="{FF2B5EF4-FFF2-40B4-BE49-F238E27FC236}">
                <a16:creationId xmlns:a16="http://schemas.microsoft.com/office/drawing/2014/main" id="{B9F4DBC5-0D73-DB89-A953-B683E956DCB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83729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chemeClr val="tx1"/>
        </a:solidFill>
        <a:effectLst/>
      </p:bgPr>
    </p:bg>
    <p:spTree>
      <p:nvGrpSpPr>
        <p:cNvPr id="1" name=""/>
        <p:cNvGrpSpPr/>
        <p:nvPr/>
      </p:nvGrpSpPr>
      <p:grpSpPr>
        <a:xfrm>
          <a:off x="0" y="0"/>
          <a:ext cx="0" cy="0"/>
          <a:chOff x="0" y="0"/>
          <a:chExt cx="0" cy="0"/>
        </a:xfrm>
      </p:grpSpPr>
      <p:sp>
        <p:nvSpPr>
          <p:cNvPr id="9" name="Ellips 8">
            <a:extLst>
              <a:ext uri="{FF2B5EF4-FFF2-40B4-BE49-F238E27FC236}">
                <a16:creationId xmlns:a16="http://schemas.microsoft.com/office/drawing/2014/main" id="{38AD087B-DACD-C140-B747-B6177D498593}"/>
              </a:ext>
            </a:extLst>
          </p:cNvPr>
          <p:cNvSpPr/>
          <p:nvPr userDrawn="1"/>
        </p:nvSpPr>
        <p:spPr>
          <a:xfrm>
            <a:off x="2117766" y="-231182"/>
            <a:ext cx="7956468" cy="7956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latin typeface="Georgia" panose="02040502050405020303" pitchFamily="18" charset="0"/>
            </a:endParaRPr>
          </a:p>
        </p:txBody>
      </p:sp>
      <p:sp>
        <p:nvSpPr>
          <p:cNvPr id="10" name="Underrubrik 2">
            <a:extLst>
              <a:ext uri="{FF2B5EF4-FFF2-40B4-BE49-F238E27FC236}">
                <a16:creationId xmlns:a16="http://schemas.microsoft.com/office/drawing/2014/main" id="{0DF9CDE7-DBE7-4975-D551-45FBAEFECFA7}"/>
              </a:ext>
            </a:extLst>
          </p:cNvPr>
          <p:cNvSpPr>
            <a:spLocks noGrp="1"/>
          </p:cNvSpPr>
          <p:nvPr>
            <p:ph type="subTitle" idx="1" hasCustomPrompt="1"/>
          </p:nvPr>
        </p:nvSpPr>
        <p:spPr>
          <a:xfrm>
            <a:off x="3393597" y="4206745"/>
            <a:ext cx="5404805" cy="1350768"/>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
        <p:nvSpPr>
          <p:cNvPr id="11" name="Rubrik 1">
            <a:extLst>
              <a:ext uri="{FF2B5EF4-FFF2-40B4-BE49-F238E27FC236}">
                <a16:creationId xmlns:a16="http://schemas.microsoft.com/office/drawing/2014/main" id="{A2AA630E-E8E1-0E84-DB07-B0A15DBDD5C8}"/>
              </a:ext>
            </a:extLst>
          </p:cNvPr>
          <p:cNvSpPr>
            <a:spLocks noGrp="1"/>
          </p:cNvSpPr>
          <p:nvPr>
            <p:ph type="ctrTitle" hasCustomPrompt="1"/>
          </p:nvPr>
        </p:nvSpPr>
        <p:spPr>
          <a:xfrm>
            <a:off x="2588821" y="2380152"/>
            <a:ext cx="7014358" cy="1576252"/>
          </a:xfrm>
        </p:spPr>
        <p:txBody>
          <a:bodyPr anchor="ctr" anchorCtr="0">
            <a:normAutofit/>
          </a:bodyPr>
          <a:lstStyle>
            <a:lvl1pPr algn="ctr">
              <a:defRPr sz="4400" i="0">
                <a:solidFill>
                  <a:schemeClr val="bg1"/>
                </a:solidFill>
              </a:defRPr>
            </a:lvl1pPr>
          </a:lstStyle>
          <a:p>
            <a:r>
              <a:rPr lang="sv-SE" dirty="0"/>
              <a:t>En rubrik</a:t>
            </a:r>
          </a:p>
        </p:txBody>
      </p:sp>
      <p:pic>
        <p:nvPicPr>
          <p:cNvPr id="6" name="Bildobjekt 5">
            <a:extLst>
              <a:ext uri="{FF2B5EF4-FFF2-40B4-BE49-F238E27FC236}">
                <a16:creationId xmlns:a16="http://schemas.microsoft.com/office/drawing/2014/main" id="{70E3F780-AEF9-41BE-88D0-B02103B6E6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43455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Rubrikbild">
    <p:bg>
      <p:bgPr>
        <a:solidFill>
          <a:schemeClr val="tx2"/>
        </a:solidFill>
        <a:effectLst/>
      </p:bgPr>
    </p:bg>
    <p:spTree>
      <p:nvGrpSpPr>
        <p:cNvPr id="1" name=""/>
        <p:cNvGrpSpPr/>
        <p:nvPr/>
      </p:nvGrpSpPr>
      <p:grpSpPr>
        <a:xfrm>
          <a:off x="0" y="0"/>
          <a:ext cx="0" cy="0"/>
          <a:chOff x="0" y="0"/>
          <a:chExt cx="0" cy="0"/>
        </a:xfrm>
      </p:grpSpPr>
      <p:sp>
        <p:nvSpPr>
          <p:cNvPr id="9" name="Ellips 8">
            <a:extLst>
              <a:ext uri="{FF2B5EF4-FFF2-40B4-BE49-F238E27FC236}">
                <a16:creationId xmlns:a16="http://schemas.microsoft.com/office/drawing/2014/main" id="{38AD087B-DACD-C140-B747-B6177D498593}"/>
              </a:ext>
            </a:extLst>
          </p:cNvPr>
          <p:cNvSpPr/>
          <p:nvPr userDrawn="1"/>
        </p:nvSpPr>
        <p:spPr>
          <a:xfrm>
            <a:off x="2117766" y="-231182"/>
            <a:ext cx="7956468" cy="795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latin typeface="Georgia" panose="02040502050405020303" pitchFamily="18" charset="0"/>
            </a:endParaRPr>
          </a:p>
        </p:txBody>
      </p:sp>
      <p:sp>
        <p:nvSpPr>
          <p:cNvPr id="10" name="Underrubrik 2">
            <a:extLst>
              <a:ext uri="{FF2B5EF4-FFF2-40B4-BE49-F238E27FC236}">
                <a16:creationId xmlns:a16="http://schemas.microsoft.com/office/drawing/2014/main" id="{0DF9CDE7-DBE7-4975-D551-45FBAEFECFA7}"/>
              </a:ext>
            </a:extLst>
          </p:cNvPr>
          <p:cNvSpPr>
            <a:spLocks noGrp="1"/>
          </p:cNvSpPr>
          <p:nvPr>
            <p:ph type="subTitle" idx="1" hasCustomPrompt="1"/>
          </p:nvPr>
        </p:nvSpPr>
        <p:spPr>
          <a:xfrm>
            <a:off x="3393597" y="4206745"/>
            <a:ext cx="5404805" cy="1350768"/>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
        <p:nvSpPr>
          <p:cNvPr id="11" name="Rubrik 1">
            <a:extLst>
              <a:ext uri="{FF2B5EF4-FFF2-40B4-BE49-F238E27FC236}">
                <a16:creationId xmlns:a16="http://schemas.microsoft.com/office/drawing/2014/main" id="{A2AA630E-E8E1-0E84-DB07-B0A15DBDD5C8}"/>
              </a:ext>
            </a:extLst>
          </p:cNvPr>
          <p:cNvSpPr>
            <a:spLocks noGrp="1"/>
          </p:cNvSpPr>
          <p:nvPr>
            <p:ph type="ctrTitle" hasCustomPrompt="1"/>
          </p:nvPr>
        </p:nvSpPr>
        <p:spPr>
          <a:xfrm>
            <a:off x="2588821" y="2380152"/>
            <a:ext cx="7014358" cy="1576252"/>
          </a:xfrm>
        </p:spPr>
        <p:txBody>
          <a:bodyPr anchor="ctr" anchorCtr="0">
            <a:normAutofit/>
          </a:bodyPr>
          <a:lstStyle>
            <a:lvl1pPr algn="ctr">
              <a:defRPr sz="4400" i="0">
                <a:solidFill>
                  <a:schemeClr val="bg1"/>
                </a:solidFill>
              </a:defRPr>
            </a:lvl1pPr>
          </a:lstStyle>
          <a:p>
            <a:r>
              <a:rPr lang="sv-SE" dirty="0"/>
              <a:t>En rubrik</a:t>
            </a:r>
          </a:p>
        </p:txBody>
      </p:sp>
      <p:pic>
        <p:nvPicPr>
          <p:cNvPr id="6" name="Bildobjekt 5">
            <a:extLst>
              <a:ext uri="{FF2B5EF4-FFF2-40B4-BE49-F238E27FC236}">
                <a16:creationId xmlns:a16="http://schemas.microsoft.com/office/drawing/2014/main" id="{766F7AAE-149D-1877-11C7-E1F54CBEF2B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06887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Rubrikbild">
    <p:bg>
      <p:bgPr>
        <a:solidFill>
          <a:schemeClr val="tx1"/>
        </a:solidFill>
        <a:effectLst/>
      </p:bgPr>
    </p:bg>
    <p:spTree>
      <p:nvGrpSpPr>
        <p:cNvPr id="1" name=""/>
        <p:cNvGrpSpPr/>
        <p:nvPr/>
      </p:nvGrpSpPr>
      <p:grpSpPr>
        <a:xfrm>
          <a:off x="0" y="0"/>
          <a:ext cx="0" cy="0"/>
          <a:chOff x="0" y="0"/>
          <a:chExt cx="0" cy="0"/>
        </a:xfrm>
      </p:grpSpPr>
      <p:sp>
        <p:nvSpPr>
          <p:cNvPr id="9" name="Ellips 8">
            <a:extLst>
              <a:ext uri="{FF2B5EF4-FFF2-40B4-BE49-F238E27FC236}">
                <a16:creationId xmlns:a16="http://schemas.microsoft.com/office/drawing/2014/main" id="{38AD087B-DACD-C140-B747-B6177D498593}"/>
              </a:ext>
            </a:extLst>
          </p:cNvPr>
          <p:cNvSpPr/>
          <p:nvPr userDrawn="1"/>
        </p:nvSpPr>
        <p:spPr>
          <a:xfrm>
            <a:off x="2117766" y="-231182"/>
            <a:ext cx="7956468" cy="79564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latin typeface="Georgia" panose="02040502050405020303" pitchFamily="18" charset="0"/>
            </a:endParaRPr>
          </a:p>
        </p:txBody>
      </p:sp>
      <p:sp>
        <p:nvSpPr>
          <p:cNvPr id="10" name="Underrubrik 2">
            <a:extLst>
              <a:ext uri="{FF2B5EF4-FFF2-40B4-BE49-F238E27FC236}">
                <a16:creationId xmlns:a16="http://schemas.microsoft.com/office/drawing/2014/main" id="{0DF9CDE7-DBE7-4975-D551-45FBAEFECFA7}"/>
              </a:ext>
            </a:extLst>
          </p:cNvPr>
          <p:cNvSpPr>
            <a:spLocks noGrp="1"/>
          </p:cNvSpPr>
          <p:nvPr>
            <p:ph type="subTitle" idx="1" hasCustomPrompt="1"/>
          </p:nvPr>
        </p:nvSpPr>
        <p:spPr>
          <a:xfrm>
            <a:off x="3393597" y="4206745"/>
            <a:ext cx="5404805" cy="1350768"/>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
        <p:nvSpPr>
          <p:cNvPr id="11" name="Rubrik 1">
            <a:extLst>
              <a:ext uri="{FF2B5EF4-FFF2-40B4-BE49-F238E27FC236}">
                <a16:creationId xmlns:a16="http://schemas.microsoft.com/office/drawing/2014/main" id="{A2AA630E-E8E1-0E84-DB07-B0A15DBDD5C8}"/>
              </a:ext>
            </a:extLst>
          </p:cNvPr>
          <p:cNvSpPr>
            <a:spLocks noGrp="1"/>
          </p:cNvSpPr>
          <p:nvPr>
            <p:ph type="ctrTitle" hasCustomPrompt="1"/>
          </p:nvPr>
        </p:nvSpPr>
        <p:spPr>
          <a:xfrm>
            <a:off x="2588821" y="2380152"/>
            <a:ext cx="7014358" cy="1576252"/>
          </a:xfrm>
        </p:spPr>
        <p:txBody>
          <a:bodyPr anchor="ctr" anchorCtr="0">
            <a:normAutofit/>
          </a:bodyPr>
          <a:lstStyle>
            <a:lvl1pPr algn="ctr">
              <a:defRPr sz="4400" i="0">
                <a:solidFill>
                  <a:schemeClr val="bg1"/>
                </a:solidFill>
              </a:defRPr>
            </a:lvl1pPr>
          </a:lstStyle>
          <a:p>
            <a:r>
              <a:rPr lang="sv-SE" dirty="0"/>
              <a:t>En rubrik</a:t>
            </a:r>
          </a:p>
        </p:txBody>
      </p:sp>
      <p:pic>
        <p:nvPicPr>
          <p:cNvPr id="6" name="Bildobjekt 5">
            <a:extLst>
              <a:ext uri="{FF2B5EF4-FFF2-40B4-BE49-F238E27FC236}">
                <a16:creationId xmlns:a16="http://schemas.microsoft.com/office/drawing/2014/main" id="{91479BD8-8C74-272D-06CC-08E7191ACDE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176453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med bakgrundsbild">
    <p:bg>
      <p:bgPr>
        <a:solidFill>
          <a:schemeClr val="tx2"/>
        </a:solidFill>
        <a:effectLst/>
      </p:bgPr>
    </p:bg>
    <p:spTree>
      <p:nvGrpSpPr>
        <p:cNvPr id="1" name=""/>
        <p:cNvGrpSpPr/>
        <p:nvPr/>
      </p:nvGrpSpPr>
      <p:grpSpPr>
        <a:xfrm>
          <a:off x="0" y="0"/>
          <a:ext cx="0" cy="0"/>
          <a:chOff x="0" y="0"/>
          <a:chExt cx="0" cy="0"/>
        </a:xfrm>
      </p:grpSpPr>
      <p:pic>
        <p:nvPicPr>
          <p:cNvPr id="8" name="Platshållare för bild 11" descr="En bild som visar text, himmel&#10;&#10;Automatiskt genererad beskrivning">
            <a:extLst>
              <a:ext uri="{FF2B5EF4-FFF2-40B4-BE49-F238E27FC236}">
                <a16:creationId xmlns:a16="http://schemas.microsoft.com/office/drawing/2014/main" id="{93F752B4-6E1A-D7CE-6B89-797E860D1E8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8" name="Ellips 17">
            <a:extLst>
              <a:ext uri="{FF2B5EF4-FFF2-40B4-BE49-F238E27FC236}">
                <a16:creationId xmlns:a16="http://schemas.microsoft.com/office/drawing/2014/main" id="{21B7C782-FFF3-37E8-D38D-0C577C52FBDC}"/>
              </a:ext>
            </a:extLst>
          </p:cNvPr>
          <p:cNvSpPr/>
          <p:nvPr userDrawn="1"/>
        </p:nvSpPr>
        <p:spPr>
          <a:xfrm>
            <a:off x="2113806" y="-549234"/>
            <a:ext cx="7956468" cy="7956468"/>
          </a:xfrm>
          <a:prstGeom prst="ellipse">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latin typeface="Georgia" panose="02040502050405020303" pitchFamily="18" charset="0"/>
            </a:endParaRPr>
          </a:p>
        </p:txBody>
      </p:sp>
      <p:sp>
        <p:nvSpPr>
          <p:cNvPr id="9" name="Underrubrik 2">
            <a:extLst>
              <a:ext uri="{FF2B5EF4-FFF2-40B4-BE49-F238E27FC236}">
                <a16:creationId xmlns:a16="http://schemas.microsoft.com/office/drawing/2014/main" id="{F0A1DD16-0620-54E1-CB3C-6F5DE60CDBB0}"/>
              </a:ext>
            </a:extLst>
          </p:cNvPr>
          <p:cNvSpPr>
            <a:spLocks noGrp="1"/>
          </p:cNvSpPr>
          <p:nvPr>
            <p:ph type="subTitle" idx="1" hasCustomPrompt="1"/>
          </p:nvPr>
        </p:nvSpPr>
        <p:spPr>
          <a:xfrm>
            <a:off x="3393597" y="3618411"/>
            <a:ext cx="5404805" cy="1939102"/>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
        <p:nvSpPr>
          <p:cNvPr id="11" name="Rubrik 1">
            <a:extLst>
              <a:ext uri="{FF2B5EF4-FFF2-40B4-BE49-F238E27FC236}">
                <a16:creationId xmlns:a16="http://schemas.microsoft.com/office/drawing/2014/main" id="{FC06D250-D20D-082E-62FB-027B30A5997D}"/>
              </a:ext>
            </a:extLst>
          </p:cNvPr>
          <p:cNvSpPr>
            <a:spLocks noGrp="1"/>
          </p:cNvSpPr>
          <p:nvPr>
            <p:ph type="ctrTitle" hasCustomPrompt="1"/>
          </p:nvPr>
        </p:nvSpPr>
        <p:spPr>
          <a:xfrm>
            <a:off x="2588821" y="1808163"/>
            <a:ext cx="7014358" cy="1576252"/>
          </a:xfrm>
        </p:spPr>
        <p:txBody>
          <a:bodyPr anchor="ctr" anchorCtr="0">
            <a:normAutofit/>
          </a:bodyPr>
          <a:lstStyle>
            <a:lvl1pPr algn="ctr">
              <a:defRPr sz="4400" i="0">
                <a:solidFill>
                  <a:schemeClr val="bg1"/>
                </a:solidFill>
              </a:defRPr>
            </a:lvl1pPr>
          </a:lstStyle>
          <a:p>
            <a:r>
              <a:rPr lang="sv-SE" dirty="0"/>
              <a:t>En rubrik</a:t>
            </a:r>
          </a:p>
        </p:txBody>
      </p:sp>
      <p:pic>
        <p:nvPicPr>
          <p:cNvPr id="13" name="Bildobjekt 12">
            <a:extLst>
              <a:ext uri="{FF2B5EF4-FFF2-40B4-BE49-F238E27FC236}">
                <a16:creationId xmlns:a16="http://schemas.microsoft.com/office/drawing/2014/main" id="{E628967D-BC8A-E9F8-CB97-85384B2D432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07375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ubrikbild med bakgrundsbild">
    <p:bg>
      <p:bgPr>
        <a:solidFill>
          <a:schemeClr val="tx2"/>
        </a:solidFill>
        <a:effectLst/>
      </p:bgPr>
    </p:bg>
    <p:spTree>
      <p:nvGrpSpPr>
        <p:cNvPr id="1" name=""/>
        <p:cNvGrpSpPr/>
        <p:nvPr/>
      </p:nvGrpSpPr>
      <p:grpSpPr>
        <a:xfrm>
          <a:off x="0" y="0"/>
          <a:ext cx="0" cy="0"/>
          <a:chOff x="0" y="0"/>
          <a:chExt cx="0" cy="0"/>
        </a:xfrm>
      </p:grpSpPr>
      <p:pic>
        <p:nvPicPr>
          <p:cNvPr id="12" name="Platshållare för bild 20">
            <a:extLst>
              <a:ext uri="{FF2B5EF4-FFF2-40B4-BE49-F238E27FC236}">
                <a16:creationId xmlns:a16="http://schemas.microsoft.com/office/drawing/2014/main" id="{43ED76FE-2A63-A74C-9B23-65F0AA8EF7B7}"/>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18" name="Ellips 17">
            <a:extLst>
              <a:ext uri="{FF2B5EF4-FFF2-40B4-BE49-F238E27FC236}">
                <a16:creationId xmlns:a16="http://schemas.microsoft.com/office/drawing/2014/main" id="{21B7C782-FFF3-37E8-D38D-0C577C52FBDC}"/>
              </a:ext>
            </a:extLst>
          </p:cNvPr>
          <p:cNvSpPr/>
          <p:nvPr userDrawn="1"/>
        </p:nvSpPr>
        <p:spPr>
          <a:xfrm>
            <a:off x="2113806" y="-549234"/>
            <a:ext cx="7956468" cy="7956468"/>
          </a:xfrm>
          <a:prstGeom prst="ellipse">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latin typeface="Georgia" panose="02040502050405020303" pitchFamily="18" charset="0"/>
            </a:endParaRPr>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393597" y="3618411"/>
            <a:ext cx="5404805" cy="1939102"/>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21" y="1808163"/>
            <a:ext cx="7014358" cy="1576252"/>
          </a:xfrm>
        </p:spPr>
        <p:txBody>
          <a:bodyPr anchor="ctr" anchorCtr="0">
            <a:normAutofit/>
          </a:bodyPr>
          <a:lstStyle>
            <a:lvl1pPr algn="ctr">
              <a:defRPr sz="4400" i="0">
                <a:solidFill>
                  <a:schemeClr val="bg1"/>
                </a:solidFill>
              </a:defRPr>
            </a:lvl1pPr>
          </a:lstStyle>
          <a:p>
            <a:r>
              <a:rPr lang="sv-SE" dirty="0"/>
              <a:t>En rubrik</a:t>
            </a:r>
          </a:p>
        </p:txBody>
      </p:sp>
      <p:pic>
        <p:nvPicPr>
          <p:cNvPr id="10" name="Bildobjekt 9">
            <a:extLst>
              <a:ext uri="{FF2B5EF4-FFF2-40B4-BE49-F238E27FC236}">
                <a16:creationId xmlns:a16="http://schemas.microsoft.com/office/drawing/2014/main" id="{08113790-75AB-4B54-BEB9-D74CE40B705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37190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Rubrikbild med bakgrundsbild">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3D341BE-8BCD-FC93-61E1-B9B75AC87D64}"/>
              </a:ext>
            </a:extLst>
          </p:cNvPr>
          <p:cNvSpPr>
            <a:spLocks noGrp="1"/>
          </p:cNvSpPr>
          <p:nvPr>
            <p:ph type="pic" sz="quarter" idx="10" hasCustomPrompt="1"/>
          </p:nvPr>
        </p:nvSpPr>
        <p:spPr>
          <a:xfrm>
            <a:off x="0" y="0"/>
            <a:ext cx="12192000" cy="6858000"/>
          </a:xfrm>
        </p:spPr>
        <p:txBody>
          <a:bodyPr>
            <a:normAutofit/>
          </a:bodyPr>
          <a:lstStyle>
            <a:lvl1pPr marL="0" indent="0">
              <a:lnSpc>
                <a:spcPct val="100000"/>
              </a:lnSpc>
              <a:buNone/>
              <a:defRPr sz="1200">
                <a:solidFill>
                  <a:schemeClr val="bg1"/>
                </a:solidFill>
              </a:defRPr>
            </a:lvl1pPr>
          </a:lstStyle>
          <a:p>
            <a:r>
              <a:rPr lang="sv-SE" dirty="0"/>
              <a:t>Klicka på ikonen, byt bakgrundsbild &amp; flytta bilden längst bak.</a:t>
            </a:r>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393597" y="3618411"/>
            <a:ext cx="5404805" cy="1939102"/>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21" y="1808163"/>
            <a:ext cx="7014358" cy="1576252"/>
          </a:xfrm>
        </p:spPr>
        <p:txBody>
          <a:bodyPr anchor="ctr" anchorCtr="0">
            <a:normAutofit/>
          </a:bodyPr>
          <a:lstStyle>
            <a:lvl1pPr algn="ctr">
              <a:defRPr sz="4400" i="0">
                <a:solidFill>
                  <a:schemeClr val="bg1"/>
                </a:solidFill>
              </a:defRPr>
            </a:lvl1pPr>
          </a:lstStyle>
          <a:p>
            <a:r>
              <a:rPr lang="sv-SE" dirty="0"/>
              <a:t>En rubrik</a:t>
            </a:r>
          </a:p>
        </p:txBody>
      </p:sp>
    </p:spTree>
    <p:extLst>
      <p:ext uri="{BB962C8B-B14F-4D97-AF65-F5344CB8AC3E}">
        <p14:creationId xmlns:p14="http://schemas.microsoft.com/office/powerpoint/2010/main" val="257897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ch bild (vä)">
    <p:bg>
      <p:bgPr>
        <a:solidFill>
          <a:schemeClr val="accent6"/>
        </a:solidFill>
        <a:effectLst/>
      </p:bgPr>
    </p:bg>
    <p:spTree>
      <p:nvGrpSpPr>
        <p:cNvPr id="1" name=""/>
        <p:cNvGrpSpPr/>
        <p:nvPr/>
      </p:nvGrpSpPr>
      <p:grpSpPr>
        <a:xfrm>
          <a:off x="0" y="0"/>
          <a:ext cx="0" cy="0"/>
          <a:chOff x="0" y="0"/>
          <a:chExt cx="0" cy="0"/>
        </a:xfrm>
      </p:grpSpPr>
      <p:sp>
        <p:nvSpPr>
          <p:cNvPr id="11" name="Platshållare för bild 9">
            <a:extLst>
              <a:ext uri="{FF2B5EF4-FFF2-40B4-BE49-F238E27FC236}">
                <a16:creationId xmlns:a16="http://schemas.microsoft.com/office/drawing/2014/main" id="{A686289F-90F8-1247-8DCC-05C3EFAB24AB}"/>
              </a:ext>
            </a:extLst>
          </p:cNvPr>
          <p:cNvSpPr>
            <a:spLocks noGrp="1"/>
          </p:cNvSpPr>
          <p:nvPr>
            <p:ph type="pic" sz="quarter" idx="11"/>
          </p:nvPr>
        </p:nvSpPr>
        <p:spPr>
          <a:xfrm>
            <a:off x="403142" y="403224"/>
            <a:ext cx="5122863" cy="6045200"/>
          </a:xfrm>
        </p:spPr>
        <p:txBody>
          <a:bodyPr>
            <a:normAutofit/>
          </a:bodyPr>
          <a:lstStyle>
            <a:lvl1pPr>
              <a:lnSpc>
                <a:spcPct val="100000"/>
              </a:lnSpc>
              <a:buFontTx/>
              <a:buNone/>
              <a:defRPr sz="1600"/>
            </a:lvl1pPr>
          </a:lstStyle>
          <a:p>
            <a:r>
              <a:rPr lang="en-US"/>
              <a:t>Click icon to add picture</a:t>
            </a:r>
            <a:endParaRPr lang="sv-SE" dirty="0"/>
          </a:p>
        </p:txBody>
      </p:sp>
      <p:sp>
        <p:nvSpPr>
          <p:cNvPr id="2" name="Rubrik 1">
            <a:extLst>
              <a:ext uri="{FF2B5EF4-FFF2-40B4-BE49-F238E27FC236}">
                <a16:creationId xmlns:a16="http://schemas.microsoft.com/office/drawing/2014/main" id="{047D21AA-6D7B-B54A-B0FA-4AC25CDA86B1}"/>
              </a:ext>
            </a:extLst>
          </p:cNvPr>
          <p:cNvSpPr>
            <a:spLocks noGrp="1"/>
          </p:cNvSpPr>
          <p:nvPr>
            <p:ph type="title" hasCustomPrompt="1"/>
          </p:nvPr>
        </p:nvSpPr>
        <p:spPr>
          <a:xfrm>
            <a:off x="6258295" y="1808163"/>
            <a:ext cx="5352349" cy="1025912"/>
          </a:xfrm>
        </p:spPr>
        <p:txBody>
          <a:bodyPr anchor="b" anchorCtr="0">
            <a:normAutofit/>
          </a:bodyPr>
          <a:lstStyle>
            <a:lvl1pPr>
              <a:lnSpc>
                <a:spcPct val="100000"/>
              </a:lnSpc>
              <a:defRPr sz="3200"/>
            </a:lvl1pPr>
          </a:lstStyle>
          <a:p>
            <a:r>
              <a:rPr lang="sv-SE" dirty="0"/>
              <a:t>En rubrik</a:t>
            </a:r>
          </a:p>
        </p:txBody>
      </p:sp>
      <p:sp>
        <p:nvSpPr>
          <p:cNvPr id="9" name="Frihandsfigur 8">
            <a:extLst>
              <a:ext uri="{FF2B5EF4-FFF2-40B4-BE49-F238E27FC236}">
                <a16:creationId xmlns:a16="http://schemas.microsoft.com/office/drawing/2014/main" id="{50C097C1-CD86-0940-8537-3D957B1E01BC}"/>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0" name="Platshållare för text 2">
            <a:extLst>
              <a:ext uri="{FF2B5EF4-FFF2-40B4-BE49-F238E27FC236}">
                <a16:creationId xmlns:a16="http://schemas.microsoft.com/office/drawing/2014/main" id="{A940BAD6-BE6E-8035-6532-717F5A2B53C3}"/>
              </a:ext>
            </a:extLst>
          </p:cNvPr>
          <p:cNvSpPr>
            <a:spLocks noGrp="1"/>
          </p:cNvSpPr>
          <p:nvPr>
            <p:ph type="body" idx="1" hasCustomPrompt="1"/>
          </p:nvPr>
        </p:nvSpPr>
        <p:spPr>
          <a:xfrm>
            <a:off x="6258295" y="3122196"/>
            <a:ext cx="5352348" cy="3326228"/>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pic>
        <p:nvPicPr>
          <p:cNvPr id="8" name="Bildobjekt 7">
            <a:extLst>
              <a:ext uri="{FF2B5EF4-FFF2-40B4-BE49-F238E27FC236}">
                <a16:creationId xmlns:a16="http://schemas.microsoft.com/office/drawing/2014/main" id="{6FC64902-19ED-C256-9A03-60F74826AE9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61060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BCEBADE-42B5-EA4C-9B84-7534FEA0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ED7E2DB-5FCC-294F-B750-C825C0CA6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65748840"/>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8" r:id="rId3"/>
    <p:sldLayoutId id="2147483669" r:id="rId4"/>
    <p:sldLayoutId id="2147483670" r:id="rId5"/>
    <p:sldLayoutId id="2147483652" r:id="rId6"/>
    <p:sldLayoutId id="2147483672" r:id="rId7"/>
    <p:sldLayoutId id="2147483682" r:id="rId8"/>
    <p:sldLayoutId id="2147483651" r:id="rId9"/>
    <p:sldLayoutId id="2147483667" r:id="rId10"/>
    <p:sldLayoutId id="2147483671" r:id="rId11"/>
    <p:sldLayoutId id="2147483650" r:id="rId12"/>
    <p:sldLayoutId id="2147483673" r:id="rId13"/>
    <p:sldLayoutId id="2147483674" r:id="rId14"/>
    <p:sldLayoutId id="2147483656" r:id="rId15"/>
    <p:sldLayoutId id="2147483660" r:id="rId16"/>
    <p:sldLayoutId id="2147483679" r:id="rId17"/>
    <p:sldLayoutId id="2147483662" r:id="rId18"/>
    <p:sldLayoutId id="2147483661" r:id="rId19"/>
    <p:sldLayoutId id="2147483653" r:id="rId20"/>
    <p:sldLayoutId id="2147483677" r:id="rId21"/>
    <p:sldLayoutId id="2147483675" r:id="rId22"/>
    <p:sldLayoutId id="2147483678" r:id="rId23"/>
    <p:sldLayoutId id="2147483680" r:id="rId24"/>
    <p:sldLayoutId id="2147483681" r:id="rId25"/>
    <p:sldLayoutId id="2147483676" r:id="rId26"/>
    <p:sldLayoutId id="2147483664" r:id="rId27"/>
    <p:sldLayoutId id="2147483665" r:id="rId28"/>
  </p:sldLayoutIdLst>
  <p:txStyles>
    <p:titleStyle>
      <a:lvl1pPr algn="l" defTabSz="914400" rtl="0" eaLnBrk="1" latinLnBrk="0" hangingPunct="1">
        <a:lnSpc>
          <a:spcPct val="10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2.ub.gu.se/kvinn/" TargetMode="External"/><Relationship Id="rId2" Type="http://schemas.openxmlformats.org/officeDocument/2006/relationships/hyperlink" Target="https://homosaurus.org/" TargetMode="External"/><Relationship Id="rId1" Type="http://schemas.openxmlformats.org/officeDocument/2006/relationships/slideLayout" Target="../slideLayouts/slideLayout6.xml"/><Relationship Id="rId4" Type="http://schemas.openxmlformats.org/officeDocument/2006/relationships/hyperlink" Target="https://queerlit.dh.gu.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a:extLst>
              <a:ext uri="{FF2B5EF4-FFF2-40B4-BE49-F238E27FC236}">
                <a16:creationId xmlns:a16="http://schemas.microsoft.com/office/drawing/2014/main" id="{696335D5-DDB6-9728-4154-00CE7BDA0D0C}"/>
              </a:ext>
            </a:extLst>
          </p:cNvPr>
          <p:cNvSpPr>
            <a:spLocks noGrp="1"/>
          </p:cNvSpPr>
          <p:nvPr>
            <p:ph type="subTitle" idx="1"/>
          </p:nvPr>
        </p:nvSpPr>
        <p:spPr>
          <a:xfrm>
            <a:off x="3393597" y="3618411"/>
            <a:ext cx="5404805" cy="1939102"/>
          </a:xfrm>
        </p:spPr>
        <p:txBody>
          <a:bodyPr>
            <a:normAutofit/>
          </a:bodyPr>
          <a:lstStyle/>
          <a:p>
            <a:pPr>
              <a:lnSpc>
                <a:spcPct val="140000"/>
              </a:lnSpc>
            </a:pPr>
            <a:r>
              <a:rPr lang="sv-SE" sz="1700" b="1" dirty="0"/>
              <a:t>Hana Marcetic</a:t>
            </a:r>
          </a:p>
          <a:p>
            <a:pPr>
              <a:lnSpc>
                <a:spcPct val="140000"/>
              </a:lnSpc>
            </a:pPr>
            <a:r>
              <a:rPr lang="en-US" sz="1700" dirty="0">
                <a:effectLst/>
              </a:rPr>
              <a:t>University of Borås, Sweden</a:t>
            </a:r>
            <a:endParaRPr lang="sv-SE" sz="1700" dirty="0"/>
          </a:p>
          <a:p>
            <a:pPr>
              <a:lnSpc>
                <a:spcPct val="140000"/>
              </a:lnSpc>
            </a:pPr>
            <a:r>
              <a:rPr lang="sv-SE" sz="1700" b="1" dirty="0"/>
              <a:t>Rachel Pierce</a:t>
            </a:r>
          </a:p>
          <a:p>
            <a:pPr>
              <a:lnSpc>
                <a:spcPct val="140000"/>
              </a:lnSpc>
            </a:pPr>
            <a:r>
              <a:rPr lang="en-US" sz="1700" dirty="0" err="1">
                <a:effectLst/>
              </a:rPr>
              <a:t>KvinnSam</a:t>
            </a:r>
            <a:r>
              <a:rPr lang="en-US" sz="1700" dirty="0">
                <a:effectLst/>
              </a:rPr>
              <a:t>, University of </a:t>
            </a:r>
            <a:r>
              <a:rPr lang="en-US" sz="1700" dirty="0" err="1">
                <a:effectLst/>
              </a:rPr>
              <a:t>Gothenborg</a:t>
            </a:r>
            <a:r>
              <a:rPr lang="en-US" sz="1700" dirty="0">
                <a:effectLst/>
              </a:rPr>
              <a:t>, Sweden</a:t>
            </a:r>
            <a:endParaRPr lang="sv-SE" sz="1700" dirty="0">
              <a:effectLst/>
            </a:endParaRPr>
          </a:p>
          <a:p>
            <a:pPr>
              <a:lnSpc>
                <a:spcPct val="140000"/>
              </a:lnSpc>
            </a:pPr>
            <a:endParaRPr lang="sv-SE" sz="1700" dirty="0"/>
          </a:p>
        </p:txBody>
      </p:sp>
      <p:sp>
        <p:nvSpPr>
          <p:cNvPr id="4" name="Rubrik 3">
            <a:extLst>
              <a:ext uri="{FF2B5EF4-FFF2-40B4-BE49-F238E27FC236}">
                <a16:creationId xmlns:a16="http://schemas.microsoft.com/office/drawing/2014/main" id="{EF6BA7D2-5B34-7247-384B-9E0A68CD40BD}"/>
              </a:ext>
            </a:extLst>
          </p:cNvPr>
          <p:cNvSpPr>
            <a:spLocks noGrp="1"/>
          </p:cNvSpPr>
          <p:nvPr>
            <p:ph type="ctrTitle"/>
          </p:nvPr>
        </p:nvSpPr>
        <p:spPr>
          <a:xfrm>
            <a:off x="2588821" y="1808163"/>
            <a:ext cx="7014358" cy="1576252"/>
          </a:xfrm>
        </p:spPr>
        <p:txBody>
          <a:bodyPr anchor="ctr">
            <a:normAutofit/>
          </a:bodyPr>
          <a:lstStyle/>
          <a:p>
            <a:pPr>
              <a:lnSpc>
                <a:spcPct val="90000"/>
              </a:lnSpc>
            </a:pPr>
            <a:r>
              <a:rPr lang="en-US" sz="3400" dirty="0"/>
              <a:t>Data feminism in the wild: Case studies of indexing and thesaurus projects and their futurities</a:t>
            </a:r>
            <a:endParaRPr lang="sv-SE" sz="3400" dirty="0"/>
          </a:p>
        </p:txBody>
      </p:sp>
    </p:spTree>
    <p:extLst>
      <p:ext uri="{BB962C8B-B14F-4D97-AF65-F5344CB8AC3E}">
        <p14:creationId xmlns:p14="http://schemas.microsoft.com/office/powerpoint/2010/main" val="2573957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64CC903-720A-3B1F-18FE-D25B25E2FD24}"/>
              </a:ext>
            </a:extLst>
          </p:cNvPr>
          <p:cNvSpPr>
            <a:spLocks noGrp="1"/>
          </p:cNvSpPr>
          <p:nvPr>
            <p:ph type="ctrTitle"/>
          </p:nvPr>
        </p:nvSpPr>
        <p:spPr>
          <a:xfrm>
            <a:off x="2294352" y="1851840"/>
            <a:ext cx="7014358" cy="1576252"/>
          </a:xfrm>
        </p:spPr>
        <p:txBody>
          <a:bodyPr/>
          <a:lstStyle/>
          <a:p>
            <a:r>
              <a:rPr lang="sv-SE" dirty="0" err="1"/>
              <a:t>Thank</a:t>
            </a:r>
            <a:r>
              <a:rPr lang="sv-SE" dirty="0"/>
              <a:t> </a:t>
            </a:r>
            <a:r>
              <a:rPr lang="sv-SE" dirty="0" err="1"/>
              <a:t>you</a:t>
            </a:r>
            <a:r>
              <a:rPr lang="sv-SE" dirty="0"/>
              <a:t> for </a:t>
            </a:r>
            <a:r>
              <a:rPr lang="sv-SE" dirty="0" err="1"/>
              <a:t>your</a:t>
            </a:r>
            <a:r>
              <a:rPr lang="sv-SE" dirty="0"/>
              <a:t> attention!</a:t>
            </a:r>
          </a:p>
        </p:txBody>
      </p:sp>
      <p:sp>
        <p:nvSpPr>
          <p:cNvPr id="3" name="TextBox 2">
            <a:extLst>
              <a:ext uri="{FF2B5EF4-FFF2-40B4-BE49-F238E27FC236}">
                <a16:creationId xmlns:a16="http://schemas.microsoft.com/office/drawing/2014/main" id="{2F010BB7-EE1C-79FA-554E-34683AB2012C}"/>
              </a:ext>
            </a:extLst>
          </p:cNvPr>
          <p:cNvSpPr txBox="1"/>
          <p:nvPr/>
        </p:nvSpPr>
        <p:spPr>
          <a:xfrm>
            <a:off x="3046709" y="3718136"/>
            <a:ext cx="6098582" cy="2800767"/>
          </a:xfrm>
          <a:prstGeom prst="rect">
            <a:avLst/>
          </a:prstGeom>
          <a:noFill/>
        </p:spPr>
        <p:txBody>
          <a:bodyPr wrap="square">
            <a:spAutoFit/>
          </a:bodyPr>
          <a:lstStyle/>
          <a:p>
            <a:r>
              <a:rPr lang="sv-SE" dirty="0" err="1">
                <a:solidFill>
                  <a:schemeClr val="bg1"/>
                </a:solidFill>
              </a:rPr>
              <a:t>References</a:t>
            </a:r>
            <a:r>
              <a:rPr lang="sv-SE" dirty="0">
                <a:solidFill>
                  <a:schemeClr val="bg1"/>
                </a:solidFill>
              </a:rPr>
              <a:t>:</a:t>
            </a:r>
          </a:p>
          <a:p>
            <a:r>
              <a:rPr lang="sv-SE" sz="1400" dirty="0" err="1">
                <a:solidFill>
                  <a:schemeClr val="bg1"/>
                </a:solidFill>
              </a:rPr>
              <a:t>D’Ignazio</a:t>
            </a:r>
            <a:r>
              <a:rPr lang="sv-SE" sz="1400" dirty="0">
                <a:solidFill>
                  <a:schemeClr val="bg1"/>
                </a:solidFill>
              </a:rPr>
              <a:t>, C., &amp; Klein, L. F. (2020). Data Feminism. MIT Press.</a:t>
            </a:r>
          </a:p>
          <a:p>
            <a:r>
              <a:rPr lang="en-US" sz="1400" dirty="0" err="1">
                <a:solidFill>
                  <a:schemeClr val="bg1"/>
                </a:solidFill>
              </a:rPr>
              <a:t>Homosaurus</a:t>
            </a:r>
            <a:r>
              <a:rPr lang="en-US" sz="1400" dirty="0">
                <a:solidFill>
                  <a:schemeClr val="bg1"/>
                </a:solidFill>
              </a:rPr>
              <a:t> Vocabulary Site. (n.d.). Retrieved May 17, 2023, from </a:t>
            </a:r>
            <a:r>
              <a:rPr lang="en-US" sz="1400" dirty="0">
                <a:solidFill>
                  <a:schemeClr val="bg1"/>
                </a:solidFill>
                <a:hlinkClick r:id="rId2"/>
              </a:rPr>
              <a:t>https://homosaurus.org/</a:t>
            </a:r>
            <a:r>
              <a:rPr lang="en-US" sz="1400" dirty="0">
                <a:solidFill>
                  <a:schemeClr val="bg1"/>
                </a:solidFill>
              </a:rPr>
              <a:t> </a:t>
            </a:r>
            <a:endParaRPr lang="sv-SE" sz="1400" dirty="0">
              <a:solidFill>
                <a:schemeClr val="bg1"/>
              </a:solidFill>
            </a:endParaRPr>
          </a:p>
          <a:p>
            <a:r>
              <a:rPr lang="sv-SE" sz="1400" dirty="0" err="1">
                <a:solidFill>
                  <a:schemeClr val="bg1"/>
                </a:solidFill>
              </a:rPr>
              <a:t>KvinnSam</a:t>
            </a:r>
            <a:r>
              <a:rPr lang="sv-SE" sz="1400" dirty="0">
                <a:solidFill>
                  <a:schemeClr val="bg1"/>
                </a:solidFill>
              </a:rPr>
              <a:t>—Nationellt bibliotek för genusforskning. (</a:t>
            </a:r>
            <a:r>
              <a:rPr lang="sv-SE" sz="1400" dirty="0" err="1">
                <a:solidFill>
                  <a:schemeClr val="bg1"/>
                </a:solidFill>
              </a:rPr>
              <a:t>n.d</a:t>
            </a:r>
            <a:r>
              <a:rPr lang="sv-SE" sz="1400" dirty="0">
                <a:solidFill>
                  <a:schemeClr val="bg1"/>
                </a:solidFill>
              </a:rPr>
              <a:t>.). </a:t>
            </a:r>
            <a:r>
              <a:rPr lang="sv-SE" sz="1400" dirty="0" err="1">
                <a:solidFill>
                  <a:schemeClr val="bg1"/>
                </a:solidFill>
              </a:rPr>
              <a:t>Retrieved</a:t>
            </a:r>
            <a:r>
              <a:rPr lang="sv-SE" sz="1400" dirty="0">
                <a:solidFill>
                  <a:schemeClr val="bg1"/>
                </a:solidFill>
              </a:rPr>
              <a:t> May 17, 2023, from </a:t>
            </a:r>
            <a:r>
              <a:rPr lang="sv-SE" sz="1400" dirty="0">
                <a:solidFill>
                  <a:schemeClr val="bg1"/>
                </a:solidFill>
                <a:hlinkClick r:id="rId3"/>
              </a:rPr>
              <a:t>http://www2.ub.gu.se/kvinn/</a:t>
            </a:r>
            <a:r>
              <a:rPr lang="sv-SE" sz="1400" dirty="0">
                <a:solidFill>
                  <a:schemeClr val="bg1"/>
                </a:solidFill>
              </a:rPr>
              <a:t> </a:t>
            </a:r>
          </a:p>
          <a:p>
            <a:r>
              <a:rPr lang="sv-SE" sz="1400" dirty="0">
                <a:solidFill>
                  <a:schemeClr val="bg1"/>
                </a:solidFill>
              </a:rPr>
              <a:t>Queerlit</a:t>
            </a:r>
            <a:r>
              <a:rPr lang="en-US" sz="1400" dirty="0" err="1">
                <a:solidFill>
                  <a:schemeClr val="bg1"/>
                </a:solidFill>
              </a:rPr>
              <a:t>Queerlit</a:t>
            </a:r>
            <a:r>
              <a:rPr lang="en-US" sz="1400" dirty="0">
                <a:solidFill>
                  <a:schemeClr val="bg1"/>
                </a:solidFill>
              </a:rPr>
              <a:t>. (2022). Retrieved May 17, 2023, from </a:t>
            </a:r>
            <a:r>
              <a:rPr lang="en-US" sz="1400" dirty="0">
                <a:solidFill>
                  <a:schemeClr val="bg1"/>
                </a:solidFill>
                <a:hlinkClick r:id="rId4"/>
              </a:rPr>
              <a:t>https://queerlit.dh.gu.se/</a:t>
            </a:r>
            <a:r>
              <a:rPr lang="en-US" sz="1400" dirty="0">
                <a:solidFill>
                  <a:schemeClr val="bg1"/>
                </a:solidFill>
              </a:rPr>
              <a:t> </a:t>
            </a:r>
            <a:endParaRPr lang="sv-SE" sz="1400" dirty="0">
              <a:solidFill>
                <a:schemeClr val="bg1"/>
              </a:solidFill>
            </a:endParaRPr>
          </a:p>
          <a:p>
            <a:r>
              <a:rPr lang="en-US" sz="1400" dirty="0" err="1">
                <a:solidFill>
                  <a:schemeClr val="bg1"/>
                </a:solidFill>
              </a:rPr>
              <a:t>Jasanoff</a:t>
            </a:r>
            <a:r>
              <a:rPr lang="en-US" sz="1400" dirty="0">
                <a:solidFill>
                  <a:schemeClr val="bg1"/>
                </a:solidFill>
              </a:rPr>
              <a:t>, S., &amp; Kim, S.-H. (Eds.). (2015). Dreamscapes of modernity: Sociotechnical imaginaries and the fabrication of power. The University of Chicago Press.</a:t>
            </a:r>
          </a:p>
          <a:p>
            <a:endParaRPr lang="sv-SE" dirty="0">
              <a:solidFill>
                <a:schemeClr val="bg1"/>
              </a:solidFill>
            </a:endParaRPr>
          </a:p>
        </p:txBody>
      </p:sp>
    </p:spTree>
    <p:extLst>
      <p:ext uri="{BB962C8B-B14F-4D97-AF65-F5344CB8AC3E}">
        <p14:creationId xmlns:p14="http://schemas.microsoft.com/office/powerpoint/2010/main" val="45496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CFB550-DEA9-5ED9-360C-17859E996C30}"/>
              </a:ext>
            </a:extLst>
          </p:cNvPr>
          <p:cNvGrpSpPr/>
          <p:nvPr/>
        </p:nvGrpSpPr>
        <p:grpSpPr>
          <a:xfrm>
            <a:off x="2113806" y="-549234"/>
            <a:ext cx="7956468" cy="7956468"/>
            <a:chOff x="2113806" y="-549234"/>
            <a:chExt cx="7956468" cy="7956468"/>
          </a:xfrm>
        </p:grpSpPr>
        <p:sp>
          <p:nvSpPr>
            <p:cNvPr id="6" name="Ellips 17">
              <a:extLst>
                <a:ext uri="{FF2B5EF4-FFF2-40B4-BE49-F238E27FC236}">
                  <a16:creationId xmlns:a16="http://schemas.microsoft.com/office/drawing/2014/main" id="{8DBDE053-499F-8DAE-A403-E9538C09DDE2}"/>
                </a:ext>
              </a:extLst>
            </p:cNvPr>
            <p:cNvSpPr/>
            <p:nvPr userDrawn="1"/>
          </p:nvSpPr>
          <p:spPr>
            <a:xfrm>
              <a:off x="2113806" y="-549234"/>
              <a:ext cx="7956468" cy="7956468"/>
            </a:xfrm>
            <a:prstGeom prst="ellipse">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latin typeface="Georgia" panose="02040502050405020303" pitchFamily="18" charset="0"/>
              </a:endParaRPr>
            </a:p>
          </p:txBody>
        </p:sp>
        <p:pic>
          <p:nvPicPr>
            <p:cNvPr id="7" name="Bildobjekt 9">
              <a:extLst>
                <a:ext uri="{FF2B5EF4-FFF2-40B4-BE49-F238E27FC236}">
                  <a16:creationId xmlns:a16="http://schemas.microsoft.com/office/drawing/2014/main" id="{A844C70D-DAD0-2397-8DCC-83D83DFB6FB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grpSp>
      <p:sp>
        <p:nvSpPr>
          <p:cNvPr id="3" name="Subtitle 2">
            <a:extLst>
              <a:ext uri="{FF2B5EF4-FFF2-40B4-BE49-F238E27FC236}">
                <a16:creationId xmlns:a16="http://schemas.microsoft.com/office/drawing/2014/main" id="{24CB945B-F40D-85B7-F752-B3C6E9CA486D}"/>
              </a:ext>
            </a:extLst>
          </p:cNvPr>
          <p:cNvSpPr>
            <a:spLocks noGrp="1"/>
          </p:cNvSpPr>
          <p:nvPr>
            <p:ph type="subTitle" idx="1"/>
          </p:nvPr>
        </p:nvSpPr>
        <p:spPr>
          <a:xfrm>
            <a:off x="3182152" y="1888171"/>
            <a:ext cx="5819775" cy="3975577"/>
          </a:xfrm>
        </p:spPr>
        <p:txBody>
          <a:bodyPr>
            <a:noAutofit/>
          </a:bodyPr>
          <a:lstStyle/>
          <a:p>
            <a:pPr marL="285750" indent="-285750" algn="l">
              <a:buFont typeface="Arial" panose="020B0604020202020204" pitchFamily="34" charset="0"/>
              <a:buChar char="•"/>
            </a:pPr>
            <a:r>
              <a:rPr lang="en-US" dirty="0"/>
              <a:t>which sociotechnical imaginaries drive data feminist critiques of data driven systems, where they align with and where they counter dominant imaginaries</a:t>
            </a:r>
            <a:r>
              <a:rPr lang="en-US"/>
              <a:t>/narratives</a:t>
            </a:r>
          </a:p>
          <a:p>
            <a:pPr marL="285750" indent="-285750" algn="l">
              <a:buFont typeface="Arial" panose="020B0604020202020204" pitchFamily="34" charset="0"/>
              <a:buChar char="•"/>
            </a:pPr>
            <a:r>
              <a:rPr lang="en-US"/>
              <a:t>Three </a:t>
            </a:r>
            <a:r>
              <a:rPr lang="en-US" dirty="0"/>
              <a:t>cataloging projects:</a:t>
            </a:r>
          </a:p>
          <a:p>
            <a:pPr marL="742950" lvl="1" indent="-285750" algn="l">
              <a:buFont typeface="Arial" panose="020B0604020202020204" pitchFamily="34" charset="0"/>
              <a:buChar char="•"/>
            </a:pPr>
            <a:r>
              <a:rPr lang="en-US" sz="1800" dirty="0" err="1">
                <a:solidFill>
                  <a:schemeClr val="bg1"/>
                </a:solidFill>
              </a:rPr>
              <a:t>Homosaurus</a:t>
            </a:r>
            <a:r>
              <a:rPr lang="en-US" sz="1800" dirty="0">
                <a:solidFill>
                  <a:schemeClr val="bg1"/>
                </a:solidFill>
              </a:rPr>
              <a:t> - LGBTQ+ thesaurus </a:t>
            </a:r>
          </a:p>
          <a:p>
            <a:pPr marL="742950" lvl="1" indent="-285750" algn="l">
              <a:buFont typeface="Arial" panose="020B0604020202020204" pitchFamily="34" charset="0"/>
              <a:buChar char="•"/>
            </a:pPr>
            <a:r>
              <a:rPr lang="en-US" sz="1800" dirty="0">
                <a:solidFill>
                  <a:schemeClr val="bg1"/>
                </a:solidFill>
              </a:rPr>
              <a:t>KVINNSAM - women’s history-oriented database</a:t>
            </a:r>
          </a:p>
          <a:p>
            <a:pPr marL="742950" lvl="1" indent="-285750" algn="l">
              <a:buFont typeface="Arial" panose="020B0604020202020204" pitchFamily="34" charset="0"/>
              <a:buChar char="•"/>
            </a:pPr>
            <a:r>
              <a:rPr lang="en-US" sz="1800" dirty="0">
                <a:solidFill>
                  <a:schemeClr val="bg1"/>
                </a:solidFill>
              </a:rPr>
              <a:t> QUEERLIT –  thesaurus and database of LGBTQI literature</a:t>
            </a:r>
          </a:p>
        </p:txBody>
      </p:sp>
      <p:sp>
        <p:nvSpPr>
          <p:cNvPr id="4" name="Title 3">
            <a:extLst>
              <a:ext uri="{FF2B5EF4-FFF2-40B4-BE49-F238E27FC236}">
                <a16:creationId xmlns:a16="http://schemas.microsoft.com/office/drawing/2014/main" id="{A8C355D4-1607-3983-104C-9598AF58FD10}"/>
              </a:ext>
            </a:extLst>
          </p:cNvPr>
          <p:cNvSpPr>
            <a:spLocks noGrp="1"/>
          </p:cNvSpPr>
          <p:nvPr>
            <p:ph type="ctrTitle"/>
          </p:nvPr>
        </p:nvSpPr>
        <p:spPr>
          <a:xfrm>
            <a:off x="2584861" y="666532"/>
            <a:ext cx="7014358" cy="1576252"/>
          </a:xfrm>
        </p:spPr>
        <p:txBody>
          <a:bodyPr/>
          <a:lstStyle/>
          <a:p>
            <a:r>
              <a:rPr lang="sv-SE" dirty="0" err="1"/>
              <a:t>Background</a:t>
            </a:r>
            <a:endParaRPr lang="en-SE" dirty="0"/>
          </a:p>
        </p:txBody>
      </p:sp>
    </p:spTree>
    <p:extLst>
      <p:ext uri="{BB962C8B-B14F-4D97-AF65-F5344CB8AC3E}">
        <p14:creationId xmlns:p14="http://schemas.microsoft.com/office/powerpoint/2010/main" val="245984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857F3FF-8D52-ECE4-EF5D-31795166E3AF}"/>
              </a:ext>
            </a:extLst>
          </p:cNvPr>
          <p:cNvSpPr>
            <a:spLocks noGrp="1"/>
          </p:cNvSpPr>
          <p:nvPr>
            <p:ph type="title"/>
          </p:nvPr>
        </p:nvSpPr>
        <p:spPr>
          <a:xfrm>
            <a:off x="839788" y="1808163"/>
            <a:ext cx="3026818" cy="3908697"/>
          </a:xfrm>
        </p:spPr>
        <p:txBody>
          <a:bodyPr anchor="ctr">
            <a:normAutofit/>
          </a:bodyPr>
          <a:lstStyle/>
          <a:p>
            <a:r>
              <a:rPr lang="sv-SE" dirty="0"/>
              <a:t>Data feminism</a:t>
            </a:r>
          </a:p>
        </p:txBody>
      </p:sp>
      <p:sp>
        <p:nvSpPr>
          <p:cNvPr id="5" name="Platshållare för text 4">
            <a:extLst>
              <a:ext uri="{FF2B5EF4-FFF2-40B4-BE49-F238E27FC236}">
                <a16:creationId xmlns:a16="http://schemas.microsoft.com/office/drawing/2014/main" id="{9296AEE6-F98C-D1DF-141F-221C1191CA83}"/>
              </a:ext>
            </a:extLst>
          </p:cNvPr>
          <p:cNvSpPr>
            <a:spLocks noGrp="1"/>
          </p:cNvSpPr>
          <p:nvPr>
            <p:ph type="body" idx="10"/>
          </p:nvPr>
        </p:nvSpPr>
        <p:spPr>
          <a:xfrm>
            <a:off x="4381498" y="1808163"/>
            <a:ext cx="6970713" cy="3908697"/>
          </a:xfrm>
        </p:spPr>
        <p:txBody>
          <a:bodyPr numCol="1" anchor="ctr">
            <a:normAutofit/>
          </a:bodyPr>
          <a:lstStyle/>
          <a:p>
            <a:r>
              <a:rPr lang="en-US" dirty="0"/>
              <a:t> popularized in 2020’s with the book of the same name by </a:t>
            </a:r>
            <a:r>
              <a:rPr lang="en-US" dirty="0" err="1"/>
              <a:t>D’Ignazio</a:t>
            </a:r>
            <a:r>
              <a:rPr lang="en-US" dirty="0"/>
              <a:t> and Klein where it is defined as </a:t>
            </a:r>
          </a:p>
          <a:p>
            <a:endParaRPr lang="en-US" dirty="0"/>
          </a:p>
          <a:p>
            <a:pPr marL="0" indent="0" algn="ctr">
              <a:buNone/>
            </a:pPr>
            <a:r>
              <a:rPr lang="en-US" dirty="0"/>
              <a:t>“a way of thinking about data, both their uses and their limits, that is informed by direct experience, by commitment to action, and by intersectional feminist though”</a:t>
            </a:r>
          </a:p>
          <a:p>
            <a:pPr marL="0" indent="0" algn="ctr">
              <a:buNone/>
            </a:pPr>
            <a:r>
              <a:rPr lang="en-US" dirty="0"/>
              <a:t>(</a:t>
            </a:r>
            <a:r>
              <a:rPr lang="en-US" dirty="0" err="1"/>
              <a:t>D’Ignazio</a:t>
            </a:r>
            <a:r>
              <a:rPr lang="en-US" dirty="0"/>
              <a:t> &amp; Klein, 2020, p. 2)</a:t>
            </a:r>
          </a:p>
          <a:p>
            <a:pPr marL="0" indent="0">
              <a:buNone/>
            </a:pPr>
            <a:endParaRPr lang="en-US" dirty="0"/>
          </a:p>
          <a:p>
            <a:r>
              <a:rPr lang="en-US" dirty="0"/>
              <a:t>employs feminist theories and perspectives to challenge the understandings of data as objective, complete or omnipotent </a:t>
            </a:r>
          </a:p>
          <a:p>
            <a:endParaRPr lang="en-US" dirty="0"/>
          </a:p>
        </p:txBody>
      </p:sp>
    </p:spTree>
    <p:extLst>
      <p:ext uri="{BB962C8B-B14F-4D97-AF65-F5344CB8AC3E}">
        <p14:creationId xmlns:p14="http://schemas.microsoft.com/office/powerpoint/2010/main" val="393881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79C48-123A-724D-7554-6A9510B1B35E}"/>
              </a:ext>
            </a:extLst>
          </p:cNvPr>
          <p:cNvSpPr txBox="1"/>
          <p:nvPr/>
        </p:nvSpPr>
        <p:spPr>
          <a:xfrm>
            <a:off x="5152767" y="1822827"/>
            <a:ext cx="6623221" cy="3894033"/>
          </a:xfrm>
          <a:prstGeom prst="rect">
            <a:avLst/>
          </a:prstGeom>
        </p:spPr>
        <p:txBody>
          <a:bodyPr vert="horz" lIns="91440" tIns="45720" rIns="91440" bIns="45720" rtlCol="0">
            <a:normAutofit/>
          </a:bodyPr>
          <a:lstStyle/>
          <a:p>
            <a:pPr algn="ctr">
              <a:spcBef>
                <a:spcPts val="1000"/>
              </a:spcBef>
            </a:pPr>
            <a:r>
              <a:rPr lang="sv-SE" b="0" i="0" kern="1200" dirty="0">
                <a:latin typeface="+mn-lt"/>
                <a:ea typeface="+mn-ea"/>
                <a:cs typeface="+mn-cs"/>
              </a:rPr>
              <a:t>“</a:t>
            </a:r>
            <a:r>
              <a:rPr lang="sv-SE" b="0" i="0" kern="1200" dirty="0" err="1">
                <a:latin typeface="+mn-lt"/>
                <a:ea typeface="+mn-ea"/>
                <a:cs typeface="+mn-cs"/>
              </a:rPr>
              <a:t>collectively</a:t>
            </a:r>
            <a:r>
              <a:rPr lang="sv-SE" b="0" i="0" kern="1200" dirty="0">
                <a:latin typeface="+mn-lt"/>
                <a:ea typeface="+mn-ea"/>
                <a:cs typeface="+mn-cs"/>
              </a:rPr>
              <a:t> </a:t>
            </a:r>
            <a:r>
              <a:rPr lang="sv-SE" b="0" i="0" kern="1200" dirty="0" err="1">
                <a:latin typeface="+mn-lt"/>
                <a:ea typeface="+mn-ea"/>
                <a:cs typeface="+mn-cs"/>
              </a:rPr>
              <a:t>held</a:t>
            </a:r>
            <a:r>
              <a:rPr lang="sv-SE" b="0" i="0" kern="1200" dirty="0">
                <a:latin typeface="+mn-lt"/>
                <a:ea typeface="+mn-ea"/>
                <a:cs typeface="+mn-cs"/>
              </a:rPr>
              <a:t> and </a:t>
            </a:r>
            <a:r>
              <a:rPr lang="sv-SE" b="0" i="0" kern="1200" dirty="0" err="1">
                <a:latin typeface="+mn-lt"/>
                <a:ea typeface="+mn-ea"/>
                <a:cs typeface="+mn-cs"/>
              </a:rPr>
              <a:t>performed</a:t>
            </a:r>
            <a:r>
              <a:rPr lang="sv-SE" b="0" i="0" kern="1200" dirty="0">
                <a:latin typeface="+mn-lt"/>
                <a:ea typeface="+mn-ea"/>
                <a:cs typeface="+mn-cs"/>
              </a:rPr>
              <a:t> visions </a:t>
            </a:r>
            <a:r>
              <a:rPr lang="sv-SE" b="0" i="0" kern="1200" dirty="0" err="1">
                <a:latin typeface="+mn-lt"/>
                <a:ea typeface="+mn-ea"/>
                <a:cs typeface="+mn-cs"/>
              </a:rPr>
              <a:t>of</a:t>
            </a:r>
            <a:r>
              <a:rPr lang="sv-SE" b="0" i="0" kern="1200" dirty="0">
                <a:latin typeface="+mn-lt"/>
                <a:ea typeface="+mn-ea"/>
                <a:cs typeface="+mn-cs"/>
              </a:rPr>
              <a:t> </a:t>
            </a:r>
            <a:r>
              <a:rPr lang="sv-SE" b="0" i="0" kern="1200" dirty="0" err="1">
                <a:latin typeface="+mn-lt"/>
                <a:ea typeface="+mn-ea"/>
                <a:cs typeface="+mn-cs"/>
              </a:rPr>
              <a:t>desirable</a:t>
            </a:r>
            <a:r>
              <a:rPr lang="sv-SE" b="0" i="0" kern="1200" dirty="0">
                <a:latin typeface="+mn-lt"/>
                <a:ea typeface="+mn-ea"/>
                <a:cs typeface="+mn-cs"/>
              </a:rPr>
              <a:t> </a:t>
            </a:r>
            <a:r>
              <a:rPr lang="sv-SE" b="0" i="0" kern="1200" dirty="0" err="1">
                <a:latin typeface="+mn-lt"/>
                <a:ea typeface="+mn-ea"/>
                <a:cs typeface="+mn-cs"/>
              </a:rPr>
              <a:t>futures</a:t>
            </a:r>
            <a:r>
              <a:rPr lang="sv-SE" b="0" i="0" kern="1200" dirty="0">
                <a:latin typeface="+mn-lt"/>
                <a:ea typeface="+mn-ea"/>
                <a:cs typeface="+mn-cs"/>
              </a:rPr>
              <a:t>” (</a:t>
            </a:r>
            <a:r>
              <a:rPr lang="sv-SE" b="0" i="0" kern="1200" dirty="0" err="1">
                <a:latin typeface="+mn-lt"/>
                <a:ea typeface="+mn-ea"/>
                <a:cs typeface="+mn-cs"/>
              </a:rPr>
              <a:t>Jasanoff</a:t>
            </a:r>
            <a:r>
              <a:rPr lang="sv-SE" b="0" i="0" kern="1200" dirty="0">
                <a:latin typeface="+mn-lt"/>
                <a:ea typeface="+mn-ea"/>
                <a:cs typeface="+mn-cs"/>
              </a:rPr>
              <a:t> and Kim 2015, p. 11) </a:t>
            </a:r>
          </a:p>
          <a:p>
            <a:pPr>
              <a:spcBef>
                <a:spcPts val="1000"/>
              </a:spcBef>
            </a:pPr>
            <a:endParaRPr lang="sv-SE" b="0" i="0" kern="1200" dirty="0">
              <a:latin typeface="+mn-lt"/>
              <a:ea typeface="+mn-ea"/>
              <a:cs typeface="+mn-cs"/>
            </a:endParaRPr>
          </a:p>
          <a:p>
            <a:pPr marL="285750" indent="-285750">
              <a:spcBef>
                <a:spcPts val="1000"/>
              </a:spcBef>
              <a:buFont typeface="Arial" panose="020B0604020202020204" pitchFamily="34" charset="0"/>
              <a:buChar char="•"/>
            </a:pPr>
            <a:r>
              <a:rPr lang="sv-SE" b="0" i="0" kern="1200" dirty="0" err="1">
                <a:latin typeface="+mn-lt"/>
                <a:ea typeface="+mn-ea"/>
                <a:cs typeface="+mn-cs"/>
              </a:rPr>
              <a:t>influence</a:t>
            </a:r>
            <a:r>
              <a:rPr lang="sv-SE" b="0" i="0" kern="1200" dirty="0">
                <a:latin typeface="+mn-lt"/>
                <a:ea typeface="+mn-ea"/>
                <a:cs typeface="+mn-cs"/>
              </a:rPr>
              <a:t> </a:t>
            </a:r>
            <a:r>
              <a:rPr lang="sv-SE" b="0" i="0" kern="1200" dirty="0" err="1">
                <a:latin typeface="+mn-lt"/>
                <a:ea typeface="+mn-ea"/>
                <a:cs typeface="+mn-cs"/>
              </a:rPr>
              <a:t>future</a:t>
            </a:r>
            <a:r>
              <a:rPr lang="sv-SE" b="0" i="0" kern="1200" dirty="0">
                <a:latin typeface="+mn-lt"/>
                <a:ea typeface="+mn-ea"/>
                <a:cs typeface="+mn-cs"/>
              </a:rPr>
              <a:t> </a:t>
            </a:r>
            <a:r>
              <a:rPr lang="sv-SE" b="0" i="0" kern="1200" dirty="0" err="1">
                <a:latin typeface="+mn-lt"/>
                <a:ea typeface="+mn-ea"/>
                <a:cs typeface="+mn-cs"/>
              </a:rPr>
              <a:t>goals</a:t>
            </a:r>
            <a:r>
              <a:rPr lang="sv-SE" b="0" i="0" kern="1200" dirty="0">
                <a:latin typeface="+mn-lt"/>
                <a:ea typeface="+mn-ea"/>
                <a:cs typeface="+mn-cs"/>
              </a:rPr>
              <a:t> and </a:t>
            </a:r>
            <a:r>
              <a:rPr lang="sv-SE" b="0" i="0" kern="1200" dirty="0" err="1">
                <a:latin typeface="+mn-lt"/>
                <a:ea typeface="+mn-ea"/>
                <a:cs typeface="+mn-cs"/>
              </a:rPr>
              <a:t>development</a:t>
            </a:r>
            <a:r>
              <a:rPr lang="sv-SE" b="0" i="0" kern="1200" dirty="0">
                <a:latin typeface="+mn-lt"/>
                <a:ea typeface="+mn-ea"/>
                <a:cs typeface="+mn-cs"/>
              </a:rPr>
              <a:t> </a:t>
            </a:r>
            <a:r>
              <a:rPr lang="sv-SE" b="0" i="0" kern="1200" dirty="0" err="1">
                <a:latin typeface="+mn-lt"/>
                <a:ea typeface="+mn-ea"/>
                <a:cs typeface="+mn-cs"/>
              </a:rPr>
              <a:t>of</a:t>
            </a:r>
            <a:r>
              <a:rPr lang="sv-SE" b="0" i="0" kern="1200" dirty="0">
                <a:latin typeface="+mn-lt"/>
                <a:ea typeface="+mn-ea"/>
                <a:cs typeface="+mn-cs"/>
              </a:rPr>
              <a:t> </a:t>
            </a:r>
            <a:r>
              <a:rPr lang="sv-SE" b="0" i="0" kern="1200" dirty="0" err="1">
                <a:latin typeface="+mn-lt"/>
                <a:ea typeface="+mn-ea"/>
                <a:cs typeface="+mn-cs"/>
              </a:rPr>
              <a:t>specific</a:t>
            </a:r>
            <a:r>
              <a:rPr lang="sv-SE" b="0" i="0" kern="1200" dirty="0">
                <a:latin typeface="+mn-lt"/>
                <a:ea typeface="+mn-ea"/>
                <a:cs typeface="+mn-cs"/>
              </a:rPr>
              <a:t> </a:t>
            </a:r>
            <a:r>
              <a:rPr lang="sv-SE" b="0" i="0" kern="1200" dirty="0" err="1">
                <a:latin typeface="+mn-lt"/>
                <a:ea typeface="+mn-ea"/>
                <a:cs typeface="+mn-cs"/>
              </a:rPr>
              <a:t>technological</a:t>
            </a:r>
            <a:r>
              <a:rPr lang="sv-SE" b="0" i="0" kern="1200" dirty="0">
                <a:latin typeface="+mn-lt"/>
                <a:ea typeface="+mn-ea"/>
                <a:cs typeface="+mn-cs"/>
              </a:rPr>
              <a:t> solutions</a:t>
            </a:r>
          </a:p>
          <a:p>
            <a:pPr>
              <a:spcBef>
                <a:spcPts val="1000"/>
              </a:spcBef>
            </a:pPr>
            <a:endParaRPr lang="sv-SE" b="0" i="0" kern="1200" dirty="0">
              <a:latin typeface="+mn-lt"/>
              <a:ea typeface="+mn-ea"/>
              <a:cs typeface="+mn-cs"/>
            </a:endParaRPr>
          </a:p>
          <a:p>
            <a:pPr marL="285750" indent="-285750">
              <a:spcBef>
                <a:spcPts val="1000"/>
              </a:spcBef>
              <a:buFont typeface="Arial" panose="020B0604020202020204" pitchFamily="34" charset="0"/>
              <a:buChar char="•"/>
            </a:pPr>
            <a:r>
              <a:rPr lang="sv-SE" b="0" i="0" kern="1200" dirty="0" err="1">
                <a:effectLst/>
                <a:latin typeface="+mn-lt"/>
                <a:ea typeface="+mn-ea"/>
                <a:cs typeface="+mn-cs"/>
              </a:rPr>
              <a:t>investigating</a:t>
            </a:r>
            <a:r>
              <a:rPr lang="sv-SE" b="0" i="0" kern="1200" dirty="0">
                <a:effectLst/>
                <a:latin typeface="+mn-lt"/>
                <a:ea typeface="+mn-ea"/>
                <a:cs typeface="+mn-cs"/>
              </a:rPr>
              <a:t> </a:t>
            </a:r>
            <a:r>
              <a:rPr lang="sv-SE" b="0" i="0" kern="1200" dirty="0" err="1">
                <a:effectLst/>
                <a:latin typeface="+mn-lt"/>
                <a:ea typeface="+mn-ea"/>
                <a:cs typeface="+mn-cs"/>
              </a:rPr>
              <a:t>how</a:t>
            </a:r>
            <a:r>
              <a:rPr lang="sv-SE" b="0" i="0" kern="1200" dirty="0">
                <a:effectLst/>
                <a:latin typeface="+mn-lt"/>
                <a:ea typeface="+mn-ea"/>
                <a:cs typeface="+mn-cs"/>
              </a:rPr>
              <a:t> the contours </a:t>
            </a:r>
            <a:r>
              <a:rPr lang="sv-SE" b="0" i="0" kern="1200" dirty="0" err="1">
                <a:effectLst/>
                <a:latin typeface="+mn-lt"/>
                <a:ea typeface="+mn-ea"/>
                <a:cs typeface="+mn-cs"/>
              </a:rPr>
              <a:t>of</a:t>
            </a:r>
            <a:r>
              <a:rPr lang="sv-SE" b="0" i="0" kern="1200" dirty="0">
                <a:effectLst/>
                <a:latin typeface="+mn-lt"/>
                <a:ea typeface="+mn-ea"/>
                <a:cs typeface="+mn-cs"/>
              </a:rPr>
              <a:t> the </a:t>
            </a:r>
            <a:r>
              <a:rPr lang="sv-SE" b="0" i="0" kern="1200" dirty="0" err="1">
                <a:effectLst/>
                <a:latin typeface="+mn-lt"/>
                <a:ea typeface="+mn-ea"/>
                <a:cs typeface="+mn-cs"/>
              </a:rPr>
              <a:t>possible</a:t>
            </a:r>
            <a:r>
              <a:rPr lang="sv-SE" b="0" i="0" kern="1200" dirty="0">
                <a:effectLst/>
                <a:latin typeface="+mn-lt"/>
                <a:ea typeface="+mn-ea"/>
                <a:cs typeface="+mn-cs"/>
              </a:rPr>
              <a:t> </a:t>
            </a:r>
            <a:r>
              <a:rPr lang="sv-SE" b="0" i="0" kern="1200" dirty="0" err="1">
                <a:effectLst/>
                <a:latin typeface="+mn-lt"/>
                <a:ea typeface="+mn-ea"/>
                <a:cs typeface="+mn-cs"/>
              </a:rPr>
              <a:t>are</a:t>
            </a:r>
            <a:r>
              <a:rPr lang="sv-SE" b="0" i="0" kern="1200" dirty="0">
                <a:effectLst/>
                <a:latin typeface="+mn-lt"/>
                <a:ea typeface="+mn-ea"/>
                <a:cs typeface="+mn-cs"/>
              </a:rPr>
              <a:t> </a:t>
            </a:r>
            <a:r>
              <a:rPr lang="sv-SE" b="0" i="0" kern="1200" dirty="0" err="1">
                <a:effectLst/>
                <a:latin typeface="+mn-lt"/>
                <a:ea typeface="+mn-ea"/>
                <a:cs typeface="+mn-cs"/>
              </a:rPr>
              <a:t>constructed</a:t>
            </a:r>
            <a:r>
              <a:rPr lang="sv-SE" b="0" i="0" kern="1200" dirty="0">
                <a:effectLst/>
                <a:latin typeface="+mn-lt"/>
                <a:ea typeface="+mn-ea"/>
                <a:cs typeface="+mn-cs"/>
              </a:rPr>
              <a:t> </a:t>
            </a:r>
            <a:r>
              <a:rPr lang="sv-SE" b="0" i="0" kern="1200" dirty="0" err="1">
                <a:effectLst/>
                <a:latin typeface="+mn-lt"/>
                <a:ea typeface="+mn-ea"/>
                <a:cs typeface="+mn-cs"/>
              </a:rPr>
              <a:t>within</a:t>
            </a:r>
            <a:r>
              <a:rPr lang="sv-SE" b="0" i="0" kern="1200" dirty="0">
                <a:effectLst/>
                <a:latin typeface="+mn-lt"/>
                <a:ea typeface="+mn-ea"/>
                <a:cs typeface="+mn-cs"/>
              </a:rPr>
              <a:t> practical, on-the-</a:t>
            </a:r>
            <a:r>
              <a:rPr lang="sv-SE" b="0" i="0" kern="1200" dirty="0" err="1">
                <a:effectLst/>
                <a:latin typeface="+mn-lt"/>
                <a:ea typeface="+mn-ea"/>
                <a:cs typeface="+mn-cs"/>
              </a:rPr>
              <a:t>ground</a:t>
            </a:r>
            <a:r>
              <a:rPr lang="sv-SE" b="0" i="0" kern="1200" dirty="0">
                <a:effectLst/>
                <a:latin typeface="+mn-lt"/>
                <a:ea typeface="+mn-ea"/>
                <a:cs typeface="+mn-cs"/>
              </a:rPr>
              <a:t> data feminism</a:t>
            </a:r>
            <a:endParaRPr lang="sv-SE" b="0" i="0" kern="1200" dirty="0">
              <a:latin typeface="+mn-lt"/>
              <a:ea typeface="+mn-ea"/>
              <a:cs typeface="+mn-cs"/>
            </a:endParaRPr>
          </a:p>
        </p:txBody>
      </p:sp>
      <p:sp>
        <p:nvSpPr>
          <p:cNvPr id="7" name="Title 2">
            <a:extLst>
              <a:ext uri="{FF2B5EF4-FFF2-40B4-BE49-F238E27FC236}">
                <a16:creationId xmlns:a16="http://schemas.microsoft.com/office/drawing/2014/main" id="{B1F31381-B94E-0B5B-9A10-3464152ABD66}"/>
              </a:ext>
            </a:extLst>
          </p:cNvPr>
          <p:cNvSpPr>
            <a:spLocks noGrp="1"/>
          </p:cNvSpPr>
          <p:nvPr>
            <p:ph type="title"/>
          </p:nvPr>
        </p:nvSpPr>
        <p:spPr>
          <a:xfrm>
            <a:off x="839788" y="1808163"/>
            <a:ext cx="3026818" cy="3908697"/>
          </a:xfrm>
        </p:spPr>
        <p:txBody>
          <a:bodyPr>
            <a:normAutofit/>
          </a:bodyPr>
          <a:lstStyle/>
          <a:p>
            <a:r>
              <a:rPr lang="en-US" sz="3200" dirty="0"/>
              <a:t>Sociotechnical imaginaries</a:t>
            </a:r>
          </a:p>
        </p:txBody>
      </p:sp>
    </p:spTree>
    <p:extLst>
      <p:ext uri="{BB962C8B-B14F-4D97-AF65-F5344CB8AC3E}">
        <p14:creationId xmlns:p14="http://schemas.microsoft.com/office/powerpoint/2010/main" val="363196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B561846-5D93-97FB-293B-719D91729965}"/>
              </a:ext>
            </a:extLst>
          </p:cNvPr>
          <p:cNvSpPr>
            <a:spLocks noGrp="1"/>
          </p:cNvSpPr>
          <p:nvPr>
            <p:ph type="title"/>
          </p:nvPr>
        </p:nvSpPr>
        <p:spPr>
          <a:xfrm>
            <a:off x="839788" y="1808163"/>
            <a:ext cx="3026818" cy="3908697"/>
          </a:xfrm>
        </p:spPr>
        <p:txBody>
          <a:bodyPr anchor="ctr">
            <a:normAutofit/>
          </a:bodyPr>
          <a:lstStyle/>
          <a:p>
            <a:r>
              <a:rPr lang="en-US" dirty="0"/>
              <a:t>- close reading </a:t>
            </a:r>
            <a:br>
              <a:rPr lang="en-US" dirty="0"/>
            </a:br>
            <a:br>
              <a:rPr lang="en-US" dirty="0"/>
            </a:br>
            <a:r>
              <a:rPr lang="en-US" dirty="0"/>
              <a:t>- analysis of documents</a:t>
            </a:r>
            <a:endParaRPr lang="sv-SE" dirty="0"/>
          </a:p>
        </p:txBody>
      </p:sp>
      <p:graphicFrame>
        <p:nvGraphicFramePr>
          <p:cNvPr id="2" name="Table 1">
            <a:extLst>
              <a:ext uri="{FF2B5EF4-FFF2-40B4-BE49-F238E27FC236}">
                <a16:creationId xmlns:a16="http://schemas.microsoft.com/office/drawing/2014/main" id="{B3BC66D9-6756-FF1C-8397-6761D884115D}"/>
              </a:ext>
            </a:extLst>
          </p:cNvPr>
          <p:cNvGraphicFramePr>
            <a:graphicFrameLocks noGrp="1"/>
          </p:cNvGraphicFramePr>
          <p:nvPr>
            <p:extLst>
              <p:ext uri="{D42A27DB-BD31-4B8C-83A1-F6EECF244321}">
                <p14:modId xmlns:p14="http://schemas.microsoft.com/office/powerpoint/2010/main" val="1755789381"/>
              </p:ext>
            </p:extLst>
          </p:nvPr>
        </p:nvGraphicFramePr>
        <p:xfrm>
          <a:off x="5110480" y="1822827"/>
          <a:ext cx="6619325" cy="3894033"/>
        </p:xfrm>
        <a:graphic>
          <a:graphicData uri="http://schemas.openxmlformats.org/drawingml/2006/table">
            <a:tbl>
              <a:tblPr firstRow="1" firstCol="1" bandRow="1">
                <a:tableStyleId>{3B4B98B0-60AC-42C2-AFA5-B58CD77FA1E5}</a:tableStyleId>
              </a:tblPr>
              <a:tblGrid>
                <a:gridCol w="1196458">
                  <a:extLst>
                    <a:ext uri="{9D8B030D-6E8A-4147-A177-3AD203B41FA5}">
                      <a16:colId xmlns:a16="http://schemas.microsoft.com/office/drawing/2014/main" val="2560456816"/>
                    </a:ext>
                  </a:extLst>
                </a:gridCol>
                <a:gridCol w="1641258">
                  <a:extLst>
                    <a:ext uri="{9D8B030D-6E8A-4147-A177-3AD203B41FA5}">
                      <a16:colId xmlns:a16="http://schemas.microsoft.com/office/drawing/2014/main" val="3241034644"/>
                    </a:ext>
                  </a:extLst>
                </a:gridCol>
                <a:gridCol w="151425">
                  <a:extLst>
                    <a:ext uri="{9D8B030D-6E8A-4147-A177-3AD203B41FA5}">
                      <a16:colId xmlns:a16="http://schemas.microsoft.com/office/drawing/2014/main" val="2407244754"/>
                    </a:ext>
                  </a:extLst>
                </a:gridCol>
                <a:gridCol w="1815092">
                  <a:extLst>
                    <a:ext uri="{9D8B030D-6E8A-4147-A177-3AD203B41FA5}">
                      <a16:colId xmlns:a16="http://schemas.microsoft.com/office/drawing/2014/main" val="315660353"/>
                    </a:ext>
                  </a:extLst>
                </a:gridCol>
                <a:gridCol w="1815092">
                  <a:extLst>
                    <a:ext uri="{9D8B030D-6E8A-4147-A177-3AD203B41FA5}">
                      <a16:colId xmlns:a16="http://schemas.microsoft.com/office/drawing/2014/main" val="3659973720"/>
                    </a:ext>
                  </a:extLst>
                </a:gridCol>
              </a:tblGrid>
              <a:tr h="492020">
                <a:tc>
                  <a:txBody>
                    <a:bodyPr/>
                    <a:lstStyle/>
                    <a:p>
                      <a:pPr algn="just" fontAlgn="t">
                        <a:lnSpc>
                          <a:spcPct val="150000"/>
                        </a:lnSpc>
                        <a:spcBef>
                          <a:spcPts val="0"/>
                        </a:spcBef>
                        <a:spcAft>
                          <a:spcPts val="800"/>
                        </a:spcAft>
                      </a:pPr>
                      <a:r>
                        <a:rPr lang="en-US" sz="1400" b="1" u="none" strike="noStrike" cap="none" spc="0" dirty="0">
                          <a:solidFill>
                            <a:schemeClr val="tx1"/>
                          </a:solidFill>
                          <a:effectLst/>
                        </a:rPr>
                        <a:t>Institution</a:t>
                      </a:r>
                      <a:endParaRPr lang="en-US" sz="1400" b="1" i="0" u="none" strike="noStrike" cap="none" spc="0" dirty="0">
                        <a:solidFill>
                          <a:schemeClr val="tx1"/>
                        </a:solidFill>
                        <a:effectLst/>
                        <a:latin typeface="Arial" panose="020B0604020202020204" pitchFamily="34" charset="0"/>
                      </a:endParaRPr>
                    </a:p>
                  </a:txBody>
                  <a:tcPr marL="92360" marR="92360" marT="65589" marB="65589" anchor="ctr"/>
                </a:tc>
                <a:tc>
                  <a:txBody>
                    <a:bodyPr/>
                    <a:lstStyle/>
                    <a:p>
                      <a:pPr algn="ctr" fontAlgn="t">
                        <a:lnSpc>
                          <a:spcPct val="150000"/>
                        </a:lnSpc>
                        <a:spcBef>
                          <a:spcPts val="0"/>
                        </a:spcBef>
                        <a:spcAft>
                          <a:spcPts val="800"/>
                        </a:spcAft>
                      </a:pPr>
                      <a:r>
                        <a:rPr lang="en-US" sz="1400" b="1" u="none" strike="noStrike" cap="none" spc="0" err="1">
                          <a:solidFill>
                            <a:schemeClr val="tx1"/>
                          </a:solidFill>
                          <a:effectLst/>
                        </a:rPr>
                        <a:t>KvinnSam</a:t>
                      </a:r>
                      <a:endParaRPr lang="en-US" sz="1400" b="1" i="0" u="none" strike="noStrike" cap="none" spc="0">
                        <a:solidFill>
                          <a:schemeClr val="tx1"/>
                        </a:solidFill>
                        <a:effectLst/>
                        <a:latin typeface="Arial" panose="020B0604020202020204" pitchFamily="34" charset="0"/>
                      </a:endParaRPr>
                    </a:p>
                  </a:txBody>
                  <a:tcPr marL="92360" marR="92360" marT="65589" marB="65589" anchor="ctr"/>
                </a:tc>
                <a:tc gridSpan="2">
                  <a:txBody>
                    <a:bodyPr/>
                    <a:lstStyle/>
                    <a:p>
                      <a:pPr algn="ctr" fontAlgn="t">
                        <a:lnSpc>
                          <a:spcPct val="150000"/>
                        </a:lnSpc>
                        <a:spcBef>
                          <a:spcPts val="0"/>
                        </a:spcBef>
                        <a:spcAft>
                          <a:spcPts val="800"/>
                        </a:spcAft>
                      </a:pPr>
                      <a:r>
                        <a:rPr lang="en-US" sz="1400" b="1" u="none" strike="noStrike" cap="none" spc="0" err="1">
                          <a:solidFill>
                            <a:schemeClr val="tx1"/>
                          </a:solidFill>
                          <a:effectLst/>
                        </a:rPr>
                        <a:t>Queerlit</a:t>
                      </a:r>
                      <a:endParaRPr lang="en-US" sz="1400" b="1" i="0" u="none" strike="noStrike" cap="none" spc="0">
                        <a:solidFill>
                          <a:schemeClr val="tx1"/>
                        </a:solidFill>
                        <a:effectLst/>
                        <a:latin typeface="Arial" panose="020B0604020202020204" pitchFamily="34" charset="0"/>
                      </a:endParaRPr>
                    </a:p>
                  </a:txBody>
                  <a:tcPr marL="123146" marR="123146" marT="65589" marB="65589" anchor="ctr"/>
                </a:tc>
                <a:tc hMerge="1">
                  <a:txBody>
                    <a:bodyPr/>
                    <a:lstStyle/>
                    <a:p>
                      <a:endParaRPr lang="sv-SE"/>
                    </a:p>
                  </a:txBody>
                  <a:tcPr/>
                </a:tc>
                <a:tc>
                  <a:txBody>
                    <a:bodyPr/>
                    <a:lstStyle/>
                    <a:p>
                      <a:pPr algn="ctr" fontAlgn="t">
                        <a:lnSpc>
                          <a:spcPct val="150000"/>
                        </a:lnSpc>
                        <a:spcBef>
                          <a:spcPts val="0"/>
                        </a:spcBef>
                        <a:spcAft>
                          <a:spcPts val="800"/>
                        </a:spcAft>
                      </a:pPr>
                      <a:r>
                        <a:rPr lang="en-US" sz="1400" b="1" u="none" strike="noStrike" cap="none" spc="0" err="1">
                          <a:solidFill>
                            <a:schemeClr val="tx1"/>
                          </a:solidFill>
                          <a:effectLst/>
                        </a:rPr>
                        <a:t>Homosaurus</a:t>
                      </a:r>
                      <a:endParaRPr lang="en-US" sz="1400" b="1" i="0" u="none" strike="noStrike" cap="none" spc="0">
                        <a:solidFill>
                          <a:schemeClr val="tx1"/>
                        </a:solidFill>
                        <a:effectLst/>
                        <a:latin typeface="Arial" panose="020B0604020202020204" pitchFamily="34" charset="0"/>
                      </a:endParaRPr>
                    </a:p>
                  </a:txBody>
                  <a:tcPr marL="92360" marR="92360" marT="65589" marB="65589" anchor="ctr"/>
                </a:tc>
                <a:extLst>
                  <a:ext uri="{0D108BD9-81ED-4DB2-BD59-A6C34878D82A}">
                    <a16:rowId xmlns:a16="http://schemas.microsoft.com/office/drawing/2014/main" val="2361026423"/>
                  </a:ext>
                </a:extLst>
              </a:tr>
              <a:tr h="3402013">
                <a:tc>
                  <a:txBody>
                    <a:bodyPr/>
                    <a:lstStyle/>
                    <a:p>
                      <a:pPr algn="just" fontAlgn="t">
                        <a:lnSpc>
                          <a:spcPct val="115000"/>
                        </a:lnSpc>
                        <a:spcBef>
                          <a:spcPts val="0"/>
                        </a:spcBef>
                        <a:spcAft>
                          <a:spcPts val="800"/>
                        </a:spcAft>
                      </a:pPr>
                      <a:r>
                        <a:rPr lang="en-US" sz="1400" b="1" u="none" strike="noStrike" cap="none" spc="0">
                          <a:solidFill>
                            <a:schemeClr val="tx1"/>
                          </a:solidFill>
                          <a:effectLst/>
                        </a:rPr>
                        <a:t>Empirical material</a:t>
                      </a:r>
                      <a:endParaRPr lang="en-US" sz="1400" b="1" i="0" u="none" strike="noStrike" cap="none" spc="0">
                        <a:solidFill>
                          <a:schemeClr val="tx1"/>
                        </a:solidFill>
                        <a:effectLst/>
                        <a:latin typeface="Arial" panose="020B0604020202020204" pitchFamily="34" charset="0"/>
                      </a:endParaRPr>
                    </a:p>
                  </a:txBody>
                  <a:tcPr marL="92360" marR="92360" marT="65589" marB="65589"/>
                </a:tc>
                <a:tc gridSpan="2">
                  <a:txBody>
                    <a:bodyPr/>
                    <a:lstStyle/>
                    <a:p>
                      <a:pPr marL="0" indent="0" algn="l" fontAlgn="t">
                        <a:lnSpc>
                          <a:spcPct val="107000"/>
                        </a:lnSpc>
                        <a:spcBef>
                          <a:spcPts val="0"/>
                        </a:spcBef>
                        <a:spcAft>
                          <a:spcPts val="0"/>
                        </a:spcAft>
                        <a:buClrTx/>
                        <a:buSzPts val="1200"/>
                        <a:buFont typeface="Symbol" panose="05050102010706020507" pitchFamily="18" charset="2"/>
                        <a:buNone/>
                      </a:pPr>
                      <a:r>
                        <a:rPr lang="en-US" sz="1400" b="0" u="none" strike="noStrike" cap="none" spc="0">
                          <a:solidFill>
                            <a:schemeClr val="tx1"/>
                          </a:solidFill>
                          <a:effectLst/>
                        </a:rPr>
                        <a:t>Web pages</a:t>
                      </a:r>
                    </a:p>
                    <a:p>
                      <a:pPr marL="347472" indent="-347472" algn="l" fontAlgn="t">
                        <a:lnSpc>
                          <a:spcPct val="107000"/>
                        </a:lnSpc>
                        <a:spcBef>
                          <a:spcPts val="0"/>
                        </a:spcBef>
                        <a:spcAft>
                          <a:spcPts val="0"/>
                        </a:spcAft>
                      </a:pPr>
                      <a:r>
                        <a:rPr lang="en-US" sz="1400" b="0" u="none" strike="noStrike" cap="none" spc="0">
                          <a:solidFill>
                            <a:schemeClr val="tx1"/>
                          </a:solidFill>
                          <a:effectLst/>
                        </a:rPr>
                        <a:t>Meeting and workshop notes</a:t>
                      </a:r>
                    </a:p>
                    <a:p>
                      <a:pPr marL="347472" indent="-347472" algn="l" fontAlgn="t">
                        <a:lnSpc>
                          <a:spcPct val="107000"/>
                        </a:lnSpc>
                        <a:spcBef>
                          <a:spcPts val="0"/>
                        </a:spcBef>
                        <a:spcAft>
                          <a:spcPts val="0"/>
                        </a:spcAft>
                      </a:pPr>
                      <a:r>
                        <a:rPr lang="en-US" sz="1400" b="0" u="none" strike="noStrike" cap="none" spc="0">
                          <a:solidFill>
                            <a:schemeClr val="tx1"/>
                          </a:solidFill>
                          <a:effectLst/>
                        </a:rPr>
                        <a:t>Subject word list</a:t>
                      </a:r>
                    </a:p>
                    <a:p>
                      <a:pPr marL="347472" indent="-347472" algn="l" fontAlgn="t">
                        <a:lnSpc>
                          <a:spcPct val="107000"/>
                        </a:lnSpc>
                        <a:spcBef>
                          <a:spcPts val="0"/>
                        </a:spcBef>
                        <a:spcAft>
                          <a:spcPts val="0"/>
                        </a:spcAft>
                      </a:pPr>
                      <a:r>
                        <a:rPr lang="en-US" sz="1400" b="0" u="none" strike="noStrike" cap="none" spc="0">
                          <a:solidFill>
                            <a:schemeClr val="tx1"/>
                          </a:solidFill>
                          <a:effectLst/>
                        </a:rPr>
                        <a:t>Organizational plan</a:t>
                      </a:r>
                    </a:p>
                    <a:p>
                      <a:pPr marL="347472" indent="-347472" algn="l" fontAlgn="t">
                        <a:lnSpc>
                          <a:spcPct val="107000"/>
                        </a:lnSpc>
                        <a:spcBef>
                          <a:spcPts val="0"/>
                        </a:spcBef>
                        <a:spcAft>
                          <a:spcPts val="0"/>
                        </a:spcAft>
                      </a:pPr>
                      <a:r>
                        <a:rPr lang="en-US" sz="1400" b="0" u="none" strike="noStrike" cap="none" spc="0">
                          <a:solidFill>
                            <a:schemeClr val="tx1"/>
                          </a:solidFill>
                          <a:effectLst/>
                        </a:rPr>
                        <a:t>Book published on the history of </a:t>
                      </a:r>
                      <a:r>
                        <a:rPr lang="en-US" sz="1400" b="0" u="none" strike="noStrike" cap="none" spc="0" err="1">
                          <a:solidFill>
                            <a:schemeClr val="tx1"/>
                          </a:solidFill>
                          <a:effectLst/>
                        </a:rPr>
                        <a:t>KvinnSam</a:t>
                      </a:r>
                      <a:r>
                        <a:rPr lang="en-US" sz="1400" b="0" u="none" strike="noStrike" cap="none" spc="0">
                          <a:solidFill>
                            <a:schemeClr val="tx1"/>
                          </a:solidFill>
                          <a:effectLst/>
                        </a:rPr>
                        <a:t>, written by </a:t>
                      </a:r>
                      <a:r>
                        <a:rPr lang="en-US" sz="1400" b="0" u="none" strike="noStrike" cap="none" spc="0" err="1">
                          <a:solidFill>
                            <a:schemeClr val="tx1"/>
                          </a:solidFill>
                          <a:effectLst/>
                        </a:rPr>
                        <a:t>KvinnSam</a:t>
                      </a:r>
                      <a:r>
                        <a:rPr lang="en-US" sz="1400" b="0" u="none" strike="noStrike" cap="none" spc="0">
                          <a:solidFill>
                            <a:schemeClr val="tx1"/>
                          </a:solidFill>
                          <a:effectLst/>
                        </a:rPr>
                        <a:t> librarians</a:t>
                      </a:r>
                      <a:endParaRPr lang="en-US" sz="1400" b="0" i="0" u="none" strike="noStrike" cap="none" spc="0">
                        <a:solidFill>
                          <a:schemeClr val="tx1"/>
                        </a:solidFill>
                        <a:effectLst/>
                        <a:latin typeface="Arial" panose="020B0604020202020204" pitchFamily="34" charset="0"/>
                      </a:endParaRPr>
                    </a:p>
                  </a:txBody>
                  <a:tcPr marL="123146" marR="123146" marT="65589" marB="65589"/>
                </a:tc>
                <a:tc hMerge="1">
                  <a:txBody>
                    <a:bodyPr/>
                    <a:lstStyle/>
                    <a:p>
                      <a:endParaRPr lang="sv-SE"/>
                    </a:p>
                  </a:txBody>
                  <a:tcPr/>
                </a:tc>
                <a:tc>
                  <a:txBody>
                    <a:bodyPr/>
                    <a:lstStyle/>
                    <a:p>
                      <a:pPr marL="0" indent="0" algn="l" fontAlgn="t">
                        <a:lnSpc>
                          <a:spcPct val="107000"/>
                        </a:lnSpc>
                        <a:spcBef>
                          <a:spcPts val="0"/>
                        </a:spcBef>
                        <a:spcAft>
                          <a:spcPts val="0"/>
                        </a:spcAft>
                        <a:buClrTx/>
                        <a:buSzPts val="1200"/>
                        <a:buFont typeface="Symbol" panose="05050102010706020507" pitchFamily="18" charset="2"/>
                        <a:buNone/>
                      </a:pPr>
                      <a:r>
                        <a:rPr lang="en-US" sz="1400" b="0" u="none" strike="noStrike" cap="none" spc="0">
                          <a:solidFill>
                            <a:schemeClr val="tx1"/>
                          </a:solidFill>
                          <a:effectLst/>
                        </a:rPr>
                        <a:t>Web pages</a:t>
                      </a:r>
                    </a:p>
                    <a:p>
                      <a:pPr marL="0" indent="0" algn="l" fontAlgn="t">
                        <a:lnSpc>
                          <a:spcPct val="107000"/>
                        </a:lnSpc>
                        <a:spcBef>
                          <a:spcPts val="0"/>
                        </a:spcBef>
                        <a:spcAft>
                          <a:spcPts val="0"/>
                        </a:spcAft>
                        <a:buClrTx/>
                        <a:buSzPts val="1200"/>
                        <a:buFont typeface="Symbol" panose="05050102010706020507" pitchFamily="18" charset="2"/>
                        <a:buNone/>
                      </a:pPr>
                      <a:endParaRPr lang="en-US" sz="1400" b="0" u="none" strike="noStrike" cap="none" spc="0">
                        <a:solidFill>
                          <a:schemeClr val="tx1"/>
                        </a:solidFill>
                        <a:effectLst/>
                      </a:endParaRPr>
                    </a:p>
                    <a:p>
                      <a:pPr marL="347472" indent="-347472" algn="l" fontAlgn="t">
                        <a:lnSpc>
                          <a:spcPct val="107000"/>
                        </a:lnSpc>
                        <a:spcBef>
                          <a:spcPts val="0"/>
                        </a:spcBef>
                        <a:spcAft>
                          <a:spcPts val="0"/>
                        </a:spcAft>
                      </a:pPr>
                      <a:r>
                        <a:rPr lang="en-US" sz="1400" b="0" u="none" strike="noStrike" cap="none" spc="0">
                          <a:solidFill>
                            <a:schemeClr val="tx1"/>
                          </a:solidFill>
                          <a:effectLst/>
                        </a:rPr>
                        <a:t>Project documentation</a:t>
                      </a:r>
                    </a:p>
                    <a:p>
                      <a:pPr marL="347472" indent="-347472" algn="l" fontAlgn="t">
                        <a:lnSpc>
                          <a:spcPct val="107000"/>
                        </a:lnSpc>
                        <a:spcBef>
                          <a:spcPts val="0"/>
                        </a:spcBef>
                        <a:spcAft>
                          <a:spcPts val="0"/>
                        </a:spcAft>
                      </a:pPr>
                      <a:endParaRPr lang="en-US" sz="1400" b="0" u="none" strike="noStrike" cap="none" spc="0">
                        <a:solidFill>
                          <a:schemeClr val="tx1"/>
                        </a:solidFill>
                        <a:effectLst/>
                      </a:endParaRPr>
                    </a:p>
                    <a:p>
                      <a:pPr marL="347472" indent="-347472" algn="l" fontAlgn="t">
                        <a:lnSpc>
                          <a:spcPct val="107000"/>
                        </a:lnSpc>
                        <a:spcBef>
                          <a:spcPts val="0"/>
                        </a:spcBef>
                        <a:spcAft>
                          <a:spcPts val="0"/>
                        </a:spcAft>
                      </a:pPr>
                      <a:r>
                        <a:rPr lang="en-US" sz="1400" b="0" u="none" strike="noStrike" cap="none" spc="0">
                          <a:solidFill>
                            <a:schemeClr val="tx1"/>
                          </a:solidFill>
                          <a:effectLst/>
                        </a:rPr>
                        <a:t>Scholarly texts and articles</a:t>
                      </a:r>
                    </a:p>
                    <a:p>
                      <a:pPr marL="347472" indent="-347472" algn="l" fontAlgn="t">
                        <a:lnSpc>
                          <a:spcPct val="107000"/>
                        </a:lnSpc>
                        <a:spcBef>
                          <a:spcPts val="0"/>
                        </a:spcBef>
                        <a:spcAft>
                          <a:spcPts val="0"/>
                        </a:spcAft>
                      </a:pPr>
                      <a:endParaRPr lang="en-US" sz="1400" b="0" u="none" strike="noStrike" cap="none" spc="0">
                        <a:solidFill>
                          <a:schemeClr val="tx1"/>
                        </a:solidFill>
                        <a:effectLst/>
                      </a:endParaRPr>
                    </a:p>
                    <a:p>
                      <a:pPr marL="347472" indent="-347472" algn="l" fontAlgn="t">
                        <a:lnSpc>
                          <a:spcPct val="107000"/>
                        </a:lnSpc>
                        <a:spcBef>
                          <a:spcPts val="0"/>
                        </a:spcBef>
                        <a:spcAft>
                          <a:spcPts val="0"/>
                        </a:spcAft>
                      </a:pPr>
                      <a:r>
                        <a:rPr lang="en-US" sz="1400" b="0" u="none" strike="noStrike" cap="none" spc="0">
                          <a:solidFill>
                            <a:schemeClr val="tx1"/>
                          </a:solidFill>
                          <a:effectLst/>
                        </a:rPr>
                        <a:t>PowerPoint presentations</a:t>
                      </a:r>
                    </a:p>
                    <a:p>
                      <a:pPr marL="347472" indent="-347472" algn="l" fontAlgn="t">
                        <a:lnSpc>
                          <a:spcPct val="107000"/>
                        </a:lnSpc>
                        <a:spcBef>
                          <a:spcPts val="0"/>
                        </a:spcBef>
                        <a:spcAft>
                          <a:spcPts val="0"/>
                        </a:spcAft>
                      </a:pPr>
                      <a:endParaRPr lang="en-US" sz="1400" b="0" u="none" strike="noStrike" cap="none" spc="0">
                        <a:solidFill>
                          <a:schemeClr val="tx1"/>
                        </a:solidFill>
                        <a:effectLst/>
                      </a:endParaRPr>
                    </a:p>
                    <a:p>
                      <a:pPr marL="347472" indent="-347472" algn="l" fontAlgn="t">
                        <a:lnSpc>
                          <a:spcPct val="107000"/>
                        </a:lnSpc>
                        <a:spcBef>
                          <a:spcPts val="0"/>
                        </a:spcBef>
                        <a:spcAft>
                          <a:spcPts val="0"/>
                        </a:spcAft>
                      </a:pPr>
                      <a:r>
                        <a:rPr lang="en-US" sz="1400" b="0" u="none" strike="noStrike" cap="none" spc="0">
                          <a:solidFill>
                            <a:schemeClr val="tx1"/>
                          </a:solidFill>
                          <a:effectLst/>
                        </a:rPr>
                        <a:t>Blog posts</a:t>
                      </a:r>
                    </a:p>
                    <a:p>
                      <a:pPr marL="347472" indent="-347472" algn="l" fontAlgn="t">
                        <a:lnSpc>
                          <a:spcPct val="107000"/>
                        </a:lnSpc>
                        <a:spcBef>
                          <a:spcPts val="0"/>
                        </a:spcBef>
                        <a:spcAft>
                          <a:spcPts val="0"/>
                        </a:spcAft>
                      </a:pPr>
                      <a:endParaRPr lang="en-US" sz="1400" b="0" u="none" strike="noStrike" cap="none" spc="0">
                        <a:solidFill>
                          <a:schemeClr val="tx1"/>
                        </a:solidFill>
                        <a:effectLst/>
                      </a:endParaRPr>
                    </a:p>
                    <a:p>
                      <a:pPr marL="347472" indent="-347472" algn="l" fontAlgn="t">
                        <a:lnSpc>
                          <a:spcPct val="107000"/>
                        </a:lnSpc>
                        <a:spcBef>
                          <a:spcPts val="0"/>
                        </a:spcBef>
                        <a:spcAft>
                          <a:spcPts val="0"/>
                        </a:spcAft>
                      </a:pPr>
                      <a:r>
                        <a:rPr lang="en-US" sz="1400" b="0" u="none" strike="noStrike" cap="none" spc="0">
                          <a:solidFill>
                            <a:schemeClr val="tx1"/>
                          </a:solidFill>
                          <a:effectLst/>
                        </a:rPr>
                        <a:t>Press releases</a:t>
                      </a:r>
                      <a:endParaRPr lang="en-US" sz="1400" b="0" i="0" u="none" strike="noStrike" cap="none" spc="0">
                        <a:solidFill>
                          <a:schemeClr val="tx1"/>
                        </a:solidFill>
                        <a:effectLst/>
                        <a:latin typeface="Arial" panose="020B0604020202020204" pitchFamily="34" charset="0"/>
                      </a:endParaRPr>
                    </a:p>
                  </a:txBody>
                  <a:tcPr marL="92360" marR="92360" marT="65589" marB="65589"/>
                </a:tc>
                <a:tc>
                  <a:txBody>
                    <a:bodyPr/>
                    <a:lstStyle/>
                    <a:p>
                      <a:pPr marL="0" indent="0" algn="l" fontAlgn="t">
                        <a:lnSpc>
                          <a:spcPct val="107000"/>
                        </a:lnSpc>
                        <a:spcBef>
                          <a:spcPts val="0"/>
                        </a:spcBef>
                        <a:spcAft>
                          <a:spcPts val="0"/>
                        </a:spcAft>
                        <a:buClrTx/>
                        <a:buSzPts val="1200"/>
                        <a:buFont typeface="Symbol" panose="05050102010706020507" pitchFamily="18" charset="2"/>
                        <a:buNone/>
                      </a:pPr>
                      <a:r>
                        <a:rPr lang="en-US" sz="1400" b="0" u="none" strike="noStrike" cap="none" spc="0" dirty="0">
                          <a:solidFill>
                            <a:schemeClr val="tx1"/>
                          </a:solidFill>
                          <a:effectLst/>
                        </a:rPr>
                        <a:t>Web pages</a:t>
                      </a:r>
                    </a:p>
                    <a:p>
                      <a:pPr marL="347472" indent="-347472" algn="l" fontAlgn="t">
                        <a:lnSpc>
                          <a:spcPct val="107000"/>
                        </a:lnSpc>
                        <a:spcBef>
                          <a:spcPts val="0"/>
                        </a:spcBef>
                        <a:spcAft>
                          <a:spcPts val="0"/>
                        </a:spcAft>
                      </a:pPr>
                      <a:r>
                        <a:rPr lang="en-US" sz="1400" b="0" u="none" strike="noStrike" cap="none" spc="0" dirty="0">
                          <a:solidFill>
                            <a:schemeClr val="tx1"/>
                          </a:solidFill>
                          <a:effectLst/>
                        </a:rPr>
                        <a:t>Subject word lists</a:t>
                      </a:r>
                    </a:p>
                    <a:p>
                      <a:pPr marL="347472" indent="-347472" algn="l" fontAlgn="t">
                        <a:lnSpc>
                          <a:spcPct val="107000"/>
                        </a:lnSpc>
                        <a:spcBef>
                          <a:spcPts val="0"/>
                        </a:spcBef>
                        <a:spcAft>
                          <a:spcPts val="0"/>
                        </a:spcAft>
                      </a:pPr>
                      <a:endParaRPr lang="en-US" sz="1400" b="0" u="none" strike="noStrike" cap="none" spc="0" dirty="0">
                        <a:solidFill>
                          <a:schemeClr val="tx1"/>
                        </a:solidFill>
                        <a:effectLst/>
                      </a:endParaRPr>
                    </a:p>
                    <a:p>
                      <a:pPr marL="347472" indent="-347472" algn="l" fontAlgn="t">
                        <a:lnSpc>
                          <a:spcPct val="107000"/>
                        </a:lnSpc>
                        <a:spcBef>
                          <a:spcPts val="0"/>
                        </a:spcBef>
                        <a:spcAft>
                          <a:spcPts val="0"/>
                        </a:spcAft>
                      </a:pPr>
                      <a:r>
                        <a:rPr lang="en-US" sz="1400" b="0" u="none" strike="noStrike" cap="none" spc="0" dirty="0">
                          <a:solidFill>
                            <a:schemeClr val="tx1"/>
                          </a:solidFill>
                          <a:effectLst/>
                        </a:rPr>
                        <a:t>Blog posts</a:t>
                      </a:r>
                    </a:p>
                    <a:p>
                      <a:pPr marL="347472" indent="-347472" algn="l" fontAlgn="t">
                        <a:lnSpc>
                          <a:spcPct val="107000"/>
                        </a:lnSpc>
                        <a:spcBef>
                          <a:spcPts val="0"/>
                        </a:spcBef>
                        <a:spcAft>
                          <a:spcPts val="0"/>
                        </a:spcAft>
                      </a:pPr>
                      <a:endParaRPr lang="en-US" sz="1400" b="0" u="none" strike="noStrike" cap="none" spc="0" dirty="0">
                        <a:solidFill>
                          <a:schemeClr val="tx1"/>
                        </a:solidFill>
                        <a:effectLst/>
                      </a:endParaRPr>
                    </a:p>
                    <a:p>
                      <a:pPr marL="347472" indent="-347472" algn="l" fontAlgn="t">
                        <a:lnSpc>
                          <a:spcPct val="107000"/>
                        </a:lnSpc>
                        <a:spcBef>
                          <a:spcPts val="0"/>
                        </a:spcBef>
                        <a:spcAft>
                          <a:spcPts val="0"/>
                        </a:spcAft>
                      </a:pPr>
                      <a:r>
                        <a:rPr lang="en-US" sz="1400" b="0" u="none" strike="noStrike" cap="none" spc="0" dirty="0">
                          <a:solidFill>
                            <a:schemeClr val="tx1"/>
                          </a:solidFill>
                          <a:effectLst/>
                        </a:rPr>
                        <a:t>Project documentation</a:t>
                      </a:r>
                    </a:p>
                    <a:p>
                      <a:pPr marL="347472" indent="-347472" algn="l" fontAlgn="t">
                        <a:lnSpc>
                          <a:spcPct val="107000"/>
                        </a:lnSpc>
                        <a:spcBef>
                          <a:spcPts val="0"/>
                        </a:spcBef>
                        <a:spcAft>
                          <a:spcPts val="0"/>
                        </a:spcAft>
                      </a:pPr>
                      <a:endParaRPr lang="en-US" sz="1400" b="0" u="none" strike="noStrike" cap="none" spc="0" dirty="0">
                        <a:solidFill>
                          <a:schemeClr val="tx1"/>
                        </a:solidFill>
                        <a:effectLst/>
                      </a:endParaRPr>
                    </a:p>
                    <a:p>
                      <a:pPr marL="347472" indent="-347472" algn="l" fontAlgn="t">
                        <a:lnSpc>
                          <a:spcPct val="107000"/>
                        </a:lnSpc>
                        <a:spcBef>
                          <a:spcPts val="0"/>
                        </a:spcBef>
                        <a:spcAft>
                          <a:spcPts val="0"/>
                        </a:spcAft>
                      </a:pPr>
                      <a:r>
                        <a:rPr lang="en-US" sz="1400" b="0" u="none" strike="noStrike" cap="none" spc="0" dirty="0">
                          <a:solidFill>
                            <a:schemeClr val="tx1"/>
                          </a:solidFill>
                          <a:effectLst/>
                        </a:rPr>
                        <a:t>Published articles</a:t>
                      </a:r>
                    </a:p>
                    <a:p>
                      <a:pPr marL="347472" indent="-347472" algn="l" fontAlgn="t">
                        <a:lnSpc>
                          <a:spcPct val="107000"/>
                        </a:lnSpc>
                        <a:spcBef>
                          <a:spcPts val="0"/>
                        </a:spcBef>
                        <a:spcAft>
                          <a:spcPts val="0"/>
                        </a:spcAft>
                      </a:pPr>
                      <a:endParaRPr lang="en-US" sz="1400" b="0" u="none" strike="noStrike" cap="none" spc="0" dirty="0">
                        <a:solidFill>
                          <a:schemeClr val="tx1"/>
                        </a:solidFill>
                        <a:effectLst/>
                      </a:endParaRPr>
                    </a:p>
                    <a:p>
                      <a:pPr marL="347472" indent="-347472" algn="l" fontAlgn="t">
                        <a:lnSpc>
                          <a:spcPct val="107000"/>
                        </a:lnSpc>
                        <a:spcBef>
                          <a:spcPts val="0"/>
                        </a:spcBef>
                        <a:spcAft>
                          <a:spcPts val="800"/>
                        </a:spcAft>
                      </a:pPr>
                      <a:r>
                        <a:rPr lang="en-US" sz="1400" b="0" u="none" strike="noStrike" cap="none" spc="0" dirty="0">
                          <a:solidFill>
                            <a:schemeClr val="tx1"/>
                          </a:solidFill>
                          <a:effectLst/>
                        </a:rPr>
                        <a:t>Press releases</a:t>
                      </a:r>
                      <a:endParaRPr lang="en-US" sz="1400" b="0" i="0" u="none" strike="noStrike" cap="none" spc="0" dirty="0">
                        <a:solidFill>
                          <a:schemeClr val="tx1"/>
                        </a:solidFill>
                        <a:effectLst/>
                        <a:latin typeface="Arial" panose="020B0604020202020204" pitchFamily="34" charset="0"/>
                      </a:endParaRPr>
                    </a:p>
                  </a:txBody>
                  <a:tcPr marL="92360" marR="92360" marT="65589" marB="65589"/>
                </a:tc>
                <a:extLst>
                  <a:ext uri="{0D108BD9-81ED-4DB2-BD59-A6C34878D82A}">
                    <a16:rowId xmlns:a16="http://schemas.microsoft.com/office/drawing/2014/main" val="4212584628"/>
                  </a:ext>
                </a:extLst>
              </a:tr>
            </a:tbl>
          </a:graphicData>
        </a:graphic>
      </p:graphicFrame>
    </p:spTree>
    <p:extLst>
      <p:ext uri="{BB962C8B-B14F-4D97-AF65-F5344CB8AC3E}">
        <p14:creationId xmlns:p14="http://schemas.microsoft.com/office/powerpoint/2010/main" val="389203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EFB41BC9-0160-4232-45C6-78278B9E50FD}"/>
              </a:ext>
            </a:extLst>
          </p:cNvPr>
          <p:cNvSpPr>
            <a:spLocks noGrp="1"/>
          </p:cNvSpPr>
          <p:nvPr>
            <p:ph type="body" idx="1"/>
          </p:nvPr>
        </p:nvSpPr>
        <p:spPr>
          <a:xfrm>
            <a:off x="289293" y="1045845"/>
            <a:ext cx="11277600" cy="5608018"/>
          </a:xfrm>
        </p:spPr>
        <p:txBody>
          <a:bodyPr numCol="1" anchor="t">
            <a:noAutofit/>
          </a:bodyPr>
          <a:lstStyle/>
          <a:p>
            <a:r>
              <a:rPr lang="sv-SE" dirty="0" err="1"/>
              <a:t>Kvinnsam</a:t>
            </a:r>
            <a:endParaRPr lang="sv-SE" dirty="0"/>
          </a:p>
          <a:p>
            <a:pPr marL="285750" indent="-285750">
              <a:buFont typeface="Arial" panose="020B0604020202020204" pitchFamily="34" charset="0"/>
              <a:buChar char="•"/>
            </a:pPr>
            <a:r>
              <a:rPr lang="en-US" dirty="0"/>
              <a:t>became a university-wide research infrastructure in 2018</a:t>
            </a:r>
          </a:p>
          <a:p>
            <a:pPr marL="285750" indent="-285750">
              <a:buFont typeface="Arial" panose="020B0604020202020204" pitchFamily="34" charset="0"/>
              <a:buChar char="•"/>
            </a:pPr>
            <a:r>
              <a:rPr lang="en-US" dirty="0">
                <a:effectLst/>
                <a:ea typeface="Times New Roman" panose="02020603050405020304" pitchFamily="18" charset="0"/>
              </a:rPr>
              <a:t>infrastructure development - indexing exists in tension with indexing infrastructures, read as neutral and often inevitable because of their national scope</a:t>
            </a:r>
          </a:p>
          <a:p>
            <a:pPr marL="285750" indent="-285750">
              <a:buFont typeface="Arial" panose="020B0604020202020204" pitchFamily="34" charset="0"/>
              <a:buChar char="•"/>
            </a:pPr>
            <a:r>
              <a:rPr lang="en-US" dirty="0">
                <a:ea typeface="Times New Roman" panose="02020603050405020304" pitchFamily="18" charset="0"/>
              </a:rPr>
              <a:t>will take over maintaining </a:t>
            </a:r>
            <a:r>
              <a:rPr lang="en-US" dirty="0" err="1">
                <a:ea typeface="Times New Roman" panose="02020603050405020304" pitchFamily="18" charset="0"/>
              </a:rPr>
              <a:t>Queerlit</a:t>
            </a:r>
            <a:endParaRPr lang="en-US" dirty="0">
              <a:effectLst/>
              <a:ea typeface="Times New Roman" panose="02020603050405020304" pitchFamily="18" charset="0"/>
            </a:endParaRPr>
          </a:p>
          <a:p>
            <a:pPr marL="285750" indent="-285750">
              <a:buFont typeface="Arial" panose="020B0604020202020204" pitchFamily="34" charset="0"/>
              <a:buChar char="•"/>
            </a:pPr>
            <a:endParaRPr lang="sv-SE" dirty="0"/>
          </a:p>
          <a:p>
            <a:r>
              <a:rPr lang="sv-SE" dirty="0"/>
              <a:t>Queerlit</a:t>
            </a:r>
          </a:p>
          <a:p>
            <a:pPr marL="285750" indent="-285750">
              <a:buFont typeface="Arial" panose="020B0604020202020204" pitchFamily="34" charset="0"/>
              <a:buChar char="•"/>
            </a:pPr>
            <a:r>
              <a:rPr lang="en-US" dirty="0">
                <a:effectLst/>
                <a:ea typeface="Times New Roman" panose="02020603050405020304" pitchFamily="18" charset="0"/>
              </a:rPr>
              <a:t>gathering, findability and searchability</a:t>
            </a:r>
          </a:p>
          <a:p>
            <a:pPr marL="285750" indent="-285750">
              <a:buFont typeface="Arial" panose="020B0604020202020204" pitchFamily="34" charset="0"/>
              <a:buChar char="•"/>
            </a:pPr>
            <a:r>
              <a:rPr lang="en-US" dirty="0">
                <a:effectLst/>
                <a:ea typeface="Times New Roman" panose="02020603050405020304" pitchFamily="18" charset="0"/>
              </a:rPr>
              <a:t>topics of representation, visibility and bias - representativeness and awareness of issues with automatization of classification and subject indexing</a:t>
            </a:r>
          </a:p>
          <a:p>
            <a:pPr marL="285750" indent="-285750">
              <a:buFont typeface="Arial" panose="020B0604020202020204" pitchFamily="34" charset="0"/>
              <a:buChar char="•"/>
            </a:pPr>
            <a:r>
              <a:rPr lang="en-US" dirty="0">
                <a:effectLst/>
                <a:ea typeface="Times New Roman" panose="02020603050405020304" pitchFamily="18" charset="0"/>
              </a:rPr>
              <a:t>datafication imaginaries - future of better representation through datafication is defined within the project as development of linked data and integration with existing systems alongside the creation of a separate, user-friendly interface</a:t>
            </a:r>
            <a:endParaRPr lang="sv-SE" dirty="0"/>
          </a:p>
          <a:p>
            <a:endParaRPr lang="sv-SE" dirty="0"/>
          </a:p>
          <a:p>
            <a:r>
              <a:rPr lang="sv-SE" dirty="0"/>
              <a:t>HOMOSAURUS</a:t>
            </a:r>
          </a:p>
          <a:p>
            <a:pPr marL="285750" indent="-285750">
              <a:buFont typeface="Arial" panose="020B0604020202020204" pitchFamily="34" charset="0"/>
              <a:buChar char="•"/>
            </a:pPr>
            <a:r>
              <a:rPr lang="en-US" dirty="0"/>
              <a:t>aims to fill the gaps of dominant classification schemes - improving lived experiences of LGBTQ+ people over reimagining the entire systems that favor privileged majorities</a:t>
            </a:r>
            <a:endParaRPr lang="sv-SE" dirty="0"/>
          </a:p>
        </p:txBody>
      </p:sp>
    </p:spTree>
    <p:extLst>
      <p:ext uri="{BB962C8B-B14F-4D97-AF65-F5344CB8AC3E}">
        <p14:creationId xmlns:p14="http://schemas.microsoft.com/office/powerpoint/2010/main" val="200278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AC14286-F98D-5440-5026-385315794B1B}"/>
              </a:ext>
            </a:extLst>
          </p:cNvPr>
          <p:cNvSpPr>
            <a:spLocks noGrp="1"/>
          </p:cNvSpPr>
          <p:nvPr>
            <p:ph type="title"/>
          </p:nvPr>
        </p:nvSpPr>
        <p:spPr>
          <a:xfrm>
            <a:off x="839788" y="1808163"/>
            <a:ext cx="3026818" cy="3908697"/>
          </a:xfrm>
        </p:spPr>
        <p:txBody>
          <a:bodyPr vert="horz" lIns="91440" tIns="45720" rIns="91440" bIns="45720" rtlCol="0" anchor="ctr" anchorCtr="0">
            <a:normAutofit/>
          </a:bodyPr>
          <a:lstStyle/>
          <a:p>
            <a:pPr>
              <a:lnSpc>
                <a:spcPct val="90000"/>
              </a:lnSpc>
            </a:pPr>
            <a:r>
              <a:rPr lang="sv-SE" sz="2800" b="0" i="0" kern="1200" dirty="0">
                <a:effectLst/>
              </a:rPr>
              <a:t>relationship </a:t>
            </a:r>
            <a:r>
              <a:rPr lang="sv-SE" sz="2800" b="0" i="0" kern="1200" dirty="0" err="1">
                <a:effectLst/>
              </a:rPr>
              <a:t>between</a:t>
            </a:r>
            <a:r>
              <a:rPr lang="sv-SE" sz="2800" b="0" i="0" kern="1200" dirty="0">
                <a:effectLst/>
              </a:rPr>
              <a:t> feminist </a:t>
            </a:r>
            <a:r>
              <a:rPr lang="sv-SE" sz="2800" b="0" i="0" kern="1200" dirty="0" err="1">
                <a:effectLst/>
              </a:rPr>
              <a:t>scholarship</a:t>
            </a:r>
            <a:r>
              <a:rPr lang="sv-SE" sz="2800" b="0" i="0" kern="1200" dirty="0">
                <a:effectLst/>
              </a:rPr>
              <a:t> and </a:t>
            </a:r>
            <a:r>
              <a:rPr lang="sv-SE" sz="2800" b="0" i="0" kern="1200" dirty="0" err="1">
                <a:effectLst/>
              </a:rPr>
              <a:t>cataloging</a:t>
            </a:r>
            <a:r>
              <a:rPr lang="sv-SE" sz="2800" b="0" i="0" kern="1200" dirty="0">
                <a:effectLst/>
              </a:rPr>
              <a:t> </a:t>
            </a:r>
            <a:r>
              <a:rPr lang="sv-SE" sz="2800" b="0" i="0" kern="1200" dirty="0" err="1">
                <a:effectLst/>
              </a:rPr>
              <a:t>projects</a:t>
            </a:r>
            <a:br>
              <a:rPr lang="sv-SE" sz="2800" b="0" i="0" kern="1200" dirty="0">
                <a:effectLst/>
              </a:rPr>
            </a:br>
            <a:endParaRPr lang="sv-SE" sz="2800" b="0" i="0" kern="1200" dirty="0"/>
          </a:p>
        </p:txBody>
      </p:sp>
      <p:graphicFrame>
        <p:nvGraphicFramePr>
          <p:cNvPr id="9" name="TextBox 1">
            <a:extLst>
              <a:ext uri="{FF2B5EF4-FFF2-40B4-BE49-F238E27FC236}">
                <a16:creationId xmlns:a16="http://schemas.microsoft.com/office/drawing/2014/main" id="{087D010E-F843-6444-7D20-0FF5F6804551}"/>
              </a:ext>
            </a:extLst>
          </p:cNvPr>
          <p:cNvGraphicFramePr/>
          <p:nvPr>
            <p:extLst>
              <p:ext uri="{D42A27DB-BD31-4B8C-83A1-F6EECF244321}">
                <p14:modId xmlns:p14="http://schemas.microsoft.com/office/powerpoint/2010/main" val="1840537883"/>
              </p:ext>
            </p:extLst>
          </p:nvPr>
        </p:nvGraphicFramePr>
        <p:xfrm>
          <a:off x="5248017" y="2365752"/>
          <a:ext cx="6623221" cy="3894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718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6ECDC0DC-CEAF-52B5-2BC3-741F496EEA68}"/>
              </a:ext>
            </a:extLst>
          </p:cNvPr>
          <p:cNvSpPr>
            <a:spLocks noGrp="1"/>
          </p:cNvSpPr>
          <p:nvPr>
            <p:ph type="body" idx="1"/>
          </p:nvPr>
        </p:nvSpPr>
        <p:spPr>
          <a:xfrm>
            <a:off x="5128899" y="1808162"/>
            <a:ext cx="6647090" cy="3908698"/>
          </a:xfrm>
        </p:spPr>
        <p:txBody>
          <a:bodyPr/>
          <a:lstStyle/>
          <a:p>
            <a:pPr marL="285750" indent="-285750">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rPr>
              <a:t>The ability to imagine and plan </a:t>
            </a:r>
            <a:r>
              <a:rPr lang="en-US" sz="1800" dirty="0">
                <a:effectLst/>
                <a:latin typeface="Times New Roman" panose="02020603050405020304" pitchFamily="18" charset="0"/>
                <a:ea typeface="Times New Roman" panose="02020603050405020304" pitchFamily="18" charset="0"/>
              </a:rPr>
              <a:t>for the defined by financing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data as a tool that feminism can wield </a:t>
            </a:r>
          </a:p>
          <a:p>
            <a:pPr marL="742950" lvl="1" indent="-285750">
              <a:buFont typeface="Arial" panose="020B0604020202020204" pitchFamily="34" charset="0"/>
              <a:buChar char="•"/>
            </a:pPr>
            <a:r>
              <a:rPr lang="en-US" sz="1600" b="0" dirty="0">
                <a:effectLst/>
                <a:ea typeface="Times New Roman" panose="02020603050405020304" pitchFamily="18" charset="0"/>
              </a:rPr>
              <a:t>their production is worth prioritizing </a:t>
            </a:r>
          </a:p>
          <a:p>
            <a:pPr marL="742950" lvl="1" indent="-285750">
              <a:buFont typeface="Arial" panose="020B0604020202020204" pitchFamily="34" charset="0"/>
              <a:buChar char="•"/>
            </a:pPr>
            <a:r>
              <a:rPr lang="en-US" sz="1600" b="0" dirty="0">
                <a:effectLst/>
                <a:ea typeface="Times New Roman" panose="02020603050405020304" pitchFamily="18" charset="0"/>
              </a:rPr>
              <a:t>technologies are required to produce and curate data and make it accessible</a:t>
            </a:r>
          </a:p>
          <a:p>
            <a:pPr marL="285750" indent="-285750">
              <a:buFont typeface="Arial" panose="020B0604020202020204" pitchFamily="34" charset="0"/>
              <a:buChar char="•"/>
            </a:pPr>
            <a:r>
              <a:rPr lang="en-US" dirty="0"/>
              <a:t>corrective approaches</a:t>
            </a:r>
            <a:endParaRPr lang="en-US" b="0" dirty="0"/>
          </a:p>
        </p:txBody>
      </p:sp>
      <p:sp>
        <p:nvSpPr>
          <p:cNvPr id="5" name="Rubrik 4">
            <a:extLst>
              <a:ext uri="{FF2B5EF4-FFF2-40B4-BE49-F238E27FC236}">
                <a16:creationId xmlns:a16="http://schemas.microsoft.com/office/drawing/2014/main" id="{FF548EA6-E7FD-1D51-3A0E-22EF5DD3F897}"/>
              </a:ext>
            </a:extLst>
          </p:cNvPr>
          <p:cNvSpPr>
            <a:spLocks noGrp="1"/>
          </p:cNvSpPr>
          <p:nvPr>
            <p:ph type="title"/>
          </p:nvPr>
        </p:nvSpPr>
        <p:spPr>
          <a:xfrm>
            <a:off x="839788" y="1808163"/>
            <a:ext cx="3026818" cy="3908697"/>
          </a:xfrm>
        </p:spPr>
        <p:txBody>
          <a:bodyPr anchor="ctr">
            <a:normAutofit/>
          </a:bodyPr>
          <a:lstStyle/>
          <a:p>
            <a:pPr>
              <a:lnSpc>
                <a:spcPct val="90000"/>
              </a:lnSpc>
            </a:pPr>
            <a:r>
              <a:rPr lang="en-US" sz="2500" dirty="0">
                <a:effectLst/>
              </a:rPr>
              <a:t>work to be done now vs work that must wait for the future</a:t>
            </a:r>
            <a:endParaRPr lang="sv-SE" sz="2500" dirty="0"/>
          </a:p>
        </p:txBody>
      </p:sp>
    </p:spTree>
    <p:extLst>
      <p:ext uri="{BB962C8B-B14F-4D97-AF65-F5344CB8AC3E}">
        <p14:creationId xmlns:p14="http://schemas.microsoft.com/office/powerpoint/2010/main" val="1481190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2779B040-1F80-61F4-A302-2C7D995F2513}"/>
              </a:ext>
            </a:extLst>
          </p:cNvPr>
          <p:cNvSpPr>
            <a:spLocks noGrp="1"/>
          </p:cNvSpPr>
          <p:nvPr>
            <p:ph type="body" idx="10"/>
          </p:nvPr>
        </p:nvSpPr>
        <p:spPr>
          <a:xfrm>
            <a:off x="931859" y="508940"/>
            <a:ext cx="10438276" cy="3996198"/>
          </a:xfrm>
        </p:spPr>
        <p:txBody>
          <a:bodyPr numCol="1" anchor="ctr">
            <a:normAutofit/>
          </a:bodyPr>
          <a:lstStyle/>
          <a:p>
            <a:r>
              <a:rPr lang="en-US" sz="1800" dirty="0">
                <a:effectLst/>
                <a:latin typeface="Times New Roman" panose="02020603050405020304" pitchFamily="18" charset="0"/>
                <a:ea typeface="Times New Roman" panose="02020603050405020304" pitchFamily="18" charset="0"/>
              </a:rPr>
              <a:t>a balancing act between data feminist goals and securing resources for such projects</a:t>
            </a:r>
          </a:p>
          <a:p>
            <a:r>
              <a:rPr lang="en-US" sz="1800" dirty="0">
                <a:effectLst/>
                <a:latin typeface="Times New Roman" panose="02020603050405020304" pitchFamily="18" charset="0"/>
                <a:ea typeface="Times New Roman" panose="02020603050405020304" pitchFamily="18" charset="0"/>
              </a:rPr>
              <a:t>Two visible trends: (1) the way in which the pre-existing array of technologies, resources, and systems constrains or alters the prioritization and implementation of “utopian” suggestions prominent in scholarly literature, and (2) how “archivism” or get-it-done approaches that prioritize visibility meaning that more “utopian” goals run the risk of repeatedly being set aside in practice</a:t>
            </a:r>
            <a:endParaRPr lang="sv-SE" dirty="0"/>
          </a:p>
        </p:txBody>
      </p:sp>
      <p:pic>
        <p:nvPicPr>
          <p:cNvPr id="3" name="Picture 2" descr="A picture containing text, colorfulness, book, general supply&#10;&#10;Description automatically generated">
            <a:extLst>
              <a:ext uri="{FF2B5EF4-FFF2-40B4-BE49-F238E27FC236}">
                <a16:creationId xmlns:a16="http://schemas.microsoft.com/office/drawing/2014/main" id="{123BEAEC-4841-B2E1-4034-854E3DA94F15}"/>
              </a:ext>
            </a:extLst>
          </p:cNvPr>
          <p:cNvPicPr>
            <a:picLocks noChangeAspect="1"/>
          </p:cNvPicPr>
          <p:nvPr/>
        </p:nvPicPr>
        <p:blipFill>
          <a:blip r:embed="rId2"/>
          <a:stretch>
            <a:fillRect/>
          </a:stretch>
        </p:blipFill>
        <p:spPr>
          <a:xfrm>
            <a:off x="5028247" y="4284454"/>
            <a:ext cx="3368040" cy="1684020"/>
          </a:xfrm>
          <a:prstGeom prst="rect">
            <a:avLst/>
          </a:prstGeom>
        </p:spPr>
      </p:pic>
      <p:pic>
        <p:nvPicPr>
          <p:cNvPr id="6" name="Picture 5" descr="A picture containing colorfulness, rainbow, graphics, circle&#10;&#10;Description automatically generated">
            <a:extLst>
              <a:ext uri="{FF2B5EF4-FFF2-40B4-BE49-F238E27FC236}">
                <a16:creationId xmlns:a16="http://schemas.microsoft.com/office/drawing/2014/main" id="{A1237BE3-5D95-59E7-0656-79C9BF6AAEE3}"/>
              </a:ext>
            </a:extLst>
          </p:cNvPr>
          <p:cNvPicPr>
            <a:picLocks noChangeAspect="1"/>
          </p:cNvPicPr>
          <p:nvPr/>
        </p:nvPicPr>
        <p:blipFill>
          <a:blip r:embed="rId3"/>
          <a:stretch>
            <a:fillRect/>
          </a:stretch>
        </p:blipFill>
        <p:spPr>
          <a:xfrm>
            <a:off x="338942" y="3675251"/>
            <a:ext cx="4407189" cy="2960246"/>
          </a:xfrm>
          <a:prstGeom prst="rect">
            <a:avLst/>
          </a:prstGeom>
        </p:spPr>
      </p:pic>
      <p:pic>
        <p:nvPicPr>
          <p:cNvPr id="11" name="Picture 10" descr="A picture containing text, font, handwriting, letter&#10;&#10;Description automatically generated">
            <a:extLst>
              <a:ext uri="{FF2B5EF4-FFF2-40B4-BE49-F238E27FC236}">
                <a16:creationId xmlns:a16="http://schemas.microsoft.com/office/drawing/2014/main" id="{1A3761F3-9A99-1BC4-933E-2357DAA00AF0}"/>
              </a:ext>
            </a:extLst>
          </p:cNvPr>
          <p:cNvPicPr>
            <a:picLocks noChangeAspect="1"/>
          </p:cNvPicPr>
          <p:nvPr/>
        </p:nvPicPr>
        <p:blipFill>
          <a:blip r:embed="rId4"/>
          <a:stretch>
            <a:fillRect/>
          </a:stretch>
        </p:blipFill>
        <p:spPr>
          <a:xfrm>
            <a:off x="8678403" y="4501437"/>
            <a:ext cx="3368040" cy="1215423"/>
          </a:xfrm>
          <a:prstGeom prst="rect">
            <a:avLst/>
          </a:prstGeom>
        </p:spPr>
      </p:pic>
    </p:spTree>
    <p:extLst>
      <p:ext uri="{BB962C8B-B14F-4D97-AF65-F5344CB8AC3E}">
        <p14:creationId xmlns:p14="http://schemas.microsoft.com/office/powerpoint/2010/main" val="3792471672"/>
      </p:ext>
    </p:extLst>
  </p:cSld>
  <p:clrMapOvr>
    <a:masterClrMapping/>
  </p:clrMapOvr>
</p:sld>
</file>

<file path=ppt/theme/theme1.xml><?xml version="1.0" encoding="utf-8"?>
<a:theme xmlns:a="http://schemas.openxmlformats.org/drawingml/2006/main" name="Office-tema">
  <a:themeElements>
    <a:clrScheme name="Högskolan i Borås">
      <a:dk1>
        <a:srgbClr val="152838"/>
      </a:dk1>
      <a:lt1>
        <a:srgbClr val="FFFFFF"/>
      </a:lt1>
      <a:dk2>
        <a:srgbClr val="476D88"/>
      </a:dk2>
      <a:lt2>
        <a:srgbClr val="E7E6E6"/>
      </a:lt2>
      <a:accent1>
        <a:srgbClr val="A86465"/>
      </a:accent1>
      <a:accent2>
        <a:srgbClr val="CF8255"/>
      </a:accent2>
      <a:accent3>
        <a:srgbClr val="F7E2AA"/>
      </a:accent3>
      <a:accent4>
        <a:srgbClr val="DFBB61"/>
      </a:accent4>
      <a:accent5>
        <a:srgbClr val="6EAEB9"/>
      </a:accent5>
      <a:accent6>
        <a:srgbClr val="D9A799"/>
      </a:accent6>
      <a:hlink>
        <a:srgbClr val="A76365"/>
      </a:hlink>
      <a:folHlink>
        <a:srgbClr val="CF8254"/>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2" id="{E71F1C4A-019B-C54D-8676-41F78297AAA3}" vid="{53743EFE-054F-1C45-9AB0-D952917A47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hb_eng</Template>
  <TotalTime>940</TotalTime>
  <Words>747</Words>
  <Application>Microsoft Office PowerPoint</Application>
  <PresentationFormat>Widescreen</PresentationFormat>
  <Paragraphs>88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Georgia</vt:lpstr>
      <vt:lpstr>Symbol</vt:lpstr>
      <vt:lpstr>Times New Roman</vt:lpstr>
      <vt:lpstr>Office-tema</vt:lpstr>
      <vt:lpstr>Data feminism in the wild: Case studies of indexing and thesaurus projects and their futurities</vt:lpstr>
      <vt:lpstr>Background</vt:lpstr>
      <vt:lpstr>Data feminism</vt:lpstr>
      <vt:lpstr>Sociotechnical imaginaries</vt:lpstr>
      <vt:lpstr>- close reading   - analysis of documents</vt:lpstr>
      <vt:lpstr>PowerPoint Presentation</vt:lpstr>
      <vt:lpstr>relationship between feminist scholarship and cataloging projects </vt:lpstr>
      <vt:lpstr>work to be done now vs work that must wait for the future</vt:lpstr>
      <vt:lpstr>PowerPoint Presentation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feminism in the wild: Case studies of indexing and thesaurus projects and their futurities</dc:title>
  <dc:creator>Hana Marcetic</dc:creator>
  <cp:lastModifiedBy>Hana Marcetic</cp:lastModifiedBy>
  <cp:revision>1</cp:revision>
  <dcterms:created xsi:type="dcterms:W3CDTF">2023-05-09T07:49:07Z</dcterms:created>
  <dcterms:modified xsi:type="dcterms:W3CDTF">2023-05-23T12:03:51Z</dcterms:modified>
</cp:coreProperties>
</file>