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6858000" cx="12192000"/>
  <p:notesSz cx="6858000" cy="9144000"/>
  <p:embeddedFontLst>
    <p:embeddedFont>
      <p:font typeface="Syncopate"/>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8" roundtripDataSignature="AMtx7mgmamglp8yO83IOv0HTOZ634fh7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356D66A-1B32-4EBB-AAF7-5B523C5E223D}">
  <a:tblStyle styleId="{F356D66A-1B32-4EBB-AAF7-5B523C5E223D}" styleName="Table_0">
    <a:wholeTbl>
      <a:tcTxStyle b="off" i="off">
        <a:font>
          <a:latin typeface="HU Scala"/>
          <a:ea typeface="HU Scala"/>
          <a:cs typeface="HU Scala"/>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Syncopate-regular.fntdata"/><Relationship Id="rId25" Type="http://schemas.openxmlformats.org/officeDocument/2006/relationships/slide" Target="slides/slide18.xml"/><Relationship Id="rId28" Type="http://customschemas.google.com/relationships/presentationmetadata" Target="metadata"/><Relationship Id="rId27" Type="http://schemas.openxmlformats.org/officeDocument/2006/relationships/font" Target="fonts/Syncopate-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de-DE" sz="1500">
                <a:solidFill>
                  <a:srgbClr val="000000"/>
                </a:solidFill>
                <a:latin typeface="Arial"/>
                <a:ea typeface="Arial"/>
                <a:cs typeface="Arial"/>
                <a:sym typeface="Arial"/>
              </a:rPr>
              <a:t>Those are the home pages of the four mentioned FIDs. </a:t>
            </a:r>
            <a:endParaRPr sz="1500">
              <a:solidFill>
                <a:srgbClr val="000000"/>
              </a:solidFill>
              <a:latin typeface="Arial"/>
              <a:ea typeface="Arial"/>
              <a:cs typeface="Arial"/>
              <a:sym typeface="Arial"/>
            </a:endParaRPr>
          </a:p>
          <a:p>
            <a:pPr indent="0" lvl="0" marL="0" rtl="0" algn="just">
              <a:spcBef>
                <a:spcPts val="0"/>
              </a:spcBef>
              <a:spcAft>
                <a:spcPts val="0"/>
              </a:spcAft>
              <a:buNone/>
            </a:pPr>
            <a:r>
              <a:t/>
            </a:r>
            <a:endParaRPr sz="1500">
              <a:solidFill>
                <a:srgbClr val="000000"/>
              </a:solidFill>
              <a:latin typeface="Arial"/>
              <a:ea typeface="Arial"/>
              <a:cs typeface="Arial"/>
              <a:sym typeface="Arial"/>
            </a:endParaRPr>
          </a:p>
          <a:p>
            <a:pPr indent="0" lvl="0" marL="0" rtl="0" algn="just">
              <a:spcBef>
                <a:spcPts val="0"/>
              </a:spcBef>
              <a:spcAft>
                <a:spcPts val="0"/>
              </a:spcAft>
              <a:buNone/>
            </a:pPr>
            <a:r>
              <a:rPr lang="de-DE" sz="1500">
                <a:solidFill>
                  <a:srgbClr val="000000"/>
                </a:solidFill>
                <a:latin typeface="Arial"/>
                <a:ea typeface="Arial"/>
                <a:cs typeface="Arial"/>
                <a:sym typeface="Arial"/>
              </a:rPr>
              <a:t>As you can see, besides the search box, which can be found in the middle or at the side of the pages, all FIDs are different in design and services offered.</a:t>
            </a:r>
            <a:endParaRPr sz="1500">
              <a:solidFill>
                <a:srgbClr val="000000"/>
              </a:solidFill>
              <a:latin typeface="Arial"/>
              <a:ea typeface="Arial"/>
              <a:cs typeface="Arial"/>
              <a:sym typeface="Arial"/>
            </a:endParaRPr>
          </a:p>
          <a:p>
            <a:pPr indent="0" lvl="0" marL="0" rtl="0" algn="just">
              <a:spcBef>
                <a:spcPts val="0"/>
              </a:spcBef>
              <a:spcAft>
                <a:spcPts val="0"/>
              </a:spcAft>
              <a:buNone/>
            </a:pPr>
            <a:r>
              <a:rPr lang="de-DE" sz="1500">
                <a:solidFill>
                  <a:srgbClr val="000000"/>
                </a:solidFill>
                <a:latin typeface="Arial"/>
                <a:ea typeface="Arial"/>
                <a:cs typeface="Arial"/>
                <a:sym typeface="Arial"/>
              </a:rPr>
              <a:t>AVL &amp; GiN various services in the middle, FID DK some services in the footer and HSP only focused on the search and work with data</a:t>
            </a:r>
            <a:endParaRPr sz="1500">
              <a:solidFill>
                <a:srgbClr val="000000"/>
              </a:solidFill>
              <a:latin typeface="Arial"/>
              <a:ea typeface="Arial"/>
              <a:cs typeface="Arial"/>
              <a:sym typeface="Arial"/>
            </a:endParaRPr>
          </a:p>
          <a:p>
            <a:pPr indent="0" lvl="0" marL="0" rtl="0" algn="just">
              <a:spcBef>
                <a:spcPts val="0"/>
              </a:spcBef>
              <a:spcAft>
                <a:spcPts val="0"/>
              </a:spcAft>
              <a:buNone/>
            </a:pPr>
            <a:r>
              <a:t/>
            </a:r>
            <a:endParaRPr sz="1500">
              <a:solidFill>
                <a:srgbClr val="000000"/>
              </a:solidFill>
              <a:latin typeface="Arial"/>
              <a:ea typeface="Arial"/>
              <a:cs typeface="Arial"/>
              <a:sym typeface="Arial"/>
            </a:endParaRPr>
          </a:p>
          <a:p>
            <a:pPr indent="0" lvl="0" marL="0" rtl="0" algn="just">
              <a:spcBef>
                <a:spcPts val="0"/>
              </a:spcBef>
              <a:spcAft>
                <a:spcPts val="0"/>
              </a:spcAft>
              <a:buNone/>
            </a:pPr>
            <a:r>
              <a:rPr lang="de-DE" sz="1500">
                <a:solidFill>
                  <a:srgbClr val="000000"/>
                </a:solidFill>
                <a:latin typeface="Arial"/>
                <a:ea typeface="Arial"/>
                <a:cs typeface="Arial"/>
                <a:sym typeface="Arial"/>
              </a:rPr>
              <a:t>Interestingly, during the studies, we recognized that there are no subject specific differences in the information behavior of the participants. Instead all participants described their seeking behavior in form of using the search box and not using many other services. </a:t>
            </a:r>
            <a:endParaRPr sz="1500">
              <a:solidFill>
                <a:srgbClr val="000000"/>
              </a:solidFill>
              <a:latin typeface="Arial"/>
              <a:ea typeface="Arial"/>
              <a:cs typeface="Arial"/>
              <a:sym typeface="Arial"/>
            </a:endParaRPr>
          </a:p>
          <a:p>
            <a:pPr indent="0" lvl="0" marL="0" rtl="0" algn="just">
              <a:spcBef>
                <a:spcPts val="0"/>
              </a:spcBef>
              <a:spcAft>
                <a:spcPts val="0"/>
              </a:spcAft>
              <a:buNone/>
            </a:pPr>
            <a:r>
              <a:t/>
            </a:r>
            <a:endParaRPr sz="1500">
              <a:solidFill>
                <a:srgbClr val="000000"/>
              </a:solidFill>
              <a:latin typeface="Arial"/>
              <a:ea typeface="Arial"/>
              <a:cs typeface="Arial"/>
              <a:sym typeface="Arial"/>
            </a:endParaRPr>
          </a:p>
          <a:p>
            <a:pPr indent="0" lvl="0" marL="0" rtl="0" algn="just">
              <a:spcBef>
                <a:spcPts val="0"/>
              </a:spcBef>
              <a:spcAft>
                <a:spcPts val="0"/>
              </a:spcAft>
              <a:buNone/>
            </a:pPr>
            <a:r>
              <a:rPr lang="de-DE" sz="1500">
                <a:solidFill>
                  <a:srgbClr val="000000"/>
                </a:solidFill>
                <a:latin typeface="Arial"/>
                <a:ea typeface="Arial"/>
                <a:cs typeface="Arial"/>
                <a:sym typeface="Arial"/>
              </a:rPr>
              <a:t>Sometimes they described using browsing functions, especially by using FIDs from other subjects, where they are not sure about available data and content. But besides this there were not subject </a:t>
            </a:r>
            <a:r>
              <a:rPr lang="de-DE" sz="1500">
                <a:solidFill>
                  <a:srgbClr val="000000"/>
                </a:solidFill>
                <a:latin typeface="Arial"/>
                <a:ea typeface="Arial"/>
                <a:cs typeface="Arial"/>
                <a:sym typeface="Arial"/>
              </a:rPr>
              <a:t>specific</a:t>
            </a:r>
            <a:r>
              <a:rPr lang="de-DE" sz="1500">
                <a:solidFill>
                  <a:srgbClr val="000000"/>
                </a:solidFill>
                <a:latin typeface="Arial"/>
                <a:ea typeface="Arial"/>
                <a:cs typeface="Arial"/>
                <a:sym typeface="Arial"/>
              </a:rPr>
              <a:t> differences. </a:t>
            </a:r>
            <a:endParaRPr sz="1500">
              <a:solidFill>
                <a:srgbClr val="000000"/>
              </a:solidFill>
              <a:latin typeface="Arial"/>
              <a:ea typeface="Arial"/>
              <a:cs typeface="Arial"/>
              <a:sym typeface="Arial"/>
            </a:endParaRPr>
          </a:p>
          <a:p>
            <a:pPr indent="0" lvl="0" marL="0" rtl="0" algn="just">
              <a:spcBef>
                <a:spcPts val="1200"/>
              </a:spcBef>
              <a:spcAft>
                <a:spcPts val="0"/>
              </a:spcAft>
              <a:buNone/>
            </a:pPr>
            <a:r>
              <a:t/>
            </a:r>
            <a:endParaRPr b="0" i="0" sz="1500" u="none" strike="noStrike">
              <a:solidFill>
                <a:srgbClr val="000000"/>
              </a:solidFill>
              <a:latin typeface="Arial"/>
              <a:ea typeface="Arial"/>
              <a:cs typeface="Arial"/>
              <a:sym typeface="Arial"/>
            </a:endParaRPr>
          </a:p>
        </p:txBody>
      </p:sp>
      <p:sp>
        <p:nvSpPr>
          <p:cNvPr id="393" name="Google Shape;39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de-DE">
                <a:solidFill>
                  <a:srgbClr val="000000"/>
                </a:solidFill>
                <a:latin typeface="Arial"/>
                <a:ea typeface="Arial"/>
                <a:cs typeface="Arial"/>
                <a:sym typeface="Arial"/>
              </a:rPr>
              <a:t>two catalogs of different subjects, looking similar on the first view </a:t>
            </a:r>
            <a:endParaRPr>
              <a:solidFill>
                <a:srgbClr val="000000"/>
              </a:solidFill>
              <a:latin typeface="Arial"/>
              <a:ea typeface="Arial"/>
              <a:cs typeface="Arial"/>
              <a:sym typeface="Arial"/>
            </a:endParaRPr>
          </a:p>
          <a:p>
            <a:pPr indent="0" lvl="0" marL="0" rtl="0" algn="just">
              <a:spcBef>
                <a:spcPts val="0"/>
              </a:spcBef>
              <a:spcAft>
                <a:spcPts val="0"/>
              </a:spcAft>
              <a:buNone/>
            </a:pPr>
            <a:r>
              <a:rPr lang="de-DE">
                <a:solidFill>
                  <a:srgbClr val="000000"/>
                </a:solidFill>
                <a:latin typeface="Arial"/>
                <a:ea typeface="Arial"/>
                <a:cs typeface="Arial"/>
                <a:sym typeface="Arial"/>
              </a:rPr>
              <a:t>BUT regarding different data types (text vs. visual data) or subject specific terms as for performing arts, differences exist in terms of hyperlinks, category names and structures. </a:t>
            </a:r>
            <a:endParaRPr>
              <a:solidFill>
                <a:srgbClr val="000000"/>
              </a:solidFill>
              <a:latin typeface="Arial"/>
              <a:ea typeface="Arial"/>
              <a:cs typeface="Arial"/>
              <a:sym typeface="Arial"/>
            </a:endParaRPr>
          </a:p>
          <a:p>
            <a:pPr indent="0" lvl="0" marL="0" rtl="0" algn="just">
              <a:spcBef>
                <a:spcPts val="0"/>
              </a:spcBef>
              <a:spcAft>
                <a:spcPts val="0"/>
              </a:spcAft>
              <a:buNone/>
            </a:pPr>
            <a:r>
              <a:t/>
            </a:r>
            <a:endParaRPr>
              <a:solidFill>
                <a:srgbClr val="000000"/>
              </a:solidFill>
              <a:latin typeface="Arial"/>
              <a:ea typeface="Arial"/>
              <a:cs typeface="Arial"/>
              <a:sym typeface="Arial"/>
            </a:endParaRPr>
          </a:p>
          <a:p>
            <a:pPr indent="0" lvl="0" marL="0" rtl="0" algn="just">
              <a:spcBef>
                <a:spcPts val="0"/>
              </a:spcBef>
              <a:spcAft>
                <a:spcPts val="0"/>
              </a:spcAft>
              <a:buNone/>
            </a:pPr>
            <a:r>
              <a:rPr b="0" i="0" lang="de-DE" sz="1200" u="none" strike="noStrike">
                <a:solidFill>
                  <a:srgbClr val="000000"/>
                </a:solidFill>
                <a:latin typeface="Arial"/>
                <a:ea typeface="Arial"/>
                <a:cs typeface="Arial"/>
                <a:sym typeface="Arial"/>
              </a:rPr>
              <a:t>Interestingly, re</a:t>
            </a:r>
            <a:r>
              <a:rPr lang="de-DE">
                <a:solidFill>
                  <a:srgbClr val="000000"/>
                </a:solidFill>
                <a:latin typeface="Arial"/>
                <a:ea typeface="Arial"/>
                <a:cs typeface="Arial"/>
                <a:sym typeface="Arial"/>
              </a:rPr>
              <a:t>cognized </a:t>
            </a:r>
            <a:r>
              <a:rPr b="0" i="0" lang="de-DE" sz="1200" u="none" strike="noStrike">
                <a:solidFill>
                  <a:srgbClr val="000000"/>
                </a:solidFill>
                <a:latin typeface="Arial"/>
                <a:ea typeface="Arial"/>
                <a:cs typeface="Arial"/>
                <a:sym typeface="Arial"/>
              </a:rPr>
              <a:t>distinctions i</a:t>
            </a:r>
            <a:r>
              <a:rPr lang="de-DE">
                <a:solidFill>
                  <a:srgbClr val="000000"/>
                </a:solidFill>
                <a:latin typeface="Arial"/>
                <a:ea typeface="Arial"/>
                <a:cs typeface="Arial"/>
                <a:sym typeface="Arial"/>
              </a:rPr>
              <a:t>n the behavior while using the catalog were </a:t>
            </a:r>
            <a:r>
              <a:rPr b="0" i="0" lang="de-DE" sz="1200" u="none" strike="noStrike">
                <a:solidFill>
                  <a:srgbClr val="000000"/>
                </a:solidFill>
                <a:latin typeface="Arial"/>
                <a:ea typeface="Arial"/>
                <a:cs typeface="Arial"/>
                <a:sym typeface="Arial"/>
              </a:rPr>
              <a:t>to the same extent between participants of the same subjects as between those of different subjects. It therefore seems to be a personal preference based on habituation and knowledge, instead of subject specific usage patterns. </a:t>
            </a:r>
            <a:endParaRPr b="0" i="0" sz="1200" u="none" strike="noStrike">
              <a:solidFill>
                <a:srgbClr val="000000"/>
              </a:solidFill>
              <a:latin typeface="Arial"/>
              <a:ea typeface="Arial"/>
              <a:cs typeface="Arial"/>
              <a:sym typeface="Arial"/>
            </a:endParaRPr>
          </a:p>
          <a:p>
            <a:pPr indent="0" lvl="0" marL="0" rtl="0" algn="just">
              <a:spcBef>
                <a:spcPts val="0"/>
              </a:spcBef>
              <a:spcAft>
                <a:spcPts val="0"/>
              </a:spcAft>
              <a:buNone/>
            </a:pPr>
            <a:r>
              <a:t/>
            </a:r>
            <a:endParaRPr>
              <a:solidFill>
                <a:srgbClr val="000000"/>
              </a:solidFill>
              <a:latin typeface="Arial"/>
              <a:ea typeface="Arial"/>
              <a:cs typeface="Arial"/>
              <a:sym typeface="Arial"/>
            </a:endParaRPr>
          </a:p>
          <a:p>
            <a:pPr indent="0" lvl="0" marL="0" rtl="0" algn="just">
              <a:spcBef>
                <a:spcPts val="0"/>
              </a:spcBef>
              <a:spcAft>
                <a:spcPts val="0"/>
              </a:spcAft>
              <a:buNone/>
            </a:pPr>
            <a:r>
              <a:rPr b="0" i="0" lang="de-DE" sz="1200" u="none" strike="noStrike">
                <a:solidFill>
                  <a:srgbClr val="000000"/>
                </a:solidFill>
                <a:latin typeface="Arial"/>
                <a:ea typeface="Arial"/>
                <a:cs typeface="Arial"/>
                <a:sym typeface="Arial"/>
              </a:rPr>
              <a:t>Regardless of their subject, almost all participants made a comparison with the library catalogs of their research institution, which they use regularly.</a:t>
            </a:r>
            <a:endParaRPr/>
          </a:p>
          <a:p>
            <a:pPr indent="0" lvl="0" marL="0" rtl="0" algn="l">
              <a:spcBef>
                <a:spcPts val="0"/>
              </a:spcBef>
              <a:spcAft>
                <a:spcPts val="0"/>
              </a:spcAft>
              <a:buNone/>
            </a:pPr>
            <a:r>
              <a:t/>
            </a:r>
            <a:endParaRPr/>
          </a:p>
        </p:txBody>
      </p:sp>
      <p:sp>
        <p:nvSpPr>
          <p:cNvPr id="405" name="Google Shape;40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rtl="0" algn="just">
              <a:spcBef>
                <a:spcPts val="0"/>
              </a:spcBef>
              <a:spcAft>
                <a:spcPts val="0"/>
              </a:spcAft>
              <a:buClr>
                <a:srgbClr val="000000"/>
              </a:buClr>
              <a:buSzPts val="1400"/>
              <a:buFont typeface="Arial"/>
              <a:buChar char="●"/>
            </a:pPr>
            <a:r>
              <a:rPr lang="de-DE" sz="1400">
                <a:solidFill>
                  <a:srgbClr val="000000"/>
                </a:solidFill>
                <a:latin typeface="Arial"/>
                <a:ea typeface="Arial"/>
                <a:cs typeface="Arial"/>
                <a:sym typeface="Arial"/>
              </a:rPr>
              <a:t>interdisciplinarity: </a:t>
            </a:r>
            <a:r>
              <a:rPr b="0" i="0" lang="de-DE" sz="1400" u="none" strike="noStrike">
                <a:solidFill>
                  <a:srgbClr val="000000"/>
                </a:solidFill>
                <a:latin typeface="Arial"/>
                <a:ea typeface="Arial"/>
                <a:cs typeface="Arial"/>
                <a:sym typeface="Arial"/>
              </a:rPr>
              <a:t>This was mentioned especially for small subjects where the use of interdisciplinary sources is frequent. The intuitiv usage of various FIDs are necessary</a:t>
            </a:r>
            <a:r>
              <a:rPr lang="de-DE" sz="1400">
                <a:solidFill>
                  <a:srgbClr val="000000"/>
                </a:solidFill>
                <a:latin typeface="Arial"/>
                <a:ea typeface="Arial"/>
                <a:cs typeface="Arial"/>
                <a:sym typeface="Arial"/>
              </a:rPr>
              <a:t> in the eyes of the user.</a:t>
            </a:r>
            <a:endParaRPr sz="1400">
              <a:solidFill>
                <a:srgbClr val="000000"/>
              </a:solidFill>
              <a:latin typeface="Arial"/>
              <a:ea typeface="Arial"/>
              <a:cs typeface="Arial"/>
              <a:sym typeface="Arial"/>
            </a:endParaRPr>
          </a:p>
          <a:p>
            <a:pPr indent="0" lvl="0" marL="457200" rtl="0" algn="just">
              <a:spcBef>
                <a:spcPts val="0"/>
              </a:spcBef>
              <a:spcAft>
                <a:spcPts val="0"/>
              </a:spcAft>
              <a:buNone/>
            </a:pPr>
            <a:r>
              <a:t/>
            </a:r>
            <a:endParaRPr sz="1400">
              <a:solidFill>
                <a:srgbClr val="000000"/>
              </a:solidFill>
              <a:latin typeface="Arial"/>
              <a:ea typeface="Arial"/>
              <a:cs typeface="Arial"/>
              <a:sym typeface="Arial"/>
            </a:endParaRPr>
          </a:p>
          <a:p>
            <a:pPr indent="-317500" lvl="0" marL="457200" rtl="0" algn="just">
              <a:spcBef>
                <a:spcPts val="0"/>
              </a:spcBef>
              <a:spcAft>
                <a:spcPts val="0"/>
              </a:spcAft>
              <a:buClr>
                <a:srgbClr val="000000"/>
              </a:buClr>
              <a:buSzPts val="1400"/>
              <a:buFont typeface="Arial"/>
              <a:buChar char="●"/>
            </a:pPr>
            <a:r>
              <a:rPr b="0" i="0" lang="de-DE" sz="1400" u="none" strike="noStrike">
                <a:solidFill>
                  <a:srgbClr val="000000"/>
                </a:solidFill>
                <a:latin typeface="Arial"/>
                <a:ea typeface="Arial"/>
                <a:cs typeface="Arial"/>
                <a:sym typeface="Arial"/>
              </a:rPr>
              <a:t>In addition, however, they still need the FID of their own research area, since relevant sources are quickly lost in general catalogs of FIDs of larger subjects and can only be found with difficulty. Thus, all subjects in the four studies expressed gratitude for the existence of their subject-specific FIDs.</a:t>
            </a:r>
            <a:endParaRPr sz="800"/>
          </a:p>
        </p:txBody>
      </p:sp>
      <p:sp>
        <p:nvSpPr>
          <p:cNvPr id="418" name="Google Shape;41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rtl="0" algn="just">
              <a:spcBef>
                <a:spcPts val="0"/>
              </a:spcBef>
              <a:spcAft>
                <a:spcPts val="0"/>
              </a:spcAft>
              <a:buClr>
                <a:srgbClr val="000000"/>
              </a:buClr>
              <a:buSzPts val="1400"/>
              <a:buFont typeface="Arial"/>
              <a:buChar char="●"/>
            </a:pPr>
            <a:r>
              <a:rPr b="0" i="0" lang="de-DE" sz="1400" u="none" strike="noStrike">
                <a:solidFill>
                  <a:srgbClr val="000000"/>
                </a:solidFill>
                <a:latin typeface="Arial"/>
                <a:ea typeface="Arial"/>
                <a:cs typeface="Arial"/>
                <a:sym typeface="Arial"/>
              </a:rPr>
              <a:t>The think-aloud tests and focus groups focused on concrete experiences within researchers’ subject area. Participants were asked to describe how they used the portals, to demonstrate their information seeking process using a current research question that they have and to express needs towards the services. A close view on preferences in catalogs, structure and functionality of FIDs and redundant or less used services was identified. Based on previous studies in the field, it was expected to discover subject specific usage patterns. However, those were rarely visible.</a:t>
            </a:r>
            <a:endParaRPr b="0" i="0" sz="800" u="none" strike="noStrike">
              <a:solidFill>
                <a:srgbClr val="000000"/>
              </a:solidFill>
            </a:endParaRPr>
          </a:p>
          <a:p>
            <a:pPr indent="-317500" lvl="0" marL="457200" rtl="0" algn="just">
              <a:spcBef>
                <a:spcPts val="0"/>
              </a:spcBef>
              <a:spcAft>
                <a:spcPts val="0"/>
              </a:spcAft>
              <a:buClr>
                <a:srgbClr val="000000"/>
              </a:buClr>
              <a:buSzPts val="1400"/>
              <a:buFont typeface="Arial"/>
              <a:buChar char="●"/>
            </a:pPr>
            <a:r>
              <a:rPr b="0" i="0" lang="de-DE" sz="1400" u="none" strike="noStrike">
                <a:solidFill>
                  <a:srgbClr val="000000"/>
                </a:solidFill>
                <a:latin typeface="Arial"/>
                <a:ea typeface="Arial"/>
                <a:cs typeface="Arial"/>
                <a:sym typeface="Arial"/>
              </a:rPr>
              <a:t>The librarian perspective and argument for specialized services is that the data types are very different. Researchers from performing arts are more likely seeking visual data such as illustrations from performances while the German linguists are more likely to seek large text corpora. If the data are very different, the information infrastructure must be very different. Yet, while the backend must adapt to different data types, it may not be necessary to mirror this to the front end. There, in contrast, a homogeneous presentation is desired, which also enables the intuitive use of FIDs from other related subjects.</a:t>
            </a:r>
            <a:endParaRPr sz="800"/>
          </a:p>
          <a:p>
            <a:pPr indent="0" lvl="0" marL="0" rtl="0" algn="just">
              <a:spcBef>
                <a:spcPts val="1200"/>
              </a:spcBef>
              <a:spcAft>
                <a:spcPts val="0"/>
              </a:spcAft>
              <a:buNone/>
            </a:pPr>
            <a:r>
              <a:t/>
            </a:r>
            <a:endParaRPr sz="800"/>
          </a:p>
          <a:p>
            <a:pPr indent="0" lvl="0" marL="0" rtl="0" algn="just">
              <a:spcBef>
                <a:spcPts val="1200"/>
              </a:spcBef>
              <a:spcAft>
                <a:spcPts val="0"/>
              </a:spcAft>
              <a:buNone/>
            </a:pPr>
            <a:r>
              <a:t/>
            </a:r>
            <a:endParaRPr sz="800"/>
          </a:p>
          <a:p>
            <a:pPr indent="0" lvl="0" marL="0" rtl="0" algn="just">
              <a:spcBef>
                <a:spcPts val="1200"/>
              </a:spcBef>
              <a:spcAft>
                <a:spcPts val="0"/>
              </a:spcAft>
              <a:buNone/>
            </a:pPr>
            <a:r>
              <a:t/>
            </a:r>
            <a:endParaRPr sz="800"/>
          </a:p>
        </p:txBody>
      </p:sp>
      <p:sp>
        <p:nvSpPr>
          <p:cNvPr id="428" name="Google Shape;42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Clr>
                <a:srgbClr val="000000"/>
              </a:buClr>
              <a:buSzPts val="1400"/>
              <a:buFont typeface="Arial"/>
              <a:buChar char="●"/>
            </a:pPr>
            <a:r>
              <a:rPr b="0" i="0" lang="de-DE" sz="1400" u="none" strike="noStrike">
                <a:solidFill>
                  <a:srgbClr val="000000"/>
                </a:solidFill>
                <a:latin typeface="Arial"/>
                <a:ea typeface="Arial"/>
                <a:cs typeface="Arial"/>
                <a:sym typeface="Arial"/>
              </a:rPr>
              <a:t>The results of those four studies showed that users of specialized digital library services may express how different they are when it comes to getting funding or keeping positions within university structures, but that their information needs and information usage behaviors are very similar. </a:t>
            </a:r>
            <a:endParaRPr b="0" i="0" sz="1400" u="none" strike="noStrike">
              <a:solidFill>
                <a:srgbClr val="000000"/>
              </a:solidFill>
              <a:latin typeface="Arial"/>
              <a:ea typeface="Arial"/>
              <a:cs typeface="Arial"/>
              <a:sym typeface="Arial"/>
            </a:endParaRPr>
          </a:p>
          <a:p>
            <a:pPr indent="-317500" lvl="0" marL="457200" rtl="0" algn="just">
              <a:spcBef>
                <a:spcPts val="0"/>
              </a:spcBef>
              <a:spcAft>
                <a:spcPts val="0"/>
              </a:spcAft>
              <a:buClr>
                <a:srgbClr val="000000"/>
              </a:buClr>
              <a:buSzPts val="1400"/>
              <a:buFont typeface="Arial"/>
              <a:buChar char="●"/>
            </a:pPr>
            <a:r>
              <a:rPr b="0" i="0" lang="de-DE" sz="1400" u="none" strike="noStrike">
                <a:solidFill>
                  <a:srgbClr val="000000"/>
                </a:solidFill>
                <a:latin typeface="Arial"/>
                <a:ea typeface="Arial"/>
                <a:cs typeface="Arial"/>
                <a:sym typeface="Arial"/>
              </a:rPr>
              <a:t>Participants express that they are (no longer) willing to learn how to use services and expect that library services implement standard user experience practices. They prefer similar systems instead of specialized systems created only for them. This was also visible in understanding issues of unfamiliar vocabulary. A good specialized service is characterized by the fact that similar functions work. A similar structure of interfaces is helpful for the overlapping use of different specialized information services and the intuitive and quick understanding of different information services. They “need to be “walk up and use” systems that are easily learned” as already Blandford et al. said about libraries in 2001. The same applies to digital libraries and specialized information services. </a:t>
            </a:r>
            <a:endParaRPr sz="800"/>
          </a:p>
          <a:p>
            <a:pPr indent="-317500" lvl="0" marL="457200" rtl="0" algn="just">
              <a:spcBef>
                <a:spcPts val="0"/>
              </a:spcBef>
              <a:spcAft>
                <a:spcPts val="0"/>
              </a:spcAft>
              <a:buClr>
                <a:srgbClr val="000000"/>
              </a:buClr>
              <a:buSzPts val="1400"/>
              <a:buFont typeface="Arial"/>
              <a:buChar char="●"/>
            </a:pPr>
            <a:r>
              <a:rPr b="0" i="0" lang="de-DE" sz="1400" u="none" strike="noStrike">
                <a:solidFill>
                  <a:srgbClr val="000000"/>
                </a:solidFill>
                <a:latin typeface="Arial"/>
                <a:ea typeface="Arial"/>
                <a:cs typeface="Arial"/>
                <a:sym typeface="Arial"/>
              </a:rPr>
              <a:t>Previous studies showed large differences in usage behaviors between subject domains when seeking information. The results of the present study show the opposite: the seeking behaviors were very similar and participants criticized when digital services were too different. Participants explained this with their interdisciplinary background and the need to use multiple specialized services for their research purposes.</a:t>
            </a:r>
            <a:endParaRPr b="0" i="0" sz="1400" u="none" strike="noStrike">
              <a:solidFill>
                <a:srgbClr val="000000"/>
              </a:solidFill>
              <a:latin typeface="Arial"/>
              <a:ea typeface="Arial"/>
              <a:cs typeface="Arial"/>
              <a:sym typeface="Arial"/>
            </a:endParaRPr>
          </a:p>
          <a:p>
            <a:pPr indent="-317500" lvl="0" marL="457200" rtl="0" algn="just">
              <a:spcBef>
                <a:spcPts val="0"/>
              </a:spcBef>
              <a:spcAft>
                <a:spcPts val="0"/>
              </a:spcAft>
              <a:buClr>
                <a:srgbClr val="000000"/>
              </a:buClr>
              <a:buSzPts val="1400"/>
              <a:buFont typeface="Arial"/>
              <a:buChar char="●"/>
            </a:pPr>
            <a:r>
              <a:rPr b="0" i="0" lang="de-DE" sz="1400" u="none" strike="noStrike">
                <a:solidFill>
                  <a:srgbClr val="000000"/>
                </a:solidFill>
                <a:latin typeface="Arial"/>
                <a:ea typeface="Arial"/>
                <a:cs typeface="Arial"/>
                <a:sym typeface="Arial"/>
              </a:rPr>
              <a:t>Libraries as the stakeholders in the backend receive grant funding to develop multiple services for specialized user groups. Each difference means the chance of extra funding. Going for similarity in design and services steering towards some form of universal design may in the long run reduce funding income.</a:t>
            </a:r>
            <a:endParaRPr b="0" i="0" sz="800" u="none" strike="noStrike">
              <a:solidFill>
                <a:srgbClr val="000000"/>
              </a:solidFill>
            </a:endParaRPr>
          </a:p>
          <a:p>
            <a:pPr indent="0" lvl="0" marL="457200" rtl="0" algn="l">
              <a:spcBef>
                <a:spcPts val="0"/>
              </a:spcBef>
              <a:spcAft>
                <a:spcPts val="0"/>
              </a:spcAft>
              <a:buNone/>
            </a:pPr>
            <a:br>
              <a:rPr lang="de-DE" sz="800"/>
            </a:br>
            <a:br>
              <a:rPr lang="de-DE" sz="800"/>
            </a:br>
            <a:endParaRPr sz="800"/>
          </a:p>
        </p:txBody>
      </p:sp>
      <p:sp>
        <p:nvSpPr>
          <p:cNvPr id="448" name="Google Shape;44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https://library.ifla.org/id/eprint/937/1/139-greifeneder-en.pdf</a:t>
            </a:r>
            <a:endParaRPr/>
          </a:p>
          <a:p>
            <a:pPr indent="0" lvl="0" marL="0" rtl="0" algn="l">
              <a:spcBef>
                <a:spcPts val="0"/>
              </a:spcBef>
              <a:spcAft>
                <a:spcPts val="0"/>
              </a:spcAft>
              <a:buNone/>
            </a:pPr>
            <a:r>
              <a:t/>
            </a:r>
            <a:endParaRPr/>
          </a:p>
          <a:p>
            <a:pPr indent="0" lvl="0" marL="0" rtl="0" algn="l">
              <a:spcBef>
                <a:spcPts val="0"/>
              </a:spcBef>
              <a:spcAft>
                <a:spcPts val="0"/>
              </a:spcAft>
              <a:buNone/>
            </a:pPr>
            <a:r>
              <a:rPr lang="de-DE"/>
              <a:t>Doch wie kommt es zu diesem change der perspektive?</a:t>
            </a:r>
            <a:endParaRPr/>
          </a:p>
        </p:txBody>
      </p:sp>
      <p:sp>
        <p:nvSpPr>
          <p:cNvPr id="283" name="Google Shape;28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47d03d62ba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247d03d62ba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sz="1300"/>
              <a:t>All studies have in common that the starting point is the hypothesis of existing differences and that the research design thus seeks to validate those differences.</a:t>
            </a:r>
            <a:endParaRPr sz="13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p:txBody>
      </p:sp>
      <p:sp>
        <p:nvSpPr>
          <p:cNvPr id="295" name="Google Shape;295;g247d03d62ba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47d03d62ba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g247d03d62ba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p:txBody>
      </p:sp>
      <p:sp>
        <p:nvSpPr>
          <p:cNvPr id="311" name="Google Shape;311;g247d03d62ba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47d03d62ba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g247d03d62ba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900"/>
          </a:p>
          <a:p>
            <a:pPr indent="0" lvl="0" marL="0" rtl="0" algn="l">
              <a:spcBef>
                <a:spcPts val="0"/>
              </a:spcBef>
              <a:spcAft>
                <a:spcPts val="0"/>
              </a:spcAft>
              <a:buNone/>
            </a:pPr>
            <a:r>
              <a:t/>
            </a:r>
            <a:endParaRPr sz="900"/>
          </a:p>
        </p:txBody>
      </p:sp>
      <p:sp>
        <p:nvSpPr>
          <p:cNvPr id="327" name="Google Shape;327;g247d03d62ba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1150" lvl="0" marL="457200" rtl="0" algn="l">
              <a:spcBef>
                <a:spcPts val="0"/>
              </a:spcBef>
              <a:spcAft>
                <a:spcPts val="0"/>
              </a:spcAft>
              <a:buClr>
                <a:srgbClr val="000000"/>
              </a:buClr>
              <a:buSzPts val="1300"/>
              <a:buFont typeface="Arial"/>
              <a:buChar char="●"/>
            </a:pPr>
            <a:r>
              <a:rPr lang="de-DE" sz="1300">
                <a:solidFill>
                  <a:srgbClr val="000000"/>
                </a:solidFill>
                <a:latin typeface="Arial"/>
                <a:ea typeface="Arial"/>
                <a:cs typeface="Arial"/>
                <a:sym typeface="Arial"/>
              </a:rPr>
              <a:t>HSP = 6 Mio </a:t>
            </a:r>
            <a:endParaRPr sz="1300">
              <a:solidFill>
                <a:srgbClr val="000000"/>
              </a:solidFill>
              <a:latin typeface="Arial"/>
              <a:ea typeface="Arial"/>
              <a:cs typeface="Arial"/>
              <a:sym typeface="Arial"/>
            </a:endParaRPr>
          </a:p>
          <a:p>
            <a:pPr indent="-311150" lvl="0" marL="457200" rtl="0" algn="l">
              <a:spcBef>
                <a:spcPts val="0"/>
              </a:spcBef>
              <a:spcAft>
                <a:spcPts val="0"/>
              </a:spcAft>
              <a:buClr>
                <a:srgbClr val="000000"/>
              </a:buClr>
              <a:buSzPts val="1300"/>
              <a:buFont typeface="Arial"/>
              <a:buChar char="●"/>
            </a:pPr>
            <a:r>
              <a:rPr lang="de-DE" sz="1300">
                <a:solidFill>
                  <a:srgbClr val="000000"/>
                </a:solidFill>
                <a:latin typeface="Arial"/>
                <a:ea typeface="Arial"/>
                <a:cs typeface="Arial"/>
                <a:sym typeface="Arial"/>
              </a:rPr>
              <a:t>The aim of those FID is to have access to information and library services for German researchers independent of the researchers’ current location. This means, for example, German philosophical researchers, can (request) access to all services from their FID independently if they work at a department of philosophy, at one of the state funded institutions such as Fraunhofer or Max Planck or, if they live abroad. In 2022, there were 42 different specialized services funded by the German Research foundation, each addressing a different research group, all of them offering some sort of digital portal as an entry point to specialized services.  </a:t>
            </a:r>
            <a:endParaRPr sz="1300">
              <a:solidFill>
                <a:srgbClr val="000000"/>
              </a:solidFill>
              <a:latin typeface="Arial"/>
              <a:ea typeface="Arial"/>
              <a:cs typeface="Arial"/>
              <a:sym typeface="Arial"/>
            </a:endParaRPr>
          </a:p>
          <a:p>
            <a:pPr indent="0" lvl="0" marL="457200" rtl="0" algn="l">
              <a:spcBef>
                <a:spcPts val="0"/>
              </a:spcBef>
              <a:spcAft>
                <a:spcPts val="0"/>
              </a:spcAft>
              <a:buNone/>
            </a:pPr>
            <a:r>
              <a:t/>
            </a:r>
            <a:endParaRPr sz="1300">
              <a:solidFill>
                <a:srgbClr val="000000"/>
              </a:solidFill>
              <a:latin typeface="Arial"/>
              <a:ea typeface="Arial"/>
              <a:cs typeface="Arial"/>
              <a:sym typeface="Arial"/>
            </a:endParaRPr>
          </a:p>
        </p:txBody>
      </p:sp>
      <p:sp>
        <p:nvSpPr>
          <p:cNvPr id="346" name="Google Shape;34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lang="de-DE">
                <a:solidFill>
                  <a:srgbClr val="000000"/>
                </a:solidFill>
                <a:latin typeface="Arial"/>
                <a:ea typeface="Arial"/>
                <a:cs typeface="Arial"/>
                <a:sym typeface="Arial"/>
              </a:rPr>
              <a:t>As you already heard, we are trying to challenge the </a:t>
            </a:r>
            <a:r>
              <a:rPr lang="de-DE">
                <a:solidFill>
                  <a:srgbClr val="000000"/>
                </a:solidFill>
                <a:latin typeface="Arial"/>
                <a:ea typeface="Arial"/>
                <a:cs typeface="Arial"/>
                <a:sym typeface="Arial"/>
              </a:rPr>
              <a:t>prevailing user evaluation approach.</a:t>
            </a:r>
            <a:endParaRPr>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de-DE">
                <a:solidFill>
                  <a:srgbClr val="000000"/>
                </a:solidFill>
                <a:latin typeface="Arial"/>
                <a:ea typeface="Arial"/>
                <a:cs typeface="Arial"/>
                <a:sym typeface="Arial"/>
              </a:rPr>
              <a:t>Our research question for this purpose was the following:</a:t>
            </a:r>
            <a:endParaRPr>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357" name="Google Shape;35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sz="1400">
                <a:latin typeface="Arial"/>
                <a:ea typeface="Arial"/>
                <a:cs typeface="Arial"/>
                <a:sym typeface="Arial"/>
              </a:rPr>
              <a:t>Our article is based on </a:t>
            </a:r>
            <a:r>
              <a:rPr lang="de-DE" sz="1400">
                <a:latin typeface="Arial"/>
                <a:ea typeface="Arial"/>
                <a:cs typeface="Arial"/>
                <a:sym typeface="Arial"/>
              </a:rPr>
              <a:t>four usability studies of different FIDs, which we conducted independently between 2021 and 2022.</a:t>
            </a:r>
            <a:endParaRPr sz="1400">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de-DE" sz="1500">
                <a:solidFill>
                  <a:srgbClr val="000000"/>
                </a:solidFill>
                <a:latin typeface="Arial"/>
                <a:ea typeface="Arial"/>
                <a:cs typeface="Arial"/>
                <a:sym typeface="Arial"/>
              </a:rPr>
              <a:t>The first study HSP (portal of</a:t>
            </a:r>
            <a:r>
              <a:rPr b="0" i="0" lang="de-DE" sz="1500" u="none" strike="noStrike">
                <a:solidFill>
                  <a:srgbClr val="000000"/>
                </a:solidFill>
                <a:latin typeface="Arial"/>
                <a:ea typeface="Arial"/>
                <a:cs typeface="Arial"/>
                <a:sym typeface="Arial"/>
              </a:rPr>
              <a:t> medieval and early modern manuscripts) was divided into two sub-studies. </a:t>
            </a:r>
            <a:r>
              <a:rPr lang="de-DE" sz="1500">
                <a:solidFill>
                  <a:srgbClr val="000000"/>
                </a:solidFill>
                <a:latin typeface="Arial"/>
                <a:ea typeface="Arial"/>
                <a:cs typeface="Arial"/>
                <a:sym typeface="Arial"/>
              </a:rPr>
              <a:t>We analysed the usability by an online unmoderated card-sorting and an online think aloud study.</a:t>
            </a:r>
            <a:endParaRPr sz="1500">
              <a:solidFill>
                <a:srgbClr val="000000"/>
              </a:solidFill>
              <a:latin typeface="Arial"/>
              <a:ea typeface="Arial"/>
              <a:cs typeface="Arial"/>
              <a:sym typeface="Arial"/>
            </a:endParaRPr>
          </a:p>
          <a:p>
            <a:pPr indent="0" lvl="0" marL="0" rtl="0" algn="l">
              <a:spcBef>
                <a:spcPts val="0"/>
              </a:spcBef>
              <a:spcAft>
                <a:spcPts val="0"/>
              </a:spcAft>
              <a:buNone/>
            </a:pPr>
            <a:r>
              <a:t/>
            </a:r>
            <a:endParaRPr sz="1500">
              <a:solidFill>
                <a:srgbClr val="000000"/>
              </a:solidFill>
              <a:latin typeface="Arial"/>
              <a:ea typeface="Arial"/>
              <a:cs typeface="Arial"/>
              <a:sym typeface="Arial"/>
            </a:endParaRPr>
          </a:p>
          <a:p>
            <a:pPr indent="0" lvl="0" marL="0" rtl="0" algn="l">
              <a:spcBef>
                <a:spcPts val="0"/>
              </a:spcBef>
              <a:spcAft>
                <a:spcPts val="0"/>
              </a:spcAft>
              <a:buNone/>
            </a:pPr>
            <a:r>
              <a:rPr lang="de-DE" sz="1500">
                <a:solidFill>
                  <a:srgbClr val="000000"/>
                </a:solidFill>
                <a:latin typeface="Arial"/>
                <a:ea typeface="Arial"/>
                <a:cs typeface="Arial"/>
                <a:sym typeface="Arial"/>
              </a:rPr>
              <a:t>Afterwards we conducted another card sorting study for GiN, the portal for german philology. This was great because we were able to compare the results </a:t>
            </a:r>
            <a:r>
              <a:rPr lang="de-DE" sz="1500">
                <a:solidFill>
                  <a:srgbClr val="000000"/>
                </a:solidFill>
                <a:latin typeface="Arial"/>
                <a:ea typeface="Arial"/>
                <a:cs typeface="Arial"/>
                <a:sym typeface="Arial"/>
              </a:rPr>
              <a:t>with</a:t>
            </a:r>
            <a:r>
              <a:rPr lang="de-DE" sz="1500">
                <a:solidFill>
                  <a:srgbClr val="000000"/>
                </a:solidFill>
                <a:latin typeface="Arial"/>
                <a:ea typeface="Arial"/>
                <a:cs typeface="Arial"/>
                <a:sym typeface="Arial"/>
              </a:rPr>
              <a:t> the HSP studies</a:t>
            </a:r>
            <a:endParaRPr sz="1500">
              <a:solidFill>
                <a:srgbClr val="000000"/>
              </a:solidFill>
              <a:latin typeface="Arial"/>
              <a:ea typeface="Arial"/>
              <a:cs typeface="Arial"/>
              <a:sym typeface="Arial"/>
            </a:endParaRPr>
          </a:p>
          <a:p>
            <a:pPr indent="0" lvl="0" marL="0" rtl="0" algn="l">
              <a:spcBef>
                <a:spcPts val="0"/>
              </a:spcBef>
              <a:spcAft>
                <a:spcPts val="0"/>
              </a:spcAft>
              <a:buNone/>
            </a:pPr>
            <a:r>
              <a:t/>
            </a:r>
            <a:endParaRPr sz="1500">
              <a:solidFill>
                <a:srgbClr val="000000"/>
              </a:solidFill>
              <a:latin typeface="Arial"/>
              <a:ea typeface="Arial"/>
              <a:cs typeface="Arial"/>
              <a:sym typeface="Arial"/>
            </a:endParaRPr>
          </a:p>
          <a:p>
            <a:pPr indent="0" lvl="0" marL="0" rtl="0" algn="l">
              <a:spcBef>
                <a:spcPts val="0"/>
              </a:spcBef>
              <a:spcAft>
                <a:spcPts val="0"/>
              </a:spcAft>
              <a:buNone/>
            </a:pPr>
            <a:r>
              <a:rPr lang="de-DE" sz="1500">
                <a:solidFill>
                  <a:srgbClr val="000000"/>
                </a:solidFill>
                <a:latin typeface="Arial"/>
                <a:ea typeface="Arial"/>
                <a:cs typeface="Arial"/>
                <a:sym typeface="Arial"/>
              </a:rPr>
              <a:t>AVL, the portal for literature studies was the third FID we analyzed by </a:t>
            </a:r>
            <a:r>
              <a:rPr lang="de-DE" sz="1500">
                <a:solidFill>
                  <a:srgbClr val="000000"/>
                </a:solidFill>
                <a:latin typeface="Arial"/>
                <a:ea typeface="Arial"/>
                <a:cs typeface="Arial"/>
                <a:sym typeface="Arial"/>
              </a:rPr>
              <a:t>conducting a small think aloud study </a:t>
            </a:r>
            <a:endParaRPr sz="1500">
              <a:solidFill>
                <a:srgbClr val="000000"/>
              </a:solidFill>
              <a:latin typeface="Arial"/>
              <a:ea typeface="Arial"/>
              <a:cs typeface="Arial"/>
              <a:sym typeface="Arial"/>
            </a:endParaRPr>
          </a:p>
          <a:p>
            <a:pPr indent="0" lvl="0" marL="0" rtl="0" algn="l">
              <a:spcBef>
                <a:spcPts val="0"/>
              </a:spcBef>
              <a:spcAft>
                <a:spcPts val="0"/>
              </a:spcAft>
              <a:buNone/>
            </a:pPr>
            <a:r>
              <a:rPr lang="de-DE" sz="1500">
                <a:solidFill>
                  <a:srgbClr val="000000"/>
                </a:solidFill>
                <a:latin typeface="Arial"/>
                <a:ea typeface="Arial"/>
                <a:cs typeface="Arial"/>
                <a:sym typeface="Arial"/>
              </a:rPr>
              <a:t>And last but not least the FID DK, the portal</a:t>
            </a:r>
            <a:r>
              <a:rPr b="0" i="0" lang="de-DE" sz="1500" u="none" strike="noStrike">
                <a:solidFill>
                  <a:srgbClr val="000000"/>
                </a:solidFill>
                <a:latin typeface="Arial"/>
                <a:ea typeface="Arial"/>
                <a:cs typeface="Arial"/>
                <a:sym typeface="Arial"/>
              </a:rPr>
              <a:t> for performing arts</a:t>
            </a:r>
            <a:r>
              <a:rPr lang="de-DE" sz="1500">
                <a:solidFill>
                  <a:srgbClr val="000000"/>
                </a:solidFill>
                <a:latin typeface="Arial"/>
                <a:ea typeface="Arial"/>
                <a:cs typeface="Arial"/>
                <a:sym typeface="Arial"/>
              </a:rPr>
              <a:t>. For this study we first conducted a think-aloud study in 2022 and afterwards an online focus group with some of the participants to dig deeper in some aspects of the study. </a:t>
            </a:r>
            <a:endParaRPr b="0" i="0" sz="1500" u="none" strike="noStrike">
              <a:solidFill>
                <a:srgbClr val="000000"/>
              </a:solidFill>
              <a:latin typeface="Arial"/>
              <a:ea typeface="Arial"/>
              <a:cs typeface="Arial"/>
              <a:sym typeface="Arial"/>
            </a:endParaRPr>
          </a:p>
          <a:p>
            <a:pPr indent="0" lvl="0" marL="0" rtl="0" algn="just">
              <a:spcBef>
                <a:spcPts val="1200"/>
              </a:spcBef>
              <a:spcAft>
                <a:spcPts val="0"/>
              </a:spcAft>
              <a:buNone/>
            </a:pPr>
            <a:r>
              <a:rPr b="0" i="0" lang="de-DE" sz="1500" u="none" strike="noStrike">
                <a:solidFill>
                  <a:srgbClr val="000000"/>
                </a:solidFill>
                <a:latin typeface="Arial"/>
                <a:ea typeface="Arial"/>
                <a:cs typeface="Arial"/>
                <a:sym typeface="Arial"/>
              </a:rPr>
              <a:t>Researchers are the main target group of specialized information services, therefore the majority of participants were researchers from their respective area, including researchers in the early career stage and senior researchers. An exception was FID DK because, due to its highly practice-oriented discipline, its target group also includes practitioners from memory institutions such as Galleries, Libraries, Archives and Museums (GLAMS). </a:t>
            </a:r>
            <a:endParaRPr sz="900"/>
          </a:p>
        </p:txBody>
      </p:sp>
      <p:sp>
        <p:nvSpPr>
          <p:cNvPr id="367" name="Google Shape;36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_1" showMasterSp="0">
  <p:cSld name="Titel_1">
    <p:bg>
      <p:bgPr>
        <a:solidFill>
          <a:schemeClr val="dk1"/>
        </a:solidFill>
      </p:bgPr>
    </p:bg>
    <p:spTree>
      <p:nvGrpSpPr>
        <p:cNvPr id="16" name="Shape 16"/>
        <p:cNvGrpSpPr/>
        <p:nvPr/>
      </p:nvGrpSpPr>
      <p:grpSpPr>
        <a:xfrm>
          <a:off x="0" y="0"/>
          <a:ext cx="0" cy="0"/>
          <a:chOff x="0" y="0"/>
          <a:chExt cx="0" cy="0"/>
        </a:xfrm>
      </p:grpSpPr>
      <p:sp>
        <p:nvSpPr>
          <p:cNvPr id="17" name="Google Shape;17;p28"/>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8"/>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8"/>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b="1" i="0" sz="1200" u="none" cap="none" strike="noStrike">
                <a:solidFill>
                  <a:schemeClr val="lt1"/>
                </a:solidFill>
                <a:latin typeface="Arial"/>
                <a:ea typeface="Arial"/>
                <a:cs typeface="Arial"/>
                <a:sym typeface="Arial"/>
              </a:defRPr>
            </a:lvl1pPr>
            <a:lvl2pPr indent="0" lvl="1" marL="0" algn="l">
              <a:spcBef>
                <a:spcPts val="0"/>
              </a:spcBef>
              <a:buNone/>
              <a:defRPr b="1" i="0" sz="1200" u="none" cap="none" strike="noStrike">
                <a:solidFill>
                  <a:schemeClr val="lt1"/>
                </a:solidFill>
                <a:latin typeface="Arial"/>
                <a:ea typeface="Arial"/>
                <a:cs typeface="Arial"/>
                <a:sym typeface="Arial"/>
              </a:defRPr>
            </a:lvl2pPr>
            <a:lvl3pPr indent="0" lvl="2" marL="0" algn="l">
              <a:spcBef>
                <a:spcPts val="0"/>
              </a:spcBef>
              <a:buNone/>
              <a:defRPr b="1" i="0" sz="1200" u="none" cap="none" strike="noStrike">
                <a:solidFill>
                  <a:schemeClr val="lt1"/>
                </a:solidFill>
                <a:latin typeface="Arial"/>
                <a:ea typeface="Arial"/>
                <a:cs typeface="Arial"/>
                <a:sym typeface="Arial"/>
              </a:defRPr>
            </a:lvl3pPr>
            <a:lvl4pPr indent="0" lvl="3" marL="0" algn="l">
              <a:spcBef>
                <a:spcPts val="0"/>
              </a:spcBef>
              <a:buNone/>
              <a:defRPr b="1" i="0" sz="1200" u="none" cap="none" strike="noStrike">
                <a:solidFill>
                  <a:schemeClr val="lt1"/>
                </a:solidFill>
                <a:latin typeface="Arial"/>
                <a:ea typeface="Arial"/>
                <a:cs typeface="Arial"/>
                <a:sym typeface="Arial"/>
              </a:defRPr>
            </a:lvl4pPr>
            <a:lvl5pPr indent="0" lvl="4" marL="0" algn="l">
              <a:spcBef>
                <a:spcPts val="0"/>
              </a:spcBef>
              <a:buNone/>
              <a:defRPr b="1" i="0" sz="1200" u="none" cap="none" strike="noStrike">
                <a:solidFill>
                  <a:schemeClr val="lt1"/>
                </a:solidFill>
                <a:latin typeface="Arial"/>
                <a:ea typeface="Arial"/>
                <a:cs typeface="Arial"/>
                <a:sym typeface="Arial"/>
              </a:defRPr>
            </a:lvl5pPr>
            <a:lvl6pPr indent="0" lvl="5" marL="0" algn="l">
              <a:spcBef>
                <a:spcPts val="0"/>
              </a:spcBef>
              <a:buNone/>
              <a:defRPr b="1" i="0" sz="1200" u="none" cap="none" strike="noStrike">
                <a:solidFill>
                  <a:schemeClr val="lt1"/>
                </a:solidFill>
                <a:latin typeface="Arial"/>
                <a:ea typeface="Arial"/>
                <a:cs typeface="Arial"/>
                <a:sym typeface="Arial"/>
              </a:defRPr>
            </a:lvl6pPr>
            <a:lvl7pPr indent="0" lvl="6" marL="0" algn="l">
              <a:spcBef>
                <a:spcPts val="0"/>
              </a:spcBef>
              <a:buNone/>
              <a:defRPr b="1" i="0" sz="1200" u="none" cap="none" strike="noStrike">
                <a:solidFill>
                  <a:schemeClr val="lt1"/>
                </a:solidFill>
                <a:latin typeface="Arial"/>
                <a:ea typeface="Arial"/>
                <a:cs typeface="Arial"/>
                <a:sym typeface="Arial"/>
              </a:defRPr>
            </a:lvl7pPr>
            <a:lvl8pPr indent="0" lvl="7" marL="0" algn="l">
              <a:spcBef>
                <a:spcPts val="0"/>
              </a:spcBef>
              <a:buNone/>
              <a:defRPr b="1" i="0" sz="1200" u="none" cap="none" strike="noStrike">
                <a:solidFill>
                  <a:schemeClr val="lt1"/>
                </a:solidFill>
                <a:latin typeface="Arial"/>
                <a:ea typeface="Arial"/>
                <a:cs typeface="Arial"/>
                <a:sym typeface="Arial"/>
              </a:defRPr>
            </a:lvl8pPr>
            <a:lvl9pPr indent="0" lvl="8" marL="0" algn="l">
              <a:spcBef>
                <a:spcPts val="0"/>
              </a:spcBef>
              <a:buNone/>
              <a:defRPr b="1"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endParaRPr/>
          </a:p>
        </p:txBody>
      </p:sp>
      <p:sp>
        <p:nvSpPr>
          <p:cNvPr id="20" name="Google Shape;20;p28"/>
          <p:cNvSpPr txBox="1"/>
          <p:nvPr>
            <p:ph idx="1" type="body"/>
          </p:nvPr>
        </p:nvSpPr>
        <p:spPr>
          <a:xfrm>
            <a:off x="1134000" y="2626142"/>
            <a:ext cx="9936000" cy="3060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400"/>
              <a:buFont typeface="Arial"/>
              <a:buNone/>
              <a:defRPr b="1" i="0" sz="2000">
                <a:solidFill>
                  <a:schemeClr val="lt1"/>
                </a:solidFill>
                <a:latin typeface="Arial"/>
                <a:ea typeface="Arial"/>
                <a:cs typeface="Arial"/>
                <a:sym typeface="Arial"/>
              </a:defRPr>
            </a:lvl1pPr>
            <a:lvl2pPr indent="-292100" lvl="1" marL="914400" algn="l">
              <a:lnSpc>
                <a:spcPct val="104999"/>
              </a:lnSpc>
              <a:spcBef>
                <a:spcPts val="2100"/>
              </a:spcBef>
              <a:spcAft>
                <a:spcPts val="0"/>
              </a:spcAft>
              <a:buClr>
                <a:schemeClr val="dk1"/>
              </a:buClr>
              <a:buSzPts val="1000"/>
              <a:buFont typeface="Arial"/>
              <a:buChar char="•"/>
              <a:defRPr>
                <a:solidFill>
                  <a:schemeClr val="dk1"/>
                </a:solidFill>
                <a:latin typeface="Arial"/>
                <a:ea typeface="Arial"/>
                <a:cs typeface="Arial"/>
                <a:sym typeface="Arial"/>
              </a:defRPr>
            </a:lvl2pPr>
            <a:lvl3pPr indent="-292100" lvl="2" marL="1371600" algn="l">
              <a:lnSpc>
                <a:spcPct val="104999"/>
              </a:lnSpc>
              <a:spcBef>
                <a:spcPts val="2100"/>
              </a:spcBef>
              <a:spcAft>
                <a:spcPts val="0"/>
              </a:spcAft>
              <a:buClr>
                <a:schemeClr val="dk1"/>
              </a:buClr>
              <a:buSzPts val="1000"/>
              <a:buFont typeface="Arial"/>
              <a:buChar char="•"/>
              <a:defRPr>
                <a:solidFill>
                  <a:schemeClr val="dk1"/>
                </a:solidFill>
                <a:latin typeface="Arial"/>
                <a:ea typeface="Arial"/>
                <a:cs typeface="Arial"/>
                <a:sym typeface="Arial"/>
              </a:defRPr>
            </a:lvl3pPr>
            <a:lvl4pPr indent="-292100" lvl="3" marL="1828800" algn="l">
              <a:lnSpc>
                <a:spcPct val="104999"/>
              </a:lnSpc>
              <a:spcBef>
                <a:spcPts val="2100"/>
              </a:spcBef>
              <a:spcAft>
                <a:spcPts val="0"/>
              </a:spcAft>
              <a:buClr>
                <a:schemeClr val="dk1"/>
              </a:buClr>
              <a:buSzPts val="1000"/>
              <a:buFont typeface="Arial"/>
              <a:buChar char="•"/>
              <a:defRPr>
                <a:solidFill>
                  <a:schemeClr val="dk1"/>
                </a:solidFill>
                <a:latin typeface="Arial"/>
                <a:ea typeface="Arial"/>
                <a:cs typeface="Arial"/>
                <a:sym typeface="Arial"/>
              </a:defRPr>
            </a:lvl4pPr>
            <a:lvl5pPr indent="-292100" lvl="4" marL="2286000" algn="l">
              <a:lnSpc>
                <a:spcPct val="104999"/>
              </a:lnSpc>
              <a:spcBef>
                <a:spcPts val="2100"/>
              </a:spcBef>
              <a:spcAft>
                <a:spcPts val="0"/>
              </a:spcAft>
              <a:buClr>
                <a:schemeClr val="dk1"/>
              </a:buClr>
              <a:buSzPts val="1000"/>
              <a:buFont typeface="Arial"/>
              <a:buChar char="•"/>
              <a:defRPr>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21" name="Google Shape;21;p28"/>
          <p:cNvCxnSpPr/>
          <p:nvPr/>
        </p:nvCxnSpPr>
        <p:spPr>
          <a:xfrm>
            <a:off x="1134000" y="3049729"/>
            <a:ext cx="630000" cy="0"/>
          </a:xfrm>
          <a:prstGeom prst="straightConnector1">
            <a:avLst/>
          </a:prstGeom>
          <a:noFill/>
          <a:ln cap="flat" cmpd="sng" w="63500">
            <a:solidFill>
              <a:schemeClr val="lt1"/>
            </a:solidFill>
            <a:prstDash val="solid"/>
            <a:miter lim="800000"/>
            <a:headEnd len="sm" w="sm" type="none"/>
            <a:tailEnd len="sm" w="sm" type="none"/>
          </a:ln>
        </p:spPr>
      </p:cxnSp>
      <p:sp>
        <p:nvSpPr>
          <p:cNvPr id="22" name="Google Shape;22;p28"/>
          <p:cNvSpPr txBox="1"/>
          <p:nvPr>
            <p:ph type="title"/>
          </p:nvPr>
        </p:nvSpPr>
        <p:spPr>
          <a:xfrm>
            <a:off x="1134000" y="3906000"/>
            <a:ext cx="9936000" cy="641201"/>
          </a:xfrm>
          <a:prstGeom prst="rect">
            <a:avLst/>
          </a:prstGeom>
          <a:noFill/>
          <a:ln>
            <a:noFill/>
          </a:ln>
        </p:spPr>
        <p:txBody>
          <a:bodyPr anchorCtr="0" anchor="t" bIns="0" lIns="0" spcFirstLastPara="1" rIns="0" wrap="square" tIns="0">
            <a:spAutoFit/>
          </a:bodyPr>
          <a:lstStyle>
            <a:lvl1pPr lvl="0" algn="l">
              <a:lnSpc>
                <a:spcPct val="111111"/>
              </a:lnSpc>
              <a:spcBef>
                <a:spcPts val="0"/>
              </a:spcBef>
              <a:spcAft>
                <a:spcPts val="0"/>
              </a:spcAft>
              <a:buClr>
                <a:schemeClr val="lt1"/>
              </a:buClr>
              <a:buSzPts val="45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3" name="Google Shape;23;p28"/>
          <p:cNvPicPr preferRelativeResize="0"/>
          <p:nvPr/>
        </p:nvPicPr>
        <p:blipFill rotWithShape="1">
          <a:blip r:embed="rId2">
            <a:alphaModFix/>
          </a:blip>
          <a:srcRect b="0" l="0" r="0" t="0"/>
          <a:stretch/>
        </p:blipFill>
        <p:spPr>
          <a:xfrm>
            <a:off x="9612475" y="0"/>
            <a:ext cx="2579525" cy="255435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_3" showMasterSp="0">
  <p:cSld name="Titel_3">
    <p:spTree>
      <p:nvGrpSpPr>
        <p:cNvPr id="88" name="Shape 88"/>
        <p:cNvGrpSpPr/>
        <p:nvPr/>
      </p:nvGrpSpPr>
      <p:grpSpPr>
        <a:xfrm>
          <a:off x="0" y="0"/>
          <a:ext cx="0" cy="0"/>
          <a:chOff x="0" y="0"/>
          <a:chExt cx="0" cy="0"/>
        </a:xfrm>
      </p:grpSpPr>
      <p:sp>
        <p:nvSpPr>
          <p:cNvPr id="89" name="Google Shape;89;p37"/>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7"/>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7"/>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de-DE"/>
              <a:t>‹#›</a:t>
            </a:fld>
            <a:endParaRPr/>
          </a:p>
        </p:txBody>
      </p:sp>
      <p:sp>
        <p:nvSpPr>
          <p:cNvPr id="92" name="Google Shape;92;p37"/>
          <p:cNvSpPr txBox="1"/>
          <p:nvPr>
            <p:ph idx="1" type="body"/>
          </p:nvPr>
        </p:nvSpPr>
        <p:spPr>
          <a:xfrm>
            <a:off x="1133999" y="2626142"/>
            <a:ext cx="9936000" cy="3060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1400"/>
              <a:buFont typeface="Arial"/>
              <a:buNone/>
              <a:defRPr b="1" i="0" sz="2000">
                <a:solidFill>
                  <a:schemeClr val="dk1"/>
                </a:solidFill>
                <a:latin typeface="Arial"/>
                <a:ea typeface="Arial"/>
                <a:cs typeface="Arial"/>
                <a:sym typeface="Arial"/>
              </a:defRPr>
            </a:lvl1pPr>
            <a:lvl2pPr indent="-292100" lvl="1" marL="914400" algn="l">
              <a:lnSpc>
                <a:spcPct val="104999"/>
              </a:lnSpc>
              <a:spcBef>
                <a:spcPts val="2100"/>
              </a:spcBef>
              <a:spcAft>
                <a:spcPts val="0"/>
              </a:spcAft>
              <a:buClr>
                <a:schemeClr val="lt1"/>
              </a:buClr>
              <a:buSzPts val="1000"/>
              <a:buFont typeface="Arial"/>
              <a:buChar char="•"/>
              <a:defRPr>
                <a:solidFill>
                  <a:schemeClr val="lt1"/>
                </a:solidFill>
                <a:latin typeface="Arial"/>
                <a:ea typeface="Arial"/>
                <a:cs typeface="Arial"/>
                <a:sym typeface="Arial"/>
              </a:defRPr>
            </a:lvl2pPr>
            <a:lvl3pPr indent="-292100" lvl="2" marL="1371600" algn="l">
              <a:lnSpc>
                <a:spcPct val="104999"/>
              </a:lnSpc>
              <a:spcBef>
                <a:spcPts val="2100"/>
              </a:spcBef>
              <a:spcAft>
                <a:spcPts val="0"/>
              </a:spcAft>
              <a:buClr>
                <a:schemeClr val="lt1"/>
              </a:buClr>
              <a:buSzPts val="1000"/>
              <a:buFont typeface="Arial"/>
              <a:buChar char="•"/>
              <a:defRPr>
                <a:solidFill>
                  <a:schemeClr val="lt1"/>
                </a:solidFill>
                <a:latin typeface="Arial"/>
                <a:ea typeface="Arial"/>
                <a:cs typeface="Arial"/>
                <a:sym typeface="Arial"/>
              </a:defRPr>
            </a:lvl3pPr>
            <a:lvl4pPr indent="-292100" lvl="3" marL="1828800" algn="l">
              <a:lnSpc>
                <a:spcPct val="104999"/>
              </a:lnSpc>
              <a:spcBef>
                <a:spcPts val="2100"/>
              </a:spcBef>
              <a:spcAft>
                <a:spcPts val="0"/>
              </a:spcAft>
              <a:buClr>
                <a:schemeClr val="lt1"/>
              </a:buClr>
              <a:buSzPts val="1000"/>
              <a:buFont typeface="Arial"/>
              <a:buChar char="•"/>
              <a:defRPr>
                <a:solidFill>
                  <a:schemeClr val="lt1"/>
                </a:solidFill>
                <a:latin typeface="Arial"/>
                <a:ea typeface="Arial"/>
                <a:cs typeface="Arial"/>
                <a:sym typeface="Arial"/>
              </a:defRPr>
            </a:lvl4pPr>
            <a:lvl5pPr indent="-292100" lvl="4" marL="2286000" algn="l">
              <a:lnSpc>
                <a:spcPct val="104999"/>
              </a:lnSpc>
              <a:spcBef>
                <a:spcPts val="2100"/>
              </a:spcBef>
              <a:spcAft>
                <a:spcPts val="0"/>
              </a:spcAft>
              <a:buClr>
                <a:schemeClr val="lt1"/>
              </a:buClr>
              <a:buSzPts val="1000"/>
              <a:buFont typeface="Arial"/>
              <a:buChar char="•"/>
              <a:defRPr>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93" name="Google Shape;93;p37"/>
          <p:cNvCxnSpPr/>
          <p:nvPr/>
        </p:nvCxnSpPr>
        <p:spPr>
          <a:xfrm>
            <a:off x="1134000" y="3049729"/>
            <a:ext cx="630000" cy="0"/>
          </a:xfrm>
          <a:prstGeom prst="straightConnector1">
            <a:avLst/>
          </a:prstGeom>
          <a:noFill/>
          <a:ln cap="flat" cmpd="sng" w="63500">
            <a:solidFill>
              <a:schemeClr val="dk1"/>
            </a:solidFill>
            <a:prstDash val="solid"/>
            <a:miter lim="800000"/>
            <a:headEnd len="sm" w="sm" type="none"/>
            <a:tailEnd len="sm" w="sm" type="none"/>
          </a:ln>
        </p:spPr>
      </p:cxnSp>
      <p:sp>
        <p:nvSpPr>
          <p:cNvPr id="94" name="Google Shape;94;p37"/>
          <p:cNvSpPr txBox="1"/>
          <p:nvPr>
            <p:ph type="title"/>
          </p:nvPr>
        </p:nvSpPr>
        <p:spPr>
          <a:xfrm>
            <a:off x="1133999" y="3906000"/>
            <a:ext cx="9936000" cy="641201"/>
          </a:xfrm>
          <a:prstGeom prst="rect">
            <a:avLst/>
          </a:prstGeom>
          <a:noFill/>
          <a:ln>
            <a:noFill/>
          </a:ln>
        </p:spPr>
        <p:txBody>
          <a:bodyPr anchorCtr="0" anchor="t" bIns="0" lIns="0" spcFirstLastPara="1" rIns="0" wrap="square" tIns="0">
            <a:spAutoFit/>
          </a:bodyPr>
          <a:lstStyle>
            <a:lvl1pPr lvl="0" algn="l">
              <a:lnSpc>
                <a:spcPct val="111111"/>
              </a:lnSpc>
              <a:spcBef>
                <a:spcPts val="0"/>
              </a:spcBef>
              <a:spcAft>
                <a:spcPts val="0"/>
              </a:spcAft>
              <a:buClr>
                <a:schemeClr val="dk2"/>
              </a:buClr>
              <a:buSzPts val="45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95" name="Google Shape;95;p37"/>
          <p:cNvPicPr preferRelativeResize="0"/>
          <p:nvPr/>
        </p:nvPicPr>
        <p:blipFill rotWithShape="1">
          <a:blip r:embed="rId2">
            <a:alphaModFix/>
          </a:blip>
          <a:srcRect b="0" l="0" r="0" t="0"/>
          <a:stretch/>
        </p:blipFill>
        <p:spPr>
          <a:xfrm>
            <a:off x="9612475" y="0"/>
            <a:ext cx="2579525" cy="2554357"/>
          </a:xfrm>
          <a:prstGeom prst="rect">
            <a:avLst/>
          </a:prstGeom>
          <a:noFill/>
          <a:ln>
            <a:noFill/>
          </a:ln>
        </p:spPr>
      </p:pic>
      <p:sp>
        <p:nvSpPr>
          <p:cNvPr id="96" name="Google Shape;96;p37"/>
          <p:cNvSpPr/>
          <p:nvPr/>
        </p:nvSpPr>
        <p:spPr>
          <a:xfrm>
            <a:off x="623887" y="623889"/>
            <a:ext cx="10944226" cy="5581220"/>
          </a:xfrm>
          <a:custGeom>
            <a:rect b="b" l="l" r="r" t="t"/>
            <a:pathLst>
              <a:path extrusionOk="0" h="5581220" w="10944226">
                <a:moveTo>
                  <a:pt x="10943273" y="1702433"/>
                </a:moveTo>
                <a:cubicBezTo>
                  <a:pt x="10943591" y="2943715"/>
                  <a:pt x="10943908" y="4339938"/>
                  <a:pt x="10944226" y="5581220"/>
                </a:cubicBezTo>
                <a:lnTo>
                  <a:pt x="0" y="5581220"/>
                </a:lnTo>
                <a:lnTo>
                  <a:pt x="0" y="1587"/>
                </a:lnTo>
                <a:lnTo>
                  <a:pt x="9249973" y="0"/>
                </a:lnTo>
              </a:path>
            </a:pathLst>
          </a:custGeom>
          <a:noFill/>
          <a:ln cap="flat" cmpd="sng" w="317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eltrenner_1">
  <p:cSld name="Kapiteltrenner_1">
    <p:spTree>
      <p:nvGrpSpPr>
        <p:cNvPr id="97" name="Shape 97"/>
        <p:cNvGrpSpPr/>
        <p:nvPr/>
      </p:nvGrpSpPr>
      <p:grpSpPr>
        <a:xfrm>
          <a:off x="0" y="0"/>
          <a:ext cx="0" cy="0"/>
          <a:chOff x="0" y="0"/>
          <a:chExt cx="0" cy="0"/>
        </a:xfrm>
      </p:grpSpPr>
      <p:sp>
        <p:nvSpPr>
          <p:cNvPr id="98" name="Google Shape;98;p38"/>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8"/>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8"/>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de-DE"/>
              <a:t>‹#›</a:t>
            </a:fld>
            <a:endParaRPr/>
          </a:p>
        </p:txBody>
      </p:sp>
      <p:sp>
        <p:nvSpPr>
          <p:cNvPr id="101" name="Google Shape;101;p38"/>
          <p:cNvSpPr txBox="1"/>
          <p:nvPr>
            <p:ph idx="1" type="body"/>
          </p:nvPr>
        </p:nvSpPr>
        <p:spPr>
          <a:xfrm>
            <a:off x="622800" y="622800"/>
            <a:ext cx="2862262" cy="2789237"/>
          </a:xfrm>
          <a:prstGeom prst="rect">
            <a:avLst/>
          </a:prstGeom>
          <a:noFill/>
          <a:ln cap="flat" cmpd="sng" w="31750">
            <a:solidFill>
              <a:schemeClr val="dk2"/>
            </a:solidFill>
            <a:prstDash val="solid"/>
            <a:miter lim="800000"/>
            <a:headEnd len="sm" w="sm" type="none"/>
            <a:tailEnd len="sm" w="sm" type="none"/>
          </a:ln>
        </p:spPr>
        <p:txBody>
          <a:bodyPr anchorCtr="0" anchor="ctr" bIns="270000" lIns="0" spcFirstLastPara="1" rIns="0" wrap="square" tIns="0">
            <a:noAutofit/>
          </a:bodyPr>
          <a:lstStyle>
            <a:lvl1pPr indent="-228600" lvl="0" marL="457200" algn="ctr">
              <a:lnSpc>
                <a:spcPct val="100000"/>
              </a:lnSpc>
              <a:spcBef>
                <a:spcPts val="0"/>
              </a:spcBef>
              <a:spcAft>
                <a:spcPts val="0"/>
              </a:spcAft>
              <a:buClr>
                <a:schemeClr val="dk2"/>
              </a:buClr>
              <a:buSzPts val="14000"/>
              <a:buFont typeface="Arial"/>
              <a:buNone/>
              <a:defRPr b="1" sz="20000">
                <a:latin typeface="Arial"/>
                <a:ea typeface="Arial"/>
                <a:cs typeface="Arial"/>
                <a:sym typeface="Arial"/>
              </a:defRPr>
            </a:lvl1pPr>
            <a:lvl2pPr indent="-285750" lvl="1" marL="914400" algn="l">
              <a:lnSpc>
                <a:spcPct val="116666"/>
              </a:lnSpc>
              <a:spcBef>
                <a:spcPts val="2100"/>
              </a:spcBef>
              <a:spcAft>
                <a:spcPts val="0"/>
              </a:spcAft>
              <a:buClr>
                <a:schemeClr val="dk2"/>
              </a:buClr>
              <a:buSzPts val="900"/>
              <a:buChar char="•"/>
              <a:defRPr/>
            </a:lvl2pPr>
            <a:lvl3pPr indent="-285750" lvl="2" marL="1371600" algn="l">
              <a:lnSpc>
                <a:spcPct val="116666"/>
              </a:lnSpc>
              <a:spcBef>
                <a:spcPts val="2100"/>
              </a:spcBef>
              <a:spcAft>
                <a:spcPts val="0"/>
              </a:spcAft>
              <a:buClr>
                <a:schemeClr val="dk2"/>
              </a:buClr>
              <a:buSzPts val="900"/>
              <a:buChar char="•"/>
              <a:defRPr/>
            </a:lvl3pPr>
            <a:lvl4pPr indent="-285750" lvl="3" marL="1828800" algn="l">
              <a:lnSpc>
                <a:spcPct val="116666"/>
              </a:lnSpc>
              <a:spcBef>
                <a:spcPts val="2100"/>
              </a:spcBef>
              <a:spcAft>
                <a:spcPts val="0"/>
              </a:spcAft>
              <a:buClr>
                <a:schemeClr val="dk2"/>
              </a:buClr>
              <a:buSzPts val="900"/>
              <a:buChar char="•"/>
              <a:defRPr/>
            </a:lvl4pPr>
            <a:lvl5pPr indent="-285750" lvl="4" marL="2286000" algn="l">
              <a:lnSpc>
                <a:spcPct val="116666"/>
              </a:lnSpc>
              <a:spcBef>
                <a:spcPts val="2100"/>
              </a:spcBef>
              <a:spcAft>
                <a:spcPts val="0"/>
              </a:spcAft>
              <a:buClr>
                <a:schemeClr val="dk2"/>
              </a:buClr>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38"/>
          <p:cNvSpPr txBox="1"/>
          <p:nvPr>
            <p:ph type="title"/>
          </p:nvPr>
        </p:nvSpPr>
        <p:spPr>
          <a:xfrm>
            <a:off x="1123840" y="4040253"/>
            <a:ext cx="9936000" cy="588879"/>
          </a:xfrm>
          <a:prstGeom prst="rect">
            <a:avLst/>
          </a:prstGeom>
          <a:noFill/>
          <a:ln>
            <a:noFill/>
          </a:ln>
        </p:spPr>
        <p:txBody>
          <a:bodyPr anchorCtr="0" anchor="t" bIns="0" lIns="0" spcFirstLastPara="1" rIns="0" wrap="square" tIns="0">
            <a:spAutoFit/>
          </a:bodyPr>
          <a:lstStyle>
            <a:lvl1pPr lvl="0" algn="l">
              <a:lnSpc>
                <a:spcPct val="135135"/>
              </a:lnSpc>
              <a:spcBef>
                <a:spcPts val="0"/>
              </a:spcBef>
              <a:spcAft>
                <a:spcPts val="0"/>
              </a:spcAft>
              <a:buClr>
                <a:schemeClr val="dk2"/>
              </a:buClr>
              <a:buSzPts val="3700"/>
              <a:buFont typeface="Arial"/>
              <a:buNone/>
              <a:defRPr sz="3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38"/>
          <p:cNvSpPr/>
          <p:nvPr/>
        </p:nvSpPr>
        <p:spPr>
          <a:xfrm>
            <a:off x="623887" y="623889"/>
            <a:ext cx="10944226" cy="5581220"/>
          </a:xfrm>
          <a:custGeom>
            <a:rect b="b" l="l" r="r" t="t"/>
            <a:pathLst>
              <a:path extrusionOk="0" h="5581220" w="10944226">
                <a:moveTo>
                  <a:pt x="10943273" y="1253728"/>
                </a:moveTo>
                <a:cubicBezTo>
                  <a:pt x="10943591" y="2495010"/>
                  <a:pt x="10943908" y="4339938"/>
                  <a:pt x="10944226" y="5581220"/>
                </a:cubicBezTo>
                <a:lnTo>
                  <a:pt x="0" y="5581220"/>
                </a:lnTo>
                <a:lnTo>
                  <a:pt x="0" y="1587"/>
                </a:lnTo>
                <a:lnTo>
                  <a:pt x="9695021" y="0"/>
                </a:lnTo>
              </a:path>
            </a:pathLst>
          </a:custGeom>
          <a:noFill/>
          <a:ln cap="flat" cmpd="sng" w="31750">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eltrenner_2">
  <p:cSld name="Kapiteltrenner_2">
    <p:spTree>
      <p:nvGrpSpPr>
        <p:cNvPr id="104" name="Shape 104"/>
        <p:cNvGrpSpPr/>
        <p:nvPr/>
      </p:nvGrpSpPr>
      <p:grpSpPr>
        <a:xfrm>
          <a:off x="0" y="0"/>
          <a:ext cx="0" cy="0"/>
          <a:chOff x="0" y="0"/>
          <a:chExt cx="0" cy="0"/>
        </a:xfrm>
      </p:grpSpPr>
      <p:sp>
        <p:nvSpPr>
          <p:cNvPr id="105" name="Google Shape;105;p39"/>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9"/>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9"/>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de-DE"/>
              <a:t>‹#›</a:t>
            </a:fld>
            <a:endParaRPr/>
          </a:p>
        </p:txBody>
      </p:sp>
      <p:sp>
        <p:nvSpPr>
          <p:cNvPr id="108" name="Google Shape;108;p39"/>
          <p:cNvSpPr txBox="1"/>
          <p:nvPr>
            <p:ph idx="1" type="body"/>
          </p:nvPr>
        </p:nvSpPr>
        <p:spPr>
          <a:xfrm>
            <a:off x="623888" y="622800"/>
            <a:ext cx="5472111" cy="5580062"/>
          </a:xfrm>
          <a:prstGeom prst="rect">
            <a:avLst/>
          </a:prstGeom>
          <a:solidFill>
            <a:schemeClr val="dk1"/>
          </a:solidFill>
          <a:ln>
            <a:noFill/>
          </a:ln>
        </p:spPr>
        <p:txBody>
          <a:bodyPr anchorCtr="0" anchor="ctr" bIns="270000" lIns="0" spcFirstLastPara="1" rIns="0" wrap="square" tIns="0">
            <a:noAutofit/>
          </a:bodyPr>
          <a:lstStyle>
            <a:lvl1pPr indent="-228600" lvl="0" marL="457200" algn="ctr">
              <a:lnSpc>
                <a:spcPct val="100000"/>
              </a:lnSpc>
              <a:spcBef>
                <a:spcPts val="0"/>
              </a:spcBef>
              <a:spcAft>
                <a:spcPts val="0"/>
              </a:spcAft>
              <a:buClr>
                <a:schemeClr val="lt1"/>
              </a:buClr>
              <a:buSzPts val="14000"/>
              <a:buFont typeface="Arial"/>
              <a:buNone/>
              <a:defRPr b="1" sz="20000">
                <a:solidFill>
                  <a:schemeClr val="lt1"/>
                </a:solidFill>
                <a:latin typeface="Arial"/>
                <a:ea typeface="Arial"/>
                <a:cs typeface="Arial"/>
                <a:sym typeface="Arial"/>
              </a:defRPr>
            </a:lvl1pPr>
            <a:lvl2pPr indent="-292100" lvl="1" marL="914400" algn="l">
              <a:lnSpc>
                <a:spcPct val="104999"/>
              </a:lnSpc>
              <a:spcBef>
                <a:spcPts val="2100"/>
              </a:spcBef>
              <a:spcAft>
                <a:spcPts val="0"/>
              </a:spcAft>
              <a:buClr>
                <a:schemeClr val="dk2"/>
              </a:buClr>
              <a:buSzPts val="1000"/>
              <a:buFont typeface="Arial"/>
              <a:buChar char="•"/>
              <a:defRPr b="1">
                <a:latin typeface="Arial"/>
                <a:ea typeface="Arial"/>
                <a:cs typeface="Arial"/>
                <a:sym typeface="Arial"/>
              </a:defRPr>
            </a:lvl2pPr>
            <a:lvl3pPr indent="-292100" lvl="2" marL="1371600" algn="l">
              <a:lnSpc>
                <a:spcPct val="104999"/>
              </a:lnSpc>
              <a:spcBef>
                <a:spcPts val="2100"/>
              </a:spcBef>
              <a:spcAft>
                <a:spcPts val="0"/>
              </a:spcAft>
              <a:buClr>
                <a:schemeClr val="dk2"/>
              </a:buClr>
              <a:buSzPts val="1000"/>
              <a:buFont typeface="Arial"/>
              <a:buChar char="•"/>
              <a:defRPr b="1">
                <a:latin typeface="Arial"/>
                <a:ea typeface="Arial"/>
                <a:cs typeface="Arial"/>
                <a:sym typeface="Arial"/>
              </a:defRPr>
            </a:lvl3pPr>
            <a:lvl4pPr indent="-292100" lvl="3" marL="1828800" algn="l">
              <a:lnSpc>
                <a:spcPct val="104999"/>
              </a:lnSpc>
              <a:spcBef>
                <a:spcPts val="2100"/>
              </a:spcBef>
              <a:spcAft>
                <a:spcPts val="0"/>
              </a:spcAft>
              <a:buClr>
                <a:schemeClr val="dk2"/>
              </a:buClr>
              <a:buSzPts val="1000"/>
              <a:buFont typeface="Arial"/>
              <a:buChar char="•"/>
              <a:defRPr b="1">
                <a:latin typeface="Arial"/>
                <a:ea typeface="Arial"/>
                <a:cs typeface="Arial"/>
                <a:sym typeface="Arial"/>
              </a:defRPr>
            </a:lvl4pPr>
            <a:lvl5pPr indent="-292100" lvl="4" marL="2286000" algn="l">
              <a:lnSpc>
                <a:spcPct val="104999"/>
              </a:lnSpc>
              <a:spcBef>
                <a:spcPts val="2100"/>
              </a:spcBef>
              <a:spcAft>
                <a:spcPts val="0"/>
              </a:spcAft>
              <a:buClr>
                <a:schemeClr val="dk2"/>
              </a:buClr>
              <a:buSzPts val="1000"/>
              <a:buFont typeface="Arial"/>
              <a:buChar char="•"/>
              <a:defRPr b="1">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39"/>
          <p:cNvSpPr txBox="1"/>
          <p:nvPr>
            <p:ph type="title"/>
          </p:nvPr>
        </p:nvSpPr>
        <p:spPr>
          <a:xfrm>
            <a:off x="6095999" y="652890"/>
            <a:ext cx="5472111" cy="5549971"/>
          </a:xfrm>
          <a:prstGeom prst="rect">
            <a:avLst/>
          </a:prstGeom>
          <a:noFill/>
          <a:ln>
            <a:noFill/>
          </a:ln>
        </p:spPr>
        <p:txBody>
          <a:bodyPr anchorCtr="0" anchor="ctr" bIns="0" lIns="702000" spcFirstLastPara="1" rIns="0" wrap="square" tIns="0">
            <a:noAutofit/>
          </a:bodyPr>
          <a:lstStyle>
            <a:lvl1pPr lvl="0" algn="l">
              <a:lnSpc>
                <a:spcPct val="135135"/>
              </a:lnSpc>
              <a:spcBef>
                <a:spcPts val="0"/>
              </a:spcBef>
              <a:spcAft>
                <a:spcPts val="0"/>
              </a:spcAft>
              <a:buClr>
                <a:schemeClr val="dk2"/>
              </a:buClr>
              <a:buSzPts val="3700"/>
              <a:buFont typeface="Arial"/>
              <a:buNone/>
              <a:defRPr sz="3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39"/>
          <p:cNvSpPr/>
          <p:nvPr/>
        </p:nvSpPr>
        <p:spPr>
          <a:xfrm>
            <a:off x="623887" y="623889"/>
            <a:ext cx="10944226" cy="5581220"/>
          </a:xfrm>
          <a:custGeom>
            <a:rect b="b" l="l" r="r" t="t"/>
            <a:pathLst>
              <a:path extrusionOk="0" h="5581220" w="10944226">
                <a:moveTo>
                  <a:pt x="10943273" y="1253728"/>
                </a:moveTo>
                <a:cubicBezTo>
                  <a:pt x="10943591" y="2495010"/>
                  <a:pt x="10943908" y="4339938"/>
                  <a:pt x="10944226" y="5581220"/>
                </a:cubicBezTo>
                <a:lnTo>
                  <a:pt x="0" y="5581220"/>
                </a:lnTo>
                <a:lnTo>
                  <a:pt x="0" y="1587"/>
                </a:lnTo>
                <a:lnTo>
                  <a:pt x="9695021" y="0"/>
                </a:lnTo>
              </a:path>
            </a:pathLst>
          </a:custGeom>
          <a:noFill/>
          <a:ln cap="flat" cmpd="sng" w="31750">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eltrenner_3">
  <p:cSld name="Kapiteltrenner_3">
    <p:spTree>
      <p:nvGrpSpPr>
        <p:cNvPr id="111" name="Shape 111"/>
        <p:cNvGrpSpPr/>
        <p:nvPr/>
      </p:nvGrpSpPr>
      <p:grpSpPr>
        <a:xfrm>
          <a:off x="0" y="0"/>
          <a:ext cx="0" cy="0"/>
          <a:chOff x="0" y="0"/>
          <a:chExt cx="0" cy="0"/>
        </a:xfrm>
      </p:grpSpPr>
      <p:sp>
        <p:nvSpPr>
          <p:cNvPr id="112" name="Google Shape;112;p40"/>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0"/>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0"/>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de-DE"/>
              <a:t>‹#›</a:t>
            </a:fld>
            <a:endParaRPr/>
          </a:p>
        </p:txBody>
      </p:sp>
      <p:sp>
        <p:nvSpPr>
          <p:cNvPr id="115" name="Google Shape;115;p40"/>
          <p:cNvSpPr txBox="1"/>
          <p:nvPr>
            <p:ph idx="1" type="body"/>
          </p:nvPr>
        </p:nvSpPr>
        <p:spPr>
          <a:xfrm>
            <a:off x="6102000" y="622800"/>
            <a:ext cx="5472111" cy="5580062"/>
          </a:xfrm>
          <a:prstGeom prst="rect">
            <a:avLst/>
          </a:prstGeom>
          <a:noFill/>
          <a:ln>
            <a:noFill/>
          </a:ln>
        </p:spPr>
        <p:txBody>
          <a:bodyPr anchorCtr="0" anchor="ctr" bIns="270000" lIns="0" spcFirstLastPara="1" rIns="0" wrap="square" tIns="0">
            <a:noAutofit/>
          </a:bodyPr>
          <a:lstStyle>
            <a:lvl1pPr indent="-228600" lvl="0" marL="457200" algn="ctr">
              <a:lnSpc>
                <a:spcPct val="100000"/>
              </a:lnSpc>
              <a:spcBef>
                <a:spcPts val="0"/>
              </a:spcBef>
              <a:spcAft>
                <a:spcPts val="0"/>
              </a:spcAft>
              <a:buClr>
                <a:schemeClr val="dk1"/>
              </a:buClr>
              <a:buSzPts val="21000"/>
              <a:buFont typeface="Arial"/>
              <a:buNone/>
              <a:defRPr b="1" sz="30000">
                <a:solidFill>
                  <a:schemeClr val="dk1"/>
                </a:solidFill>
                <a:latin typeface="Arial"/>
                <a:ea typeface="Arial"/>
                <a:cs typeface="Arial"/>
                <a:sym typeface="Arial"/>
              </a:defRPr>
            </a:lvl1pPr>
            <a:lvl2pPr indent="-292100" lvl="1" marL="914400" algn="l">
              <a:lnSpc>
                <a:spcPct val="104999"/>
              </a:lnSpc>
              <a:spcBef>
                <a:spcPts val="2100"/>
              </a:spcBef>
              <a:spcAft>
                <a:spcPts val="0"/>
              </a:spcAft>
              <a:buClr>
                <a:schemeClr val="dk2"/>
              </a:buClr>
              <a:buSzPts val="1000"/>
              <a:buFont typeface="Arial"/>
              <a:buChar char="•"/>
              <a:defRPr b="1">
                <a:latin typeface="Arial"/>
                <a:ea typeface="Arial"/>
                <a:cs typeface="Arial"/>
                <a:sym typeface="Arial"/>
              </a:defRPr>
            </a:lvl2pPr>
            <a:lvl3pPr indent="-292100" lvl="2" marL="1371600" algn="l">
              <a:lnSpc>
                <a:spcPct val="104999"/>
              </a:lnSpc>
              <a:spcBef>
                <a:spcPts val="2100"/>
              </a:spcBef>
              <a:spcAft>
                <a:spcPts val="0"/>
              </a:spcAft>
              <a:buClr>
                <a:schemeClr val="dk2"/>
              </a:buClr>
              <a:buSzPts val="1000"/>
              <a:buFont typeface="Arial"/>
              <a:buChar char="•"/>
              <a:defRPr b="1">
                <a:latin typeface="Arial"/>
                <a:ea typeface="Arial"/>
                <a:cs typeface="Arial"/>
                <a:sym typeface="Arial"/>
              </a:defRPr>
            </a:lvl3pPr>
            <a:lvl4pPr indent="-292100" lvl="3" marL="1828800" algn="l">
              <a:lnSpc>
                <a:spcPct val="104999"/>
              </a:lnSpc>
              <a:spcBef>
                <a:spcPts val="2100"/>
              </a:spcBef>
              <a:spcAft>
                <a:spcPts val="0"/>
              </a:spcAft>
              <a:buClr>
                <a:schemeClr val="dk2"/>
              </a:buClr>
              <a:buSzPts val="1000"/>
              <a:buFont typeface="Arial"/>
              <a:buChar char="•"/>
              <a:defRPr b="1">
                <a:latin typeface="Arial"/>
                <a:ea typeface="Arial"/>
                <a:cs typeface="Arial"/>
                <a:sym typeface="Arial"/>
              </a:defRPr>
            </a:lvl4pPr>
            <a:lvl5pPr indent="-292100" lvl="4" marL="2286000" algn="l">
              <a:lnSpc>
                <a:spcPct val="104999"/>
              </a:lnSpc>
              <a:spcBef>
                <a:spcPts val="2100"/>
              </a:spcBef>
              <a:spcAft>
                <a:spcPts val="0"/>
              </a:spcAft>
              <a:buClr>
                <a:schemeClr val="dk2"/>
              </a:buClr>
              <a:buSzPts val="1000"/>
              <a:buFont typeface="Arial"/>
              <a:buChar char="•"/>
              <a:defRPr b="1">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40"/>
          <p:cNvSpPr/>
          <p:nvPr/>
        </p:nvSpPr>
        <p:spPr>
          <a:xfrm>
            <a:off x="623887" y="623889"/>
            <a:ext cx="10944226" cy="5581220"/>
          </a:xfrm>
          <a:custGeom>
            <a:rect b="b" l="l" r="r" t="t"/>
            <a:pathLst>
              <a:path extrusionOk="0" h="5581220" w="10944226">
                <a:moveTo>
                  <a:pt x="10943273" y="642937"/>
                </a:moveTo>
                <a:cubicBezTo>
                  <a:pt x="10943591" y="1884219"/>
                  <a:pt x="10943908" y="4339938"/>
                  <a:pt x="10944226" y="5581220"/>
                </a:cubicBezTo>
                <a:lnTo>
                  <a:pt x="0" y="5581220"/>
                </a:lnTo>
                <a:lnTo>
                  <a:pt x="0" y="1587"/>
                </a:lnTo>
                <a:lnTo>
                  <a:pt x="10295096" y="0"/>
                </a:lnTo>
              </a:path>
            </a:pathLst>
          </a:cu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17" name="Google Shape;117;p40"/>
          <p:cNvSpPr txBox="1"/>
          <p:nvPr>
            <p:ph type="title"/>
          </p:nvPr>
        </p:nvSpPr>
        <p:spPr>
          <a:xfrm>
            <a:off x="629889" y="652890"/>
            <a:ext cx="5472111" cy="5549971"/>
          </a:xfrm>
          <a:prstGeom prst="rect">
            <a:avLst/>
          </a:prstGeom>
          <a:noFill/>
          <a:ln>
            <a:noFill/>
          </a:ln>
        </p:spPr>
        <p:txBody>
          <a:bodyPr anchorCtr="0" anchor="ctr" bIns="0" lIns="702000" spcFirstLastPara="1" rIns="0" wrap="square" tIns="0">
            <a:noAutofit/>
          </a:bodyPr>
          <a:lstStyle>
            <a:lvl1pPr lvl="0" algn="l">
              <a:lnSpc>
                <a:spcPct val="135135"/>
              </a:lnSpc>
              <a:spcBef>
                <a:spcPts val="0"/>
              </a:spcBef>
              <a:spcAft>
                <a:spcPts val="0"/>
              </a:spcAft>
              <a:buClr>
                <a:schemeClr val="dk2"/>
              </a:buClr>
              <a:buSzPts val="3700"/>
              <a:buFont typeface="Arial"/>
              <a:buNone/>
              <a:defRPr sz="3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eltrenner_4">
  <p:cSld name="Kapiteltrenner_4">
    <p:spTree>
      <p:nvGrpSpPr>
        <p:cNvPr id="118" name="Shape 118"/>
        <p:cNvGrpSpPr/>
        <p:nvPr/>
      </p:nvGrpSpPr>
      <p:grpSpPr>
        <a:xfrm>
          <a:off x="0" y="0"/>
          <a:ext cx="0" cy="0"/>
          <a:chOff x="0" y="0"/>
          <a:chExt cx="0" cy="0"/>
        </a:xfrm>
      </p:grpSpPr>
      <p:sp>
        <p:nvSpPr>
          <p:cNvPr id="119" name="Google Shape;119;p41"/>
          <p:cNvSpPr/>
          <p:nvPr/>
        </p:nvSpPr>
        <p:spPr>
          <a:xfrm>
            <a:off x="1169903" y="1268412"/>
            <a:ext cx="4355400" cy="4355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20" name="Google Shape;120;p41"/>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41"/>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1"/>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de-DE"/>
              <a:t>‹#›</a:t>
            </a:fld>
            <a:endParaRPr/>
          </a:p>
        </p:txBody>
      </p:sp>
      <p:sp>
        <p:nvSpPr>
          <p:cNvPr id="123" name="Google Shape;123;p41"/>
          <p:cNvSpPr txBox="1"/>
          <p:nvPr>
            <p:ph idx="1" type="body"/>
          </p:nvPr>
        </p:nvSpPr>
        <p:spPr>
          <a:xfrm>
            <a:off x="623888" y="622800"/>
            <a:ext cx="5472111" cy="5580062"/>
          </a:xfrm>
          <a:prstGeom prst="rect">
            <a:avLst/>
          </a:prstGeom>
          <a:noFill/>
          <a:ln>
            <a:noFill/>
          </a:ln>
        </p:spPr>
        <p:txBody>
          <a:bodyPr anchorCtr="0" anchor="ctr" bIns="270000" lIns="0" spcFirstLastPara="1" rIns="0" wrap="square" tIns="0">
            <a:noAutofit/>
          </a:bodyPr>
          <a:lstStyle>
            <a:lvl1pPr indent="-228600" lvl="0" marL="457200" algn="ctr">
              <a:lnSpc>
                <a:spcPct val="100000"/>
              </a:lnSpc>
              <a:spcBef>
                <a:spcPts val="0"/>
              </a:spcBef>
              <a:spcAft>
                <a:spcPts val="0"/>
              </a:spcAft>
              <a:buClr>
                <a:schemeClr val="lt1"/>
              </a:buClr>
              <a:buSzPts val="14000"/>
              <a:buFont typeface="Arial"/>
              <a:buNone/>
              <a:defRPr b="1" sz="20000">
                <a:solidFill>
                  <a:schemeClr val="lt1"/>
                </a:solidFill>
                <a:latin typeface="Arial"/>
                <a:ea typeface="Arial"/>
                <a:cs typeface="Arial"/>
                <a:sym typeface="Arial"/>
              </a:defRPr>
            </a:lvl1pPr>
            <a:lvl2pPr indent="-292100" lvl="1" marL="914400" algn="l">
              <a:lnSpc>
                <a:spcPct val="104999"/>
              </a:lnSpc>
              <a:spcBef>
                <a:spcPts val="2100"/>
              </a:spcBef>
              <a:spcAft>
                <a:spcPts val="0"/>
              </a:spcAft>
              <a:buClr>
                <a:schemeClr val="dk2"/>
              </a:buClr>
              <a:buSzPts val="1000"/>
              <a:buFont typeface="Arial"/>
              <a:buChar char="•"/>
              <a:defRPr b="1">
                <a:latin typeface="Arial"/>
                <a:ea typeface="Arial"/>
                <a:cs typeface="Arial"/>
                <a:sym typeface="Arial"/>
              </a:defRPr>
            </a:lvl2pPr>
            <a:lvl3pPr indent="-292100" lvl="2" marL="1371600" algn="l">
              <a:lnSpc>
                <a:spcPct val="104999"/>
              </a:lnSpc>
              <a:spcBef>
                <a:spcPts val="2100"/>
              </a:spcBef>
              <a:spcAft>
                <a:spcPts val="0"/>
              </a:spcAft>
              <a:buClr>
                <a:schemeClr val="dk2"/>
              </a:buClr>
              <a:buSzPts val="1000"/>
              <a:buFont typeface="Arial"/>
              <a:buChar char="•"/>
              <a:defRPr b="1">
                <a:latin typeface="Arial"/>
                <a:ea typeface="Arial"/>
                <a:cs typeface="Arial"/>
                <a:sym typeface="Arial"/>
              </a:defRPr>
            </a:lvl3pPr>
            <a:lvl4pPr indent="-292100" lvl="3" marL="1828800" algn="l">
              <a:lnSpc>
                <a:spcPct val="104999"/>
              </a:lnSpc>
              <a:spcBef>
                <a:spcPts val="2100"/>
              </a:spcBef>
              <a:spcAft>
                <a:spcPts val="0"/>
              </a:spcAft>
              <a:buClr>
                <a:schemeClr val="dk2"/>
              </a:buClr>
              <a:buSzPts val="1000"/>
              <a:buFont typeface="Arial"/>
              <a:buChar char="•"/>
              <a:defRPr b="1">
                <a:latin typeface="Arial"/>
                <a:ea typeface="Arial"/>
                <a:cs typeface="Arial"/>
                <a:sym typeface="Arial"/>
              </a:defRPr>
            </a:lvl4pPr>
            <a:lvl5pPr indent="-292100" lvl="4" marL="2286000" algn="l">
              <a:lnSpc>
                <a:spcPct val="104999"/>
              </a:lnSpc>
              <a:spcBef>
                <a:spcPts val="2100"/>
              </a:spcBef>
              <a:spcAft>
                <a:spcPts val="0"/>
              </a:spcAft>
              <a:buClr>
                <a:schemeClr val="dk2"/>
              </a:buClr>
              <a:buSzPts val="1000"/>
              <a:buFont typeface="Arial"/>
              <a:buChar char="•"/>
              <a:defRPr b="1">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41"/>
          <p:cNvSpPr txBox="1"/>
          <p:nvPr>
            <p:ph type="title"/>
          </p:nvPr>
        </p:nvSpPr>
        <p:spPr>
          <a:xfrm>
            <a:off x="6095999" y="652890"/>
            <a:ext cx="5472111" cy="5549971"/>
          </a:xfrm>
          <a:prstGeom prst="rect">
            <a:avLst/>
          </a:prstGeom>
          <a:noFill/>
          <a:ln>
            <a:noFill/>
          </a:ln>
        </p:spPr>
        <p:txBody>
          <a:bodyPr anchorCtr="0" anchor="ctr" bIns="0" lIns="702000" spcFirstLastPara="1" rIns="0" wrap="square" tIns="0">
            <a:noAutofit/>
          </a:bodyPr>
          <a:lstStyle>
            <a:lvl1pPr lvl="0" algn="l">
              <a:lnSpc>
                <a:spcPct val="135135"/>
              </a:lnSpc>
              <a:spcBef>
                <a:spcPts val="0"/>
              </a:spcBef>
              <a:spcAft>
                <a:spcPts val="0"/>
              </a:spcAft>
              <a:buClr>
                <a:schemeClr val="dk2"/>
              </a:buClr>
              <a:buSzPts val="3700"/>
              <a:buFont typeface="Arial"/>
              <a:buNone/>
              <a:defRPr sz="3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eltrenner_6">
  <p:cSld name="Kapiteltrenner_6">
    <p:bg>
      <p:bgPr>
        <a:solidFill>
          <a:schemeClr val="dk2"/>
        </a:solidFill>
      </p:bgPr>
    </p:bg>
    <p:spTree>
      <p:nvGrpSpPr>
        <p:cNvPr id="125" name="Shape 125"/>
        <p:cNvGrpSpPr/>
        <p:nvPr/>
      </p:nvGrpSpPr>
      <p:grpSpPr>
        <a:xfrm>
          <a:off x="0" y="0"/>
          <a:ext cx="0" cy="0"/>
          <a:chOff x="0" y="0"/>
          <a:chExt cx="0" cy="0"/>
        </a:xfrm>
      </p:grpSpPr>
      <p:sp>
        <p:nvSpPr>
          <p:cNvPr id="126" name="Google Shape;126;p31"/>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1"/>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1"/>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b="1" i="0" sz="1200" u="none" cap="none" strike="noStrike">
                <a:solidFill>
                  <a:schemeClr val="lt1"/>
                </a:solidFill>
                <a:latin typeface="Arial"/>
                <a:ea typeface="Arial"/>
                <a:cs typeface="Arial"/>
                <a:sym typeface="Arial"/>
              </a:defRPr>
            </a:lvl1pPr>
            <a:lvl2pPr indent="0" lvl="1" marL="0" algn="l">
              <a:spcBef>
                <a:spcPts val="0"/>
              </a:spcBef>
              <a:buNone/>
              <a:defRPr b="1" i="0" sz="1200" u="none" cap="none" strike="noStrike">
                <a:solidFill>
                  <a:schemeClr val="lt1"/>
                </a:solidFill>
                <a:latin typeface="Arial"/>
                <a:ea typeface="Arial"/>
                <a:cs typeface="Arial"/>
                <a:sym typeface="Arial"/>
              </a:defRPr>
            </a:lvl2pPr>
            <a:lvl3pPr indent="0" lvl="2" marL="0" algn="l">
              <a:spcBef>
                <a:spcPts val="0"/>
              </a:spcBef>
              <a:buNone/>
              <a:defRPr b="1" i="0" sz="1200" u="none" cap="none" strike="noStrike">
                <a:solidFill>
                  <a:schemeClr val="lt1"/>
                </a:solidFill>
                <a:latin typeface="Arial"/>
                <a:ea typeface="Arial"/>
                <a:cs typeface="Arial"/>
                <a:sym typeface="Arial"/>
              </a:defRPr>
            </a:lvl3pPr>
            <a:lvl4pPr indent="0" lvl="3" marL="0" algn="l">
              <a:spcBef>
                <a:spcPts val="0"/>
              </a:spcBef>
              <a:buNone/>
              <a:defRPr b="1" i="0" sz="1200" u="none" cap="none" strike="noStrike">
                <a:solidFill>
                  <a:schemeClr val="lt1"/>
                </a:solidFill>
                <a:latin typeface="Arial"/>
                <a:ea typeface="Arial"/>
                <a:cs typeface="Arial"/>
                <a:sym typeface="Arial"/>
              </a:defRPr>
            </a:lvl4pPr>
            <a:lvl5pPr indent="0" lvl="4" marL="0" algn="l">
              <a:spcBef>
                <a:spcPts val="0"/>
              </a:spcBef>
              <a:buNone/>
              <a:defRPr b="1" i="0" sz="1200" u="none" cap="none" strike="noStrike">
                <a:solidFill>
                  <a:schemeClr val="lt1"/>
                </a:solidFill>
                <a:latin typeface="Arial"/>
                <a:ea typeface="Arial"/>
                <a:cs typeface="Arial"/>
                <a:sym typeface="Arial"/>
              </a:defRPr>
            </a:lvl5pPr>
            <a:lvl6pPr indent="0" lvl="5" marL="0" algn="l">
              <a:spcBef>
                <a:spcPts val="0"/>
              </a:spcBef>
              <a:buNone/>
              <a:defRPr b="1" i="0" sz="1200" u="none" cap="none" strike="noStrike">
                <a:solidFill>
                  <a:schemeClr val="lt1"/>
                </a:solidFill>
                <a:latin typeface="Arial"/>
                <a:ea typeface="Arial"/>
                <a:cs typeface="Arial"/>
                <a:sym typeface="Arial"/>
              </a:defRPr>
            </a:lvl6pPr>
            <a:lvl7pPr indent="0" lvl="6" marL="0" algn="l">
              <a:spcBef>
                <a:spcPts val="0"/>
              </a:spcBef>
              <a:buNone/>
              <a:defRPr b="1" i="0" sz="1200" u="none" cap="none" strike="noStrike">
                <a:solidFill>
                  <a:schemeClr val="lt1"/>
                </a:solidFill>
                <a:latin typeface="Arial"/>
                <a:ea typeface="Arial"/>
                <a:cs typeface="Arial"/>
                <a:sym typeface="Arial"/>
              </a:defRPr>
            </a:lvl7pPr>
            <a:lvl8pPr indent="0" lvl="7" marL="0" algn="l">
              <a:spcBef>
                <a:spcPts val="0"/>
              </a:spcBef>
              <a:buNone/>
              <a:defRPr b="1" i="0" sz="1200" u="none" cap="none" strike="noStrike">
                <a:solidFill>
                  <a:schemeClr val="lt1"/>
                </a:solidFill>
                <a:latin typeface="Arial"/>
                <a:ea typeface="Arial"/>
                <a:cs typeface="Arial"/>
                <a:sym typeface="Arial"/>
              </a:defRPr>
            </a:lvl8pPr>
            <a:lvl9pPr indent="0" lvl="8" marL="0" algn="l">
              <a:spcBef>
                <a:spcPts val="0"/>
              </a:spcBef>
              <a:buNone/>
              <a:defRPr b="1"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endParaRPr/>
          </a:p>
        </p:txBody>
      </p:sp>
      <p:sp>
        <p:nvSpPr>
          <p:cNvPr id="129" name="Google Shape;129;p31"/>
          <p:cNvSpPr txBox="1"/>
          <p:nvPr>
            <p:ph idx="1" type="body"/>
          </p:nvPr>
        </p:nvSpPr>
        <p:spPr>
          <a:xfrm>
            <a:off x="1144588" y="4114483"/>
            <a:ext cx="9902825" cy="170816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100"/>
              </a:spcBef>
              <a:spcAft>
                <a:spcPts val="0"/>
              </a:spcAft>
              <a:buClr>
                <a:schemeClr val="lt1"/>
              </a:buClr>
              <a:buSzPts val="2590"/>
              <a:buFont typeface="Arial"/>
              <a:buNone/>
              <a:defRPr b="1" sz="3700">
                <a:solidFill>
                  <a:schemeClr val="lt1"/>
                </a:solidFill>
              </a:defRPr>
            </a:lvl1pPr>
            <a:lvl2pPr indent="-285750" lvl="1" marL="914400" algn="l">
              <a:lnSpc>
                <a:spcPct val="116666"/>
              </a:lnSpc>
              <a:spcBef>
                <a:spcPts val="2100"/>
              </a:spcBef>
              <a:spcAft>
                <a:spcPts val="0"/>
              </a:spcAft>
              <a:buClr>
                <a:schemeClr val="lt2"/>
              </a:buClr>
              <a:buSzPts val="900"/>
              <a:buChar char="•"/>
              <a:defRPr/>
            </a:lvl2pPr>
            <a:lvl3pPr indent="-285750" lvl="2" marL="1371600" algn="l">
              <a:lnSpc>
                <a:spcPct val="116666"/>
              </a:lnSpc>
              <a:spcBef>
                <a:spcPts val="2100"/>
              </a:spcBef>
              <a:spcAft>
                <a:spcPts val="0"/>
              </a:spcAft>
              <a:buClr>
                <a:schemeClr val="lt2"/>
              </a:buClr>
              <a:buSzPts val="900"/>
              <a:buChar char="•"/>
              <a:defRPr/>
            </a:lvl3pPr>
            <a:lvl4pPr indent="-285750" lvl="3" marL="1828800" algn="l">
              <a:lnSpc>
                <a:spcPct val="116666"/>
              </a:lnSpc>
              <a:spcBef>
                <a:spcPts val="2100"/>
              </a:spcBef>
              <a:spcAft>
                <a:spcPts val="0"/>
              </a:spcAft>
              <a:buClr>
                <a:schemeClr val="lt2"/>
              </a:buClr>
              <a:buSzPts val="900"/>
              <a:buChar char="•"/>
              <a:defRPr/>
            </a:lvl4pPr>
            <a:lvl5pPr indent="-285750" lvl="4" marL="2286000" algn="l">
              <a:lnSpc>
                <a:spcPct val="116666"/>
              </a:lnSpc>
              <a:spcBef>
                <a:spcPts val="2100"/>
              </a:spcBef>
              <a:spcAft>
                <a:spcPts val="0"/>
              </a:spcAft>
              <a:buClr>
                <a:schemeClr val="lt2"/>
              </a:buClr>
              <a:buSzPts val="9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0" name="Google Shape;130;p31"/>
          <p:cNvSpPr txBox="1"/>
          <p:nvPr>
            <p:ph idx="2" type="body"/>
          </p:nvPr>
        </p:nvSpPr>
        <p:spPr>
          <a:xfrm>
            <a:off x="1144588" y="3648074"/>
            <a:ext cx="4862512" cy="257176"/>
          </a:xfrm>
          <a:prstGeom prst="rect">
            <a:avLst/>
          </a:prstGeom>
          <a:solidFill>
            <a:schemeClr val="lt1"/>
          </a:solidFill>
          <a:ln>
            <a:noFill/>
          </a:ln>
        </p:spPr>
        <p:txBody>
          <a:bodyPr anchorCtr="0" anchor="t" bIns="0" lIns="0" spcFirstLastPara="1" rIns="0" wrap="square" tIns="0">
            <a:noAutofit/>
          </a:bodyPr>
          <a:lstStyle>
            <a:lvl1pPr indent="-228600" lvl="0" marL="457200" algn="l">
              <a:lnSpc>
                <a:spcPct val="104999"/>
              </a:lnSpc>
              <a:spcBef>
                <a:spcPts val="2100"/>
              </a:spcBef>
              <a:spcAft>
                <a:spcPts val="0"/>
              </a:spcAft>
              <a:buClr>
                <a:schemeClr val="lt1"/>
              </a:buClr>
              <a:buSzPts val="1400"/>
              <a:buFont typeface="Arial"/>
              <a:buNone/>
              <a:defRPr>
                <a:solidFill>
                  <a:schemeClr val="lt1"/>
                </a:solidFill>
              </a:defRPr>
            </a:lvl1pPr>
            <a:lvl2pPr indent="-285750" lvl="1" marL="914400" algn="l">
              <a:lnSpc>
                <a:spcPct val="116666"/>
              </a:lnSpc>
              <a:spcBef>
                <a:spcPts val="2100"/>
              </a:spcBef>
              <a:spcAft>
                <a:spcPts val="0"/>
              </a:spcAft>
              <a:buClr>
                <a:schemeClr val="lt2"/>
              </a:buClr>
              <a:buSzPts val="900"/>
              <a:buChar char="•"/>
              <a:defRPr/>
            </a:lvl2pPr>
            <a:lvl3pPr indent="-285750" lvl="2" marL="1371600" algn="l">
              <a:lnSpc>
                <a:spcPct val="116666"/>
              </a:lnSpc>
              <a:spcBef>
                <a:spcPts val="2100"/>
              </a:spcBef>
              <a:spcAft>
                <a:spcPts val="0"/>
              </a:spcAft>
              <a:buClr>
                <a:schemeClr val="lt2"/>
              </a:buClr>
              <a:buSzPts val="900"/>
              <a:buChar char="•"/>
              <a:defRPr/>
            </a:lvl3pPr>
            <a:lvl4pPr indent="-285750" lvl="3" marL="1828800" algn="l">
              <a:lnSpc>
                <a:spcPct val="116666"/>
              </a:lnSpc>
              <a:spcBef>
                <a:spcPts val="2100"/>
              </a:spcBef>
              <a:spcAft>
                <a:spcPts val="0"/>
              </a:spcAft>
              <a:buClr>
                <a:schemeClr val="lt2"/>
              </a:buClr>
              <a:buSzPts val="900"/>
              <a:buChar char="•"/>
              <a:defRPr/>
            </a:lvl4pPr>
            <a:lvl5pPr indent="-285750" lvl="4" marL="2286000" algn="l">
              <a:lnSpc>
                <a:spcPct val="116666"/>
              </a:lnSpc>
              <a:spcBef>
                <a:spcPts val="2100"/>
              </a:spcBef>
              <a:spcAft>
                <a:spcPts val="0"/>
              </a:spcAft>
              <a:buClr>
                <a:schemeClr val="lt2"/>
              </a:buClr>
              <a:buSzPts val="9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er_1">
  <p:cSld name="Opener_1">
    <p:bg>
      <p:bgPr>
        <a:solidFill>
          <a:schemeClr val="dk1"/>
        </a:solidFill>
      </p:bgPr>
    </p:bg>
    <p:spTree>
      <p:nvGrpSpPr>
        <p:cNvPr id="131" name="Shape 131"/>
        <p:cNvGrpSpPr/>
        <p:nvPr/>
      </p:nvGrpSpPr>
      <p:grpSpPr>
        <a:xfrm>
          <a:off x="0" y="0"/>
          <a:ext cx="0" cy="0"/>
          <a:chOff x="0" y="0"/>
          <a:chExt cx="0" cy="0"/>
        </a:xfrm>
      </p:grpSpPr>
      <p:sp>
        <p:nvSpPr>
          <p:cNvPr id="132" name="Google Shape;132;p42"/>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42"/>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42"/>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b="1" i="0" sz="1200" u="none" cap="none" strike="noStrike">
                <a:solidFill>
                  <a:schemeClr val="lt1"/>
                </a:solidFill>
                <a:latin typeface="Arial"/>
                <a:ea typeface="Arial"/>
                <a:cs typeface="Arial"/>
                <a:sym typeface="Arial"/>
              </a:defRPr>
            </a:lvl1pPr>
            <a:lvl2pPr indent="0" lvl="1" marL="0" algn="l">
              <a:spcBef>
                <a:spcPts val="0"/>
              </a:spcBef>
              <a:buNone/>
              <a:defRPr b="1" i="0" sz="1200" u="none" cap="none" strike="noStrike">
                <a:solidFill>
                  <a:schemeClr val="lt1"/>
                </a:solidFill>
                <a:latin typeface="Arial"/>
                <a:ea typeface="Arial"/>
                <a:cs typeface="Arial"/>
                <a:sym typeface="Arial"/>
              </a:defRPr>
            </a:lvl2pPr>
            <a:lvl3pPr indent="0" lvl="2" marL="0" algn="l">
              <a:spcBef>
                <a:spcPts val="0"/>
              </a:spcBef>
              <a:buNone/>
              <a:defRPr b="1" i="0" sz="1200" u="none" cap="none" strike="noStrike">
                <a:solidFill>
                  <a:schemeClr val="lt1"/>
                </a:solidFill>
                <a:latin typeface="Arial"/>
                <a:ea typeface="Arial"/>
                <a:cs typeface="Arial"/>
                <a:sym typeface="Arial"/>
              </a:defRPr>
            </a:lvl3pPr>
            <a:lvl4pPr indent="0" lvl="3" marL="0" algn="l">
              <a:spcBef>
                <a:spcPts val="0"/>
              </a:spcBef>
              <a:buNone/>
              <a:defRPr b="1" i="0" sz="1200" u="none" cap="none" strike="noStrike">
                <a:solidFill>
                  <a:schemeClr val="lt1"/>
                </a:solidFill>
                <a:latin typeface="Arial"/>
                <a:ea typeface="Arial"/>
                <a:cs typeface="Arial"/>
                <a:sym typeface="Arial"/>
              </a:defRPr>
            </a:lvl4pPr>
            <a:lvl5pPr indent="0" lvl="4" marL="0" algn="l">
              <a:spcBef>
                <a:spcPts val="0"/>
              </a:spcBef>
              <a:buNone/>
              <a:defRPr b="1" i="0" sz="1200" u="none" cap="none" strike="noStrike">
                <a:solidFill>
                  <a:schemeClr val="lt1"/>
                </a:solidFill>
                <a:latin typeface="Arial"/>
                <a:ea typeface="Arial"/>
                <a:cs typeface="Arial"/>
                <a:sym typeface="Arial"/>
              </a:defRPr>
            </a:lvl5pPr>
            <a:lvl6pPr indent="0" lvl="5" marL="0" algn="l">
              <a:spcBef>
                <a:spcPts val="0"/>
              </a:spcBef>
              <a:buNone/>
              <a:defRPr b="1" i="0" sz="1200" u="none" cap="none" strike="noStrike">
                <a:solidFill>
                  <a:schemeClr val="lt1"/>
                </a:solidFill>
                <a:latin typeface="Arial"/>
                <a:ea typeface="Arial"/>
                <a:cs typeface="Arial"/>
                <a:sym typeface="Arial"/>
              </a:defRPr>
            </a:lvl6pPr>
            <a:lvl7pPr indent="0" lvl="6" marL="0" algn="l">
              <a:spcBef>
                <a:spcPts val="0"/>
              </a:spcBef>
              <a:buNone/>
              <a:defRPr b="1" i="0" sz="1200" u="none" cap="none" strike="noStrike">
                <a:solidFill>
                  <a:schemeClr val="lt1"/>
                </a:solidFill>
                <a:latin typeface="Arial"/>
                <a:ea typeface="Arial"/>
                <a:cs typeface="Arial"/>
                <a:sym typeface="Arial"/>
              </a:defRPr>
            </a:lvl7pPr>
            <a:lvl8pPr indent="0" lvl="7" marL="0" algn="l">
              <a:spcBef>
                <a:spcPts val="0"/>
              </a:spcBef>
              <a:buNone/>
              <a:defRPr b="1" i="0" sz="1200" u="none" cap="none" strike="noStrike">
                <a:solidFill>
                  <a:schemeClr val="lt1"/>
                </a:solidFill>
                <a:latin typeface="Arial"/>
                <a:ea typeface="Arial"/>
                <a:cs typeface="Arial"/>
                <a:sym typeface="Arial"/>
              </a:defRPr>
            </a:lvl8pPr>
            <a:lvl9pPr indent="0" lvl="8" marL="0" algn="l">
              <a:spcBef>
                <a:spcPts val="0"/>
              </a:spcBef>
              <a:buNone/>
              <a:defRPr b="1"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endParaRPr/>
          </a:p>
        </p:txBody>
      </p:sp>
      <p:sp>
        <p:nvSpPr>
          <p:cNvPr id="135" name="Google Shape;135;p42"/>
          <p:cNvSpPr txBox="1"/>
          <p:nvPr>
            <p:ph idx="1" type="body"/>
          </p:nvPr>
        </p:nvSpPr>
        <p:spPr>
          <a:xfrm>
            <a:off x="1134000" y="4554000"/>
            <a:ext cx="9936000" cy="108000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chemeClr val="lt1"/>
              </a:buClr>
              <a:buSzPts val="1400"/>
              <a:buFont typeface="Arial"/>
              <a:buNone/>
              <a:defRPr sz="2000">
                <a:solidFill>
                  <a:schemeClr val="lt1"/>
                </a:solidFill>
              </a:defRPr>
            </a:lvl1pPr>
            <a:lvl2pPr indent="-285750" lvl="1" marL="914400" algn="l">
              <a:lnSpc>
                <a:spcPct val="116666"/>
              </a:lnSpc>
              <a:spcBef>
                <a:spcPts val="2100"/>
              </a:spcBef>
              <a:spcAft>
                <a:spcPts val="0"/>
              </a:spcAft>
              <a:buClr>
                <a:schemeClr val="lt2"/>
              </a:buClr>
              <a:buSzPts val="900"/>
              <a:buChar char="•"/>
              <a:defRPr/>
            </a:lvl2pPr>
            <a:lvl3pPr indent="-285750" lvl="2" marL="1371600" algn="l">
              <a:lnSpc>
                <a:spcPct val="116666"/>
              </a:lnSpc>
              <a:spcBef>
                <a:spcPts val="2100"/>
              </a:spcBef>
              <a:spcAft>
                <a:spcPts val="0"/>
              </a:spcAft>
              <a:buClr>
                <a:schemeClr val="lt2"/>
              </a:buClr>
              <a:buSzPts val="900"/>
              <a:buChar char="•"/>
              <a:defRPr/>
            </a:lvl3pPr>
            <a:lvl4pPr indent="-285750" lvl="3" marL="1828800" algn="l">
              <a:lnSpc>
                <a:spcPct val="116666"/>
              </a:lnSpc>
              <a:spcBef>
                <a:spcPts val="2100"/>
              </a:spcBef>
              <a:spcAft>
                <a:spcPts val="0"/>
              </a:spcAft>
              <a:buClr>
                <a:schemeClr val="lt2"/>
              </a:buClr>
              <a:buSzPts val="900"/>
              <a:buChar char="•"/>
              <a:defRPr/>
            </a:lvl4pPr>
            <a:lvl5pPr indent="-285750" lvl="4" marL="2286000" algn="l">
              <a:lnSpc>
                <a:spcPct val="116666"/>
              </a:lnSpc>
              <a:spcBef>
                <a:spcPts val="2100"/>
              </a:spcBef>
              <a:spcAft>
                <a:spcPts val="0"/>
              </a:spcAft>
              <a:buClr>
                <a:schemeClr val="lt2"/>
              </a:buClr>
              <a:buSzPts val="9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6" name="Google Shape;136;p42"/>
          <p:cNvSpPr txBox="1"/>
          <p:nvPr>
            <p:ph type="title"/>
          </p:nvPr>
        </p:nvSpPr>
        <p:spPr>
          <a:xfrm>
            <a:off x="1123840" y="3345986"/>
            <a:ext cx="9936000" cy="588879"/>
          </a:xfrm>
          <a:prstGeom prst="rect">
            <a:avLst/>
          </a:prstGeom>
          <a:noFill/>
          <a:ln>
            <a:noFill/>
          </a:ln>
        </p:spPr>
        <p:txBody>
          <a:bodyPr anchorCtr="0" anchor="t" bIns="0" lIns="0" spcFirstLastPara="1" rIns="0" wrap="square" tIns="0">
            <a:spAutoFit/>
          </a:bodyPr>
          <a:lstStyle>
            <a:lvl1pPr lvl="0" algn="l">
              <a:lnSpc>
                <a:spcPct val="142857"/>
              </a:lnSpc>
              <a:spcBef>
                <a:spcPts val="0"/>
              </a:spcBef>
              <a:spcAft>
                <a:spcPts val="0"/>
              </a:spcAft>
              <a:buClr>
                <a:schemeClr val="lt2"/>
              </a:buClr>
              <a:buSzPts val="3500"/>
              <a:buFont typeface="Arial"/>
              <a:buNone/>
              <a:defRPr sz="35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er_2">
  <p:cSld name="Opener_2">
    <p:spTree>
      <p:nvGrpSpPr>
        <p:cNvPr id="137" name="Shape 137"/>
        <p:cNvGrpSpPr/>
        <p:nvPr/>
      </p:nvGrpSpPr>
      <p:grpSpPr>
        <a:xfrm>
          <a:off x="0" y="0"/>
          <a:ext cx="0" cy="0"/>
          <a:chOff x="0" y="0"/>
          <a:chExt cx="0" cy="0"/>
        </a:xfrm>
      </p:grpSpPr>
      <p:sp>
        <p:nvSpPr>
          <p:cNvPr id="138" name="Google Shape;138;p43"/>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43"/>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3"/>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de-DE"/>
              <a:t>‹#›</a:t>
            </a:fld>
            <a:endParaRPr/>
          </a:p>
        </p:txBody>
      </p:sp>
      <p:sp>
        <p:nvSpPr>
          <p:cNvPr id="141" name="Google Shape;141;p43"/>
          <p:cNvSpPr txBox="1"/>
          <p:nvPr>
            <p:ph idx="1" type="body"/>
          </p:nvPr>
        </p:nvSpPr>
        <p:spPr>
          <a:xfrm>
            <a:off x="1134000" y="4554000"/>
            <a:ext cx="9936000" cy="108000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chemeClr val="accent5"/>
              </a:buClr>
              <a:buSzPts val="1400"/>
              <a:buFont typeface="Arial"/>
              <a:buNone/>
              <a:defRPr sz="2000">
                <a:solidFill>
                  <a:schemeClr val="accent5"/>
                </a:solidFill>
              </a:defRPr>
            </a:lvl1pPr>
            <a:lvl2pPr indent="-285750" lvl="1" marL="914400" algn="l">
              <a:lnSpc>
                <a:spcPct val="116666"/>
              </a:lnSpc>
              <a:spcBef>
                <a:spcPts val="2100"/>
              </a:spcBef>
              <a:spcAft>
                <a:spcPts val="0"/>
              </a:spcAft>
              <a:buClr>
                <a:schemeClr val="dk2"/>
              </a:buClr>
              <a:buSzPts val="900"/>
              <a:buChar char="•"/>
              <a:defRPr/>
            </a:lvl2pPr>
            <a:lvl3pPr indent="-285750" lvl="2" marL="1371600" algn="l">
              <a:lnSpc>
                <a:spcPct val="116666"/>
              </a:lnSpc>
              <a:spcBef>
                <a:spcPts val="2100"/>
              </a:spcBef>
              <a:spcAft>
                <a:spcPts val="0"/>
              </a:spcAft>
              <a:buClr>
                <a:schemeClr val="dk2"/>
              </a:buClr>
              <a:buSzPts val="900"/>
              <a:buChar char="•"/>
              <a:defRPr/>
            </a:lvl3pPr>
            <a:lvl4pPr indent="-285750" lvl="3" marL="1828800" algn="l">
              <a:lnSpc>
                <a:spcPct val="116666"/>
              </a:lnSpc>
              <a:spcBef>
                <a:spcPts val="2100"/>
              </a:spcBef>
              <a:spcAft>
                <a:spcPts val="0"/>
              </a:spcAft>
              <a:buClr>
                <a:schemeClr val="dk2"/>
              </a:buClr>
              <a:buSzPts val="900"/>
              <a:buChar char="•"/>
              <a:defRPr/>
            </a:lvl4pPr>
            <a:lvl5pPr indent="-285750" lvl="4" marL="2286000" algn="l">
              <a:lnSpc>
                <a:spcPct val="116666"/>
              </a:lnSpc>
              <a:spcBef>
                <a:spcPts val="2100"/>
              </a:spcBef>
              <a:spcAft>
                <a:spcPts val="0"/>
              </a:spcAft>
              <a:buClr>
                <a:schemeClr val="dk2"/>
              </a:buClr>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43"/>
          <p:cNvSpPr txBox="1"/>
          <p:nvPr>
            <p:ph type="title"/>
          </p:nvPr>
        </p:nvSpPr>
        <p:spPr>
          <a:xfrm>
            <a:off x="1123840" y="3345986"/>
            <a:ext cx="9936000" cy="588879"/>
          </a:xfrm>
          <a:prstGeom prst="rect">
            <a:avLst/>
          </a:prstGeom>
          <a:noFill/>
          <a:ln>
            <a:noFill/>
          </a:ln>
        </p:spPr>
        <p:txBody>
          <a:bodyPr anchorCtr="0" anchor="t" bIns="0" lIns="0" spcFirstLastPara="1" rIns="0" wrap="square" tIns="0">
            <a:spAutoFit/>
          </a:bodyPr>
          <a:lstStyle>
            <a:lvl1pPr lvl="0" algn="l">
              <a:lnSpc>
                <a:spcPct val="142857"/>
              </a:lnSpc>
              <a:spcBef>
                <a:spcPts val="0"/>
              </a:spcBef>
              <a:spcAft>
                <a:spcPts val="0"/>
              </a:spcAft>
              <a:buClr>
                <a:schemeClr val="dk2"/>
              </a:buClr>
              <a:buSzPts val="3500"/>
              <a:buFont typeface="Arial"/>
              <a:buNone/>
              <a:defRPr sz="35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er_3">
  <p:cSld name="Opener_3">
    <p:spTree>
      <p:nvGrpSpPr>
        <p:cNvPr id="143" name="Shape 143"/>
        <p:cNvGrpSpPr/>
        <p:nvPr/>
      </p:nvGrpSpPr>
      <p:grpSpPr>
        <a:xfrm>
          <a:off x="0" y="0"/>
          <a:ext cx="0" cy="0"/>
          <a:chOff x="0" y="0"/>
          <a:chExt cx="0" cy="0"/>
        </a:xfrm>
      </p:grpSpPr>
      <p:sp>
        <p:nvSpPr>
          <p:cNvPr id="144" name="Google Shape;144;p44"/>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4"/>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4"/>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de-DE"/>
              <a:t>‹#›</a:t>
            </a:fld>
            <a:endParaRPr/>
          </a:p>
        </p:txBody>
      </p:sp>
      <p:sp>
        <p:nvSpPr>
          <p:cNvPr id="147" name="Google Shape;147;p44"/>
          <p:cNvSpPr txBox="1"/>
          <p:nvPr>
            <p:ph idx="1" type="body"/>
          </p:nvPr>
        </p:nvSpPr>
        <p:spPr>
          <a:xfrm>
            <a:off x="1134000" y="4554000"/>
            <a:ext cx="9936000" cy="108000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chemeClr val="accent5"/>
              </a:buClr>
              <a:buSzPts val="1400"/>
              <a:buFont typeface="Arial"/>
              <a:buNone/>
              <a:defRPr sz="2000">
                <a:solidFill>
                  <a:schemeClr val="accent5"/>
                </a:solidFill>
              </a:defRPr>
            </a:lvl1pPr>
            <a:lvl2pPr indent="-285750" lvl="1" marL="914400" algn="l">
              <a:lnSpc>
                <a:spcPct val="116666"/>
              </a:lnSpc>
              <a:spcBef>
                <a:spcPts val="2100"/>
              </a:spcBef>
              <a:spcAft>
                <a:spcPts val="0"/>
              </a:spcAft>
              <a:buClr>
                <a:schemeClr val="dk2"/>
              </a:buClr>
              <a:buSzPts val="900"/>
              <a:buChar char="•"/>
              <a:defRPr/>
            </a:lvl2pPr>
            <a:lvl3pPr indent="-285750" lvl="2" marL="1371600" algn="l">
              <a:lnSpc>
                <a:spcPct val="116666"/>
              </a:lnSpc>
              <a:spcBef>
                <a:spcPts val="2100"/>
              </a:spcBef>
              <a:spcAft>
                <a:spcPts val="0"/>
              </a:spcAft>
              <a:buClr>
                <a:schemeClr val="dk2"/>
              </a:buClr>
              <a:buSzPts val="900"/>
              <a:buChar char="•"/>
              <a:defRPr/>
            </a:lvl3pPr>
            <a:lvl4pPr indent="-285750" lvl="3" marL="1828800" algn="l">
              <a:lnSpc>
                <a:spcPct val="116666"/>
              </a:lnSpc>
              <a:spcBef>
                <a:spcPts val="2100"/>
              </a:spcBef>
              <a:spcAft>
                <a:spcPts val="0"/>
              </a:spcAft>
              <a:buClr>
                <a:schemeClr val="dk2"/>
              </a:buClr>
              <a:buSzPts val="900"/>
              <a:buChar char="•"/>
              <a:defRPr/>
            </a:lvl4pPr>
            <a:lvl5pPr indent="-285750" lvl="4" marL="2286000" algn="l">
              <a:lnSpc>
                <a:spcPct val="116666"/>
              </a:lnSpc>
              <a:spcBef>
                <a:spcPts val="2100"/>
              </a:spcBef>
              <a:spcAft>
                <a:spcPts val="0"/>
              </a:spcAft>
              <a:buClr>
                <a:schemeClr val="dk2"/>
              </a:buClr>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44"/>
          <p:cNvSpPr txBox="1"/>
          <p:nvPr>
            <p:ph type="title"/>
          </p:nvPr>
        </p:nvSpPr>
        <p:spPr>
          <a:xfrm>
            <a:off x="1123840" y="3345986"/>
            <a:ext cx="9936000" cy="588879"/>
          </a:xfrm>
          <a:prstGeom prst="rect">
            <a:avLst/>
          </a:prstGeom>
          <a:noFill/>
          <a:ln>
            <a:noFill/>
          </a:ln>
        </p:spPr>
        <p:txBody>
          <a:bodyPr anchorCtr="0" anchor="t" bIns="0" lIns="0" spcFirstLastPara="1" rIns="0" wrap="square" tIns="0">
            <a:spAutoFit/>
          </a:bodyPr>
          <a:lstStyle>
            <a:lvl1pPr lvl="0" algn="l">
              <a:lnSpc>
                <a:spcPct val="142857"/>
              </a:lnSpc>
              <a:spcBef>
                <a:spcPts val="0"/>
              </a:spcBef>
              <a:spcAft>
                <a:spcPts val="0"/>
              </a:spcAft>
              <a:buClr>
                <a:schemeClr val="dk2"/>
              </a:buClr>
              <a:buSzPts val="3500"/>
              <a:buFont typeface="Arial"/>
              <a:buNone/>
              <a:defRPr sz="35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44"/>
          <p:cNvSpPr/>
          <p:nvPr/>
        </p:nvSpPr>
        <p:spPr>
          <a:xfrm>
            <a:off x="623887" y="623889"/>
            <a:ext cx="10944226" cy="5581220"/>
          </a:xfrm>
          <a:custGeom>
            <a:rect b="b" l="l" r="r" t="t"/>
            <a:pathLst>
              <a:path extrusionOk="0" h="5581220" w="10944226">
                <a:moveTo>
                  <a:pt x="10943273" y="1253728"/>
                </a:moveTo>
                <a:cubicBezTo>
                  <a:pt x="10943591" y="2495010"/>
                  <a:pt x="10943908" y="4339938"/>
                  <a:pt x="10944226" y="5581220"/>
                </a:cubicBezTo>
                <a:lnTo>
                  <a:pt x="0" y="5581220"/>
                </a:lnTo>
                <a:lnTo>
                  <a:pt x="0" y="1587"/>
                </a:lnTo>
                <a:lnTo>
                  <a:pt x="9695021" y="0"/>
                </a:lnTo>
              </a:path>
            </a:pathLst>
          </a:custGeom>
          <a:noFill/>
          <a:ln cap="flat" cmpd="sng" w="31750">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_H3_3">
  <p:cSld name="Standard_H3_3">
    <p:bg>
      <p:bgPr>
        <a:solidFill>
          <a:schemeClr val="dk2"/>
        </a:solidFill>
      </p:bgPr>
    </p:bg>
    <p:spTree>
      <p:nvGrpSpPr>
        <p:cNvPr id="150" name="Shape 150"/>
        <p:cNvGrpSpPr/>
        <p:nvPr/>
      </p:nvGrpSpPr>
      <p:grpSpPr>
        <a:xfrm>
          <a:off x="0" y="0"/>
          <a:ext cx="0" cy="0"/>
          <a:chOff x="0" y="0"/>
          <a:chExt cx="0" cy="0"/>
        </a:xfrm>
      </p:grpSpPr>
      <p:sp>
        <p:nvSpPr>
          <p:cNvPr id="151" name="Google Shape;151;p45"/>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5"/>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5"/>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b="1" i="0" sz="1200" u="none" cap="none" strike="noStrike">
                <a:solidFill>
                  <a:schemeClr val="lt1"/>
                </a:solidFill>
                <a:latin typeface="Arial"/>
                <a:ea typeface="Arial"/>
                <a:cs typeface="Arial"/>
                <a:sym typeface="Arial"/>
              </a:defRPr>
            </a:lvl1pPr>
            <a:lvl2pPr indent="0" lvl="1" marL="0" algn="l">
              <a:spcBef>
                <a:spcPts val="0"/>
              </a:spcBef>
              <a:buNone/>
              <a:defRPr b="1" i="0" sz="1200" u="none" cap="none" strike="noStrike">
                <a:solidFill>
                  <a:schemeClr val="lt1"/>
                </a:solidFill>
                <a:latin typeface="Arial"/>
                <a:ea typeface="Arial"/>
                <a:cs typeface="Arial"/>
                <a:sym typeface="Arial"/>
              </a:defRPr>
            </a:lvl2pPr>
            <a:lvl3pPr indent="0" lvl="2" marL="0" algn="l">
              <a:spcBef>
                <a:spcPts val="0"/>
              </a:spcBef>
              <a:buNone/>
              <a:defRPr b="1" i="0" sz="1200" u="none" cap="none" strike="noStrike">
                <a:solidFill>
                  <a:schemeClr val="lt1"/>
                </a:solidFill>
                <a:latin typeface="Arial"/>
                <a:ea typeface="Arial"/>
                <a:cs typeface="Arial"/>
                <a:sym typeface="Arial"/>
              </a:defRPr>
            </a:lvl3pPr>
            <a:lvl4pPr indent="0" lvl="3" marL="0" algn="l">
              <a:spcBef>
                <a:spcPts val="0"/>
              </a:spcBef>
              <a:buNone/>
              <a:defRPr b="1" i="0" sz="1200" u="none" cap="none" strike="noStrike">
                <a:solidFill>
                  <a:schemeClr val="lt1"/>
                </a:solidFill>
                <a:latin typeface="Arial"/>
                <a:ea typeface="Arial"/>
                <a:cs typeface="Arial"/>
                <a:sym typeface="Arial"/>
              </a:defRPr>
            </a:lvl4pPr>
            <a:lvl5pPr indent="0" lvl="4" marL="0" algn="l">
              <a:spcBef>
                <a:spcPts val="0"/>
              </a:spcBef>
              <a:buNone/>
              <a:defRPr b="1" i="0" sz="1200" u="none" cap="none" strike="noStrike">
                <a:solidFill>
                  <a:schemeClr val="lt1"/>
                </a:solidFill>
                <a:latin typeface="Arial"/>
                <a:ea typeface="Arial"/>
                <a:cs typeface="Arial"/>
                <a:sym typeface="Arial"/>
              </a:defRPr>
            </a:lvl5pPr>
            <a:lvl6pPr indent="0" lvl="5" marL="0" algn="l">
              <a:spcBef>
                <a:spcPts val="0"/>
              </a:spcBef>
              <a:buNone/>
              <a:defRPr b="1" i="0" sz="1200" u="none" cap="none" strike="noStrike">
                <a:solidFill>
                  <a:schemeClr val="lt1"/>
                </a:solidFill>
                <a:latin typeface="Arial"/>
                <a:ea typeface="Arial"/>
                <a:cs typeface="Arial"/>
                <a:sym typeface="Arial"/>
              </a:defRPr>
            </a:lvl6pPr>
            <a:lvl7pPr indent="0" lvl="6" marL="0" algn="l">
              <a:spcBef>
                <a:spcPts val="0"/>
              </a:spcBef>
              <a:buNone/>
              <a:defRPr b="1" i="0" sz="1200" u="none" cap="none" strike="noStrike">
                <a:solidFill>
                  <a:schemeClr val="lt1"/>
                </a:solidFill>
                <a:latin typeface="Arial"/>
                <a:ea typeface="Arial"/>
                <a:cs typeface="Arial"/>
                <a:sym typeface="Arial"/>
              </a:defRPr>
            </a:lvl7pPr>
            <a:lvl8pPr indent="0" lvl="7" marL="0" algn="l">
              <a:spcBef>
                <a:spcPts val="0"/>
              </a:spcBef>
              <a:buNone/>
              <a:defRPr b="1" i="0" sz="1200" u="none" cap="none" strike="noStrike">
                <a:solidFill>
                  <a:schemeClr val="lt1"/>
                </a:solidFill>
                <a:latin typeface="Arial"/>
                <a:ea typeface="Arial"/>
                <a:cs typeface="Arial"/>
                <a:sym typeface="Arial"/>
              </a:defRPr>
            </a:lvl8pPr>
            <a:lvl9pPr indent="0" lvl="8" marL="0" algn="l">
              <a:spcBef>
                <a:spcPts val="0"/>
              </a:spcBef>
              <a:buNone/>
              <a:defRPr b="1"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endParaRPr/>
          </a:p>
        </p:txBody>
      </p:sp>
      <p:sp>
        <p:nvSpPr>
          <p:cNvPr id="154" name="Google Shape;154;p45"/>
          <p:cNvSpPr txBox="1"/>
          <p:nvPr>
            <p:ph idx="1" type="body"/>
          </p:nvPr>
        </p:nvSpPr>
        <p:spPr>
          <a:xfrm>
            <a:off x="1134000" y="2458800"/>
            <a:ext cx="9934575" cy="3014663"/>
          </a:xfrm>
          <a:prstGeom prst="rect">
            <a:avLst/>
          </a:prstGeom>
          <a:noFill/>
          <a:ln>
            <a:noFill/>
          </a:ln>
        </p:spPr>
        <p:txBody>
          <a:bodyPr anchorCtr="0" anchor="t" bIns="0" lIns="0" spcFirstLastPara="1" rIns="0" wrap="square" tIns="0">
            <a:noAutofit/>
          </a:bodyPr>
          <a:lstStyle>
            <a:lvl1pPr indent="-317500" lvl="0" marL="457200" algn="l">
              <a:lnSpc>
                <a:spcPct val="104999"/>
              </a:lnSpc>
              <a:spcBef>
                <a:spcPts val="2100"/>
              </a:spcBef>
              <a:spcAft>
                <a:spcPts val="0"/>
              </a:spcAft>
              <a:buClr>
                <a:schemeClr val="lt1"/>
              </a:buClr>
              <a:buSzPts val="1400"/>
              <a:buFont typeface="Arial"/>
              <a:buChar char="•"/>
              <a:defRPr sz="2000">
                <a:solidFill>
                  <a:schemeClr val="lt1"/>
                </a:solidFill>
              </a:defRPr>
            </a:lvl1pPr>
            <a:lvl2pPr indent="-292100" lvl="1" marL="914400" algn="l">
              <a:lnSpc>
                <a:spcPct val="104999"/>
              </a:lnSpc>
              <a:spcBef>
                <a:spcPts val="2100"/>
              </a:spcBef>
              <a:spcAft>
                <a:spcPts val="0"/>
              </a:spcAft>
              <a:buClr>
                <a:schemeClr val="lt1"/>
              </a:buClr>
              <a:buSzPts val="1000"/>
              <a:buFont typeface="Arial"/>
              <a:buChar char="•"/>
              <a:defRPr sz="2000">
                <a:solidFill>
                  <a:schemeClr val="lt1"/>
                </a:solidFill>
              </a:defRPr>
            </a:lvl2pPr>
            <a:lvl3pPr indent="-292100" lvl="2" marL="1371600" algn="l">
              <a:lnSpc>
                <a:spcPct val="104999"/>
              </a:lnSpc>
              <a:spcBef>
                <a:spcPts val="2100"/>
              </a:spcBef>
              <a:spcAft>
                <a:spcPts val="0"/>
              </a:spcAft>
              <a:buClr>
                <a:schemeClr val="lt1"/>
              </a:buClr>
              <a:buSzPts val="1000"/>
              <a:buFont typeface="Arial"/>
              <a:buChar char="•"/>
              <a:defRPr sz="2000">
                <a:solidFill>
                  <a:schemeClr val="lt1"/>
                </a:solidFill>
              </a:defRPr>
            </a:lvl3pPr>
            <a:lvl4pPr indent="-292100" lvl="3" marL="1828800" algn="l">
              <a:lnSpc>
                <a:spcPct val="104999"/>
              </a:lnSpc>
              <a:spcBef>
                <a:spcPts val="2100"/>
              </a:spcBef>
              <a:spcAft>
                <a:spcPts val="0"/>
              </a:spcAft>
              <a:buClr>
                <a:schemeClr val="lt1"/>
              </a:buClr>
              <a:buSzPts val="1000"/>
              <a:buFont typeface="Arial"/>
              <a:buChar char="•"/>
              <a:defRPr sz="2000">
                <a:solidFill>
                  <a:schemeClr val="lt1"/>
                </a:solidFill>
              </a:defRPr>
            </a:lvl4pPr>
            <a:lvl5pPr indent="-292100" lvl="4" marL="2286000" algn="l">
              <a:lnSpc>
                <a:spcPct val="104999"/>
              </a:lnSpc>
              <a:spcBef>
                <a:spcPts val="2100"/>
              </a:spcBef>
              <a:spcAft>
                <a:spcPts val="0"/>
              </a:spcAft>
              <a:buClr>
                <a:schemeClr val="lt1"/>
              </a:buClr>
              <a:buSzPts val="1000"/>
              <a:buFont typeface="Arial"/>
              <a:buChar char="•"/>
              <a:defRPr sz="2000">
                <a:solidFill>
                  <a:schemeClr val="lt1"/>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55" name="Google Shape;155;p45"/>
          <p:cNvSpPr txBox="1"/>
          <p:nvPr>
            <p:ph type="title"/>
          </p:nvPr>
        </p:nvSpPr>
        <p:spPr>
          <a:xfrm>
            <a:off x="1123840" y="1220530"/>
            <a:ext cx="9936000" cy="588879"/>
          </a:xfrm>
          <a:prstGeom prst="rect">
            <a:avLst/>
          </a:prstGeom>
          <a:noFill/>
          <a:ln>
            <a:noFill/>
          </a:ln>
        </p:spPr>
        <p:txBody>
          <a:bodyPr anchorCtr="0" anchor="t" bIns="0" lIns="0" spcFirstLastPara="1" rIns="0" wrap="square" tIns="0">
            <a:spAutoFit/>
          </a:bodyPr>
          <a:lstStyle>
            <a:lvl1pPr lvl="0" algn="l">
              <a:lnSpc>
                <a:spcPct val="142857"/>
              </a:lnSpc>
              <a:spcBef>
                <a:spcPts val="0"/>
              </a:spcBef>
              <a:spcAft>
                <a:spcPts val="0"/>
              </a:spcAft>
              <a:buClr>
                <a:schemeClr val="lt2"/>
              </a:buClr>
              <a:buSzPts val="3500"/>
              <a:buFont typeface="Arial"/>
              <a:buNone/>
              <a:defRPr sz="35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eltrenner_6">
  <p:cSld name="Kapiteltrenner_6">
    <p:bg>
      <p:bgPr>
        <a:solidFill>
          <a:schemeClr val="dk2"/>
        </a:solidFill>
      </p:bgPr>
    </p:bg>
    <p:spTree>
      <p:nvGrpSpPr>
        <p:cNvPr id="24" name="Shape 24"/>
        <p:cNvGrpSpPr/>
        <p:nvPr/>
      </p:nvGrpSpPr>
      <p:grpSpPr>
        <a:xfrm>
          <a:off x="0" y="0"/>
          <a:ext cx="0" cy="0"/>
          <a:chOff x="0" y="0"/>
          <a:chExt cx="0" cy="0"/>
        </a:xfrm>
      </p:grpSpPr>
      <p:sp>
        <p:nvSpPr>
          <p:cNvPr id="25" name="Google Shape;25;p32"/>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2"/>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2"/>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b="1" i="0" sz="1200" u="none" cap="none" strike="noStrike">
                <a:solidFill>
                  <a:schemeClr val="lt1"/>
                </a:solidFill>
                <a:latin typeface="Arial"/>
                <a:ea typeface="Arial"/>
                <a:cs typeface="Arial"/>
                <a:sym typeface="Arial"/>
              </a:defRPr>
            </a:lvl1pPr>
            <a:lvl2pPr indent="0" lvl="1" marL="0" algn="l">
              <a:spcBef>
                <a:spcPts val="0"/>
              </a:spcBef>
              <a:buNone/>
              <a:defRPr b="1" i="0" sz="1200" u="none" cap="none" strike="noStrike">
                <a:solidFill>
                  <a:schemeClr val="lt1"/>
                </a:solidFill>
                <a:latin typeface="Arial"/>
                <a:ea typeface="Arial"/>
                <a:cs typeface="Arial"/>
                <a:sym typeface="Arial"/>
              </a:defRPr>
            </a:lvl2pPr>
            <a:lvl3pPr indent="0" lvl="2" marL="0" algn="l">
              <a:spcBef>
                <a:spcPts val="0"/>
              </a:spcBef>
              <a:buNone/>
              <a:defRPr b="1" i="0" sz="1200" u="none" cap="none" strike="noStrike">
                <a:solidFill>
                  <a:schemeClr val="lt1"/>
                </a:solidFill>
                <a:latin typeface="Arial"/>
                <a:ea typeface="Arial"/>
                <a:cs typeface="Arial"/>
                <a:sym typeface="Arial"/>
              </a:defRPr>
            </a:lvl3pPr>
            <a:lvl4pPr indent="0" lvl="3" marL="0" algn="l">
              <a:spcBef>
                <a:spcPts val="0"/>
              </a:spcBef>
              <a:buNone/>
              <a:defRPr b="1" i="0" sz="1200" u="none" cap="none" strike="noStrike">
                <a:solidFill>
                  <a:schemeClr val="lt1"/>
                </a:solidFill>
                <a:latin typeface="Arial"/>
                <a:ea typeface="Arial"/>
                <a:cs typeface="Arial"/>
                <a:sym typeface="Arial"/>
              </a:defRPr>
            </a:lvl4pPr>
            <a:lvl5pPr indent="0" lvl="4" marL="0" algn="l">
              <a:spcBef>
                <a:spcPts val="0"/>
              </a:spcBef>
              <a:buNone/>
              <a:defRPr b="1" i="0" sz="1200" u="none" cap="none" strike="noStrike">
                <a:solidFill>
                  <a:schemeClr val="lt1"/>
                </a:solidFill>
                <a:latin typeface="Arial"/>
                <a:ea typeface="Arial"/>
                <a:cs typeface="Arial"/>
                <a:sym typeface="Arial"/>
              </a:defRPr>
            </a:lvl5pPr>
            <a:lvl6pPr indent="0" lvl="5" marL="0" algn="l">
              <a:spcBef>
                <a:spcPts val="0"/>
              </a:spcBef>
              <a:buNone/>
              <a:defRPr b="1" i="0" sz="1200" u="none" cap="none" strike="noStrike">
                <a:solidFill>
                  <a:schemeClr val="lt1"/>
                </a:solidFill>
                <a:latin typeface="Arial"/>
                <a:ea typeface="Arial"/>
                <a:cs typeface="Arial"/>
                <a:sym typeface="Arial"/>
              </a:defRPr>
            </a:lvl6pPr>
            <a:lvl7pPr indent="0" lvl="6" marL="0" algn="l">
              <a:spcBef>
                <a:spcPts val="0"/>
              </a:spcBef>
              <a:buNone/>
              <a:defRPr b="1" i="0" sz="1200" u="none" cap="none" strike="noStrike">
                <a:solidFill>
                  <a:schemeClr val="lt1"/>
                </a:solidFill>
                <a:latin typeface="Arial"/>
                <a:ea typeface="Arial"/>
                <a:cs typeface="Arial"/>
                <a:sym typeface="Arial"/>
              </a:defRPr>
            </a:lvl7pPr>
            <a:lvl8pPr indent="0" lvl="7" marL="0" algn="l">
              <a:spcBef>
                <a:spcPts val="0"/>
              </a:spcBef>
              <a:buNone/>
              <a:defRPr b="1" i="0" sz="1200" u="none" cap="none" strike="noStrike">
                <a:solidFill>
                  <a:schemeClr val="lt1"/>
                </a:solidFill>
                <a:latin typeface="Arial"/>
                <a:ea typeface="Arial"/>
                <a:cs typeface="Arial"/>
                <a:sym typeface="Arial"/>
              </a:defRPr>
            </a:lvl8pPr>
            <a:lvl9pPr indent="0" lvl="8" marL="0" algn="l">
              <a:spcBef>
                <a:spcPts val="0"/>
              </a:spcBef>
              <a:buNone/>
              <a:defRPr b="1"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endParaRPr/>
          </a:p>
        </p:txBody>
      </p:sp>
      <p:sp>
        <p:nvSpPr>
          <p:cNvPr id="28" name="Google Shape;28;p32"/>
          <p:cNvSpPr txBox="1"/>
          <p:nvPr>
            <p:ph idx="1" type="body"/>
          </p:nvPr>
        </p:nvSpPr>
        <p:spPr>
          <a:xfrm>
            <a:off x="1144588" y="4114483"/>
            <a:ext cx="9902825" cy="170816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100"/>
              </a:spcBef>
              <a:spcAft>
                <a:spcPts val="0"/>
              </a:spcAft>
              <a:buClr>
                <a:schemeClr val="lt1"/>
              </a:buClr>
              <a:buSzPts val="2590"/>
              <a:buFont typeface="Arial"/>
              <a:buNone/>
              <a:defRPr b="1" sz="3700">
                <a:solidFill>
                  <a:schemeClr val="lt1"/>
                </a:solidFill>
              </a:defRPr>
            </a:lvl1pPr>
            <a:lvl2pPr indent="-285750" lvl="1" marL="914400" algn="l">
              <a:lnSpc>
                <a:spcPct val="116666"/>
              </a:lnSpc>
              <a:spcBef>
                <a:spcPts val="2100"/>
              </a:spcBef>
              <a:spcAft>
                <a:spcPts val="0"/>
              </a:spcAft>
              <a:buClr>
                <a:schemeClr val="lt2"/>
              </a:buClr>
              <a:buSzPts val="900"/>
              <a:buChar char="•"/>
              <a:defRPr/>
            </a:lvl2pPr>
            <a:lvl3pPr indent="-285750" lvl="2" marL="1371600" algn="l">
              <a:lnSpc>
                <a:spcPct val="116666"/>
              </a:lnSpc>
              <a:spcBef>
                <a:spcPts val="2100"/>
              </a:spcBef>
              <a:spcAft>
                <a:spcPts val="0"/>
              </a:spcAft>
              <a:buClr>
                <a:schemeClr val="lt2"/>
              </a:buClr>
              <a:buSzPts val="900"/>
              <a:buChar char="•"/>
              <a:defRPr/>
            </a:lvl3pPr>
            <a:lvl4pPr indent="-285750" lvl="3" marL="1828800" algn="l">
              <a:lnSpc>
                <a:spcPct val="116666"/>
              </a:lnSpc>
              <a:spcBef>
                <a:spcPts val="2100"/>
              </a:spcBef>
              <a:spcAft>
                <a:spcPts val="0"/>
              </a:spcAft>
              <a:buClr>
                <a:schemeClr val="lt2"/>
              </a:buClr>
              <a:buSzPts val="900"/>
              <a:buChar char="•"/>
              <a:defRPr/>
            </a:lvl4pPr>
            <a:lvl5pPr indent="-285750" lvl="4" marL="2286000" algn="l">
              <a:lnSpc>
                <a:spcPct val="116666"/>
              </a:lnSpc>
              <a:spcBef>
                <a:spcPts val="2100"/>
              </a:spcBef>
              <a:spcAft>
                <a:spcPts val="0"/>
              </a:spcAft>
              <a:buClr>
                <a:schemeClr val="lt2"/>
              </a:buClr>
              <a:buSzPts val="9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9" name="Google Shape;29;p32"/>
          <p:cNvSpPr txBox="1"/>
          <p:nvPr>
            <p:ph idx="2" type="body"/>
          </p:nvPr>
        </p:nvSpPr>
        <p:spPr>
          <a:xfrm>
            <a:off x="1144588" y="3648074"/>
            <a:ext cx="4862512" cy="257176"/>
          </a:xfrm>
          <a:prstGeom prst="rect">
            <a:avLst/>
          </a:prstGeom>
          <a:solidFill>
            <a:schemeClr val="lt1"/>
          </a:solidFill>
          <a:ln>
            <a:noFill/>
          </a:ln>
        </p:spPr>
        <p:txBody>
          <a:bodyPr anchorCtr="0" anchor="t" bIns="0" lIns="0" spcFirstLastPara="1" rIns="0" wrap="square" tIns="0">
            <a:noAutofit/>
          </a:bodyPr>
          <a:lstStyle>
            <a:lvl1pPr indent="-228600" lvl="0" marL="457200" algn="l">
              <a:lnSpc>
                <a:spcPct val="104999"/>
              </a:lnSpc>
              <a:spcBef>
                <a:spcPts val="2100"/>
              </a:spcBef>
              <a:spcAft>
                <a:spcPts val="0"/>
              </a:spcAft>
              <a:buClr>
                <a:schemeClr val="lt1"/>
              </a:buClr>
              <a:buSzPts val="1400"/>
              <a:buFont typeface="Arial"/>
              <a:buNone/>
              <a:defRPr>
                <a:solidFill>
                  <a:schemeClr val="lt1"/>
                </a:solidFill>
              </a:defRPr>
            </a:lvl1pPr>
            <a:lvl2pPr indent="-285750" lvl="1" marL="914400" algn="l">
              <a:lnSpc>
                <a:spcPct val="116666"/>
              </a:lnSpc>
              <a:spcBef>
                <a:spcPts val="2100"/>
              </a:spcBef>
              <a:spcAft>
                <a:spcPts val="0"/>
              </a:spcAft>
              <a:buClr>
                <a:schemeClr val="lt2"/>
              </a:buClr>
              <a:buSzPts val="900"/>
              <a:buChar char="•"/>
              <a:defRPr/>
            </a:lvl2pPr>
            <a:lvl3pPr indent="-285750" lvl="2" marL="1371600" algn="l">
              <a:lnSpc>
                <a:spcPct val="116666"/>
              </a:lnSpc>
              <a:spcBef>
                <a:spcPts val="2100"/>
              </a:spcBef>
              <a:spcAft>
                <a:spcPts val="0"/>
              </a:spcAft>
              <a:buClr>
                <a:schemeClr val="lt2"/>
              </a:buClr>
              <a:buSzPts val="900"/>
              <a:buChar char="•"/>
              <a:defRPr/>
            </a:lvl3pPr>
            <a:lvl4pPr indent="-285750" lvl="3" marL="1828800" algn="l">
              <a:lnSpc>
                <a:spcPct val="116666"/>
              </a:lnSpc>
              <a:spcBef>
                <a:spcPts val="2100"/>
              </a:spcBef>
              <a:spcAft>
                <a:spcPts val="0"/>
              </a:spcAft>
              <a:buClr>
                <a:schemeClr val="lt2"/>
              </a:buClr>
              <a:buSzPts val="900"/>
              <a:buChar char="•"/>
              <a:defRPr/>
            </a:lvl4pPr>
            <a:lvl5pPr indent="-285750" lvl="4" marL="2286000" algn="l">
              <a:lnSpc>
                <a:spcPct val="116666"/>
              </a:lnSpc>
              <a:spcBef>
                <a:spcPts val="2100"/>
              </a:spcBef>
              <a:spcAft>
                <a:spcPts val="0"/>
              </a:spcAft>
              <a:buClr>
                <a:schemeClr val="lt2"/>
              </a:buClr>
              <a:buSzPts val="9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_H3_4">
  <p:cSld name="Standard_H3_4">
    <p:bg>
      <p:bgPr>
        <a:solidFill>
          <a:schemeClr val="dk2"/>
        </a:solidFill>
      </p:bgPr>
    </p:bg>
    <p:spTree>
      <p:nvGrpSpPr>
        <p:cNvPr id="156" name="Shape 156"/>
        <p:cNvGrpSpPr/>
        <p:nvPr/>
      </p:nvGrpSpPr>
      <p:grpSpPr>
        <a:xfrm>
          <a:off x="0" y="0"/>
          <a:ext cx="0" cy="0"/>
          <a:chOff x="0" y="0"/>
          <a:chExt cx="0" cy="0"/>
        </a:xfrm>
      </p:grpSpPr>
      <p:sp>
        <p:nvSpPr>
          <p:cNvPr id="157" name="Google Shape;157;p46"/>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46"/>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46"/>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b="1" i="0" sz="1200" u="none" cap="none" strike="noStrike">
                <a:solidFill>
                  <a:schemeClr val="lt1"/>
                </a:solidFill>
                <a:latin typeface="Arial"/>
                <a:ea typeface="Arial"/>
                <a:cs typeface="Arial"/>
                <a:sym typeface="Arial"/>
              </a:defRPr>
            </a:lvl1pPr>
            <a:lvl2pPr indent="0" lvl="1" marL="0" algn="l">
              <a:spcBef>
                <a:spcPts val="0"/>
              </a:spcBef>
              <a:buNone/>
              <a:defRPr b="1" i="0" sz="1200" u="none" cap="none" strike="noStrike">
                <a:solidFill>
                  <a:schemeClr val="lt1"/>
                </a:solidFill>
                <a:latin typeface="Arial"/>
                <a:ea typeface="Arial"/>
                <a:cs typeface="Arial"/>
                <a:sym typeface="Arial"/>
              </a:defRPr>
            </a:lvl2pPr>
            <a:lvl3pPr indent="0" lvl="2" marL="0" algn="l">
              <a:spcBef>
                <a:spcPts val="0"/>
              </a:spcBef>
              <a:buNone/>
              <a:defRPr b="1" i="0" sz="1200" u="none" cap="none" strike="noStrike">
                <a:solidFill>
                  <a:schemeClr val="lt1"/>
                </a:solidFill>
                <a:latin typeface="Arial"/>
                <a:ea typeface="Arial"/>
                <a:cs typeface="Arial"/>
                <a:sym typeface="Arial"/>
              </a:defRPr>
            </a:lvl3pPr>
            <a:lvl4pPr indent="0" lvl="3" marL="0" algn="l">
              <a:spcBef>
                <a:spcPts val="0"/>
              </a:spcBef>
              <a:buNone/>
              <a:defRPr b="1" i="0" sz="1200" u="none" cap="none" strike="noStrike">
                <a:solidFill>
                  <a:schemeClr val="lt1"/>
                </a:solidFill>
                <a:latin typeface="Arial"/>
                <a:ea typeface="Arial"/>
                <a:cs typeface="Arial"/>
                <a:sym typeface="Arial"/>
              </a:defRPr>
            </a:lvl4pPr>
            <a:lvl5pPr indent="0" lvl="4" marL="0" algn="l">
              <a:spcBef>
                <a:spcPts val="0"/>
              </a:spcBef>
              <a:buNone/>
              <a:defRPr b="1" i="0" sz="1200" u="none" cap="none" strike="noStrike">
                <a:solidFill>
                  <a:schemeClr val="lt1"/>
                </a:solidFill>
                <a:latin typeface="Arial"/>
                <a:ea typeface="Arial"/>
                <a:cs typeface="Arial"/>
                <a:sym typeface="Arial"/>
              </a:defRPr>
            </a:lvl5pPr>
            <a:lvl6pPr indent="0" lvl="5" marL="0" algn="l">
              <a:spcBef>
                <a:spcPts val="0"/>
              </a:spcBef>
              <a:buNone/>
              <a:defRPr b="1" i="0" sz="1200" u="none" cap="none" strike="noStrike">
                <a:solidFill>
                  <a:schemeClr val="lt1"/>
                </a:solidFill>
                <a:latin typeface="Arial"/>
                <a:ea typeface="Arial"/>
                <a:cs typeface="Arial"/>
                <a:sym typeface="Arial"/>
              </a:defRPr>
            </a:lvl6pPr>
            <a:lvl7pPr indent="0" lvl="6" marL="0" algn="l">
              <a:spcBef>
                <a:spcPts val="0"/>
              </a:spcBef>
              <a:buNone/>
              <a:defRPr b="1" i="0" sz="1200" u="none" cap="none" strike="noStrike">
                <a:solidFill>
                  <a:schemeClr val="lt1"/>
                </a:solidFill>
                <a:latin typeface="Arial"/>
                <a:ea typeface="Arial"/>
                <a:cs typeface="Arial"/>
                <a:sym typeface="Arial"/>
              </a:defRPr>
            </a:lvl7pPr>
            <a:lvl8pPr indent="0" lvl="7" marL="0" algn="l">
              <a:spcBef>
                <a:spcPts val="0"/>
              </a:spcBef>
              <a:buNone/>
              <a:defRPr b="1" i="0" sz="1200" u="none" cap="none" strike="noStrike">
                <a:solidFill>
                  <a:schemeClr val="lt1"/>
                </a:solidFill>
                <a:latin typeface="Arial"/>
                <a:ea typeface="Arial"/>
                <a:cs typeface="Arial"/>
                <a:sym typeface="Arial"/>
              </a:defRPr>
            </a:lvl8pPr>
            <a:lvl9pPr indent="0" lvl="8" marL="0" algn="l">
              <a:spcBef>
                <a:spcPts val="0"/>
              </a:spcBef>
              <a:buNone/>
              <a:defRPr b="1"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endParaRPr/>
          </a:p>
        </p:txBody>
      </p:sp>
      <p:sp>
        <p:nvSpPr>
          <p:cNvPr id="160" name="Google Shape;160;p46"/>
          <p:cNvSpPr txBox="1"/>
          <p:nvPr>
            <p:ph idx="1" type="body"/>
          </p:nvPr>
        </p:nvSpPr>
        <p:spPr>
          <a:xfrm>
            <a:off x="1134000" y="2458800"/>
            <a:ext cx="9934575" cy="3014663"/>
          </a:xfrm>
          <a:prstGeom prst="rect">
            <a:avLst/>
          </a:prstGeom>
          <a:noFill/>
          <a:ln>
            <a:noFill/>
          </a:ln>
        </p:spPr>
        <p:txBody>
          <a:bodyPr anchorCtr="0" anchor="t" bIns="0" lIns="0" spcFirstLastPara="1" rIns="0" wrap="square" tIns="0">
            <a:noAutofit/>
          </a:bodyPr>
          <a:lstStyle>
            <a:lvl1pPr indent="-317500" lvl="0" marL="457200" algn="l">
              <a:lnSpc>
                <a:spcPct val="104999"/>
              </a:lnSpc>
              <a:spcBef>
                <a:spcPts val="2100"/>
              </a:spcBef>
              <a:spcAft>
                <a:spcPts val="0"/>
              </a:spcAft>
              <a:buClr>
                <a:schemeClr val="lt1"/>
              </a:buClr>
              <a:buSzPts val="1400"/>
              <a:buFont typeface="Arial"/>
              <a:buChar char="•"/>
              <a:defRPr sz="2000">
                <a:solidFill>
                  <a:schemeClr val="lt1"/>
                </a:solidFill>
              </a:defRPr>
            </a:lvl1pPr>
            <a:lvl2pPr indent="-292100" lvl="1" marL="914400" algn="l">
              <a:lnSpc>
                <a:spcPct val="104999"/>
              </a:lnSpc>
              <a:spcBef>
                <a:spcPts val="2100"/>
              </a:spcBef>
              <a:spcAft>
                <a:spcPts val="0"/>
              </a:spcAft>
              <a:buClr>
                <a:schemeClr val="lt1"/>
              </a:buClr>
              <a:buSzPts val="1000"/>
              <a:buFont typeface="Arial"/>
              <a:buChar char="•"/>
              <a:defRPr sz="2000">
                <a:solidFill>
                  <a:schemeClr val="lt1"/>
                </a:solidFill>
              </a:defRPr>
            </a:lvl2pPr>
            <a:lvl3pPr indent="-292100" lvl="2" marL="1371600" algn="l">
              <a:lnSpc>
                <a:spcPct val="104999"/>
              </a:lnSpc>
              <a:spcBef>
                <a:spcPts val="2100"/>
              </a:spcBef>
              <a:spcAft>
                <a:spcPts val="0"/>
              </a:spcAft>
              <a:buClr>
                <a:schemeClr val="lt1"/>
              </a:buClr>
              <a:buSzPts val="1000"/>
              <a:buFont typeface="Arial"/>
              <a:buChar char="•"/>
              <a:defRPr sz="2000">
                <a:solidFill>
                  <a:schemeClr val="lt1"/>
                </a:solidFill>
              </a:defRPr>
            </a:lvl3pPr>
            <a:lvl4pPr indent="-292100" lvl="3" marL="1828800" algn="l">
              <a:lnSpc>
                <a:spcPct val="104999"/>
              </a:lnSpc>
              <a:spcBef>
                <a:spcPts val="2100"/>
              </a:spcBef>
              <a:spcAft>
                <a:spcPts val="0"/>
              </a:spcAft>
              <a:buClr>
                <a:schemeClr val="lt1"/>
              </a:buClr>
              <a:buSzPts val="1000"/>
              <a:buFont typeface="Arial"/>
              <a:buChar char="•"/>
              <a:defRPr sz="2000">
                <a:solidFill>
                  <a:schemeClr val="lt1"/>
                </a:solidFill>
              </a:defRPr>
            </a:lvl4pPr>
            <a:lvl5pPr indent="-292100" lvl="4" marL="2286000" algn="l">
              <a:lnSpc>
                <a:spcPct val="104999"/>
              </a:lnSpc>
              <a:spcBef>
                <a:spcPts val="2100"/>
              </a:spcBef>
              <a:spcAft>
                <a:spcPts val="0"/>
              </a:spcAft>
              <a:buClr>
                <a:schemeClr val="lt1"/>
              </a:buClr>
              <a:buSzPts val="1000"/>
              <a:buFont typeface="Arial"/>
              <a:buChar char="•"/>
              <a:defRPr sz="2000">
                <a:solidFill>
                  <a:schemeClr val="lt1"/>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61" name="Google Shape;161;p46"/>
          <p:cNvSpPr txBox="1"/>
          <p:nvPr>
            <p:ph type="title"/>
          </p:nvPr>
        </p:nvSpPr>
        <p:spPr>
          <a:xfrm>
            <a:off x="1123840" y="1220530"/>
            <a:ext cx="9936000" cy="588879"/>
          </a:xfrm>
          <a:prstGeom prst="rect">
            <a:avLst/>
          </a:prstGeom>
          <a:noFill/>
          <a:ln>
            <a:noFill/>
          </a:ln>
        </p:spPr>
        <p:txBody>
          <a:bodyPr anchorCtr="0" anchor="t" bIns="0" lIns="0" spcFirstLastPara="1" rIns="0" wrap="square" tIns="0">
            <a:spAutoFit/>
          </a:bodyPr>
          <a:lstStyle>
            <a:lvl1pPr lvl="0" algn="l">
              <a:lnSpc>
                <a:spcPct val="142857"/>
              </a:lnSpc>
              <a:spcBef>
                <a:spcPts val="0"/>
              </a:spcBef>
              <a:spcAft>
                <a:spcPts val="0"/>
              </a:spcAft>
              <a:buClr>
                <a:schemeClr val="lt1"/>
              </a:buClr>
              <a:buSzPts val="3500"/>
              <a:buFont typeface="Arial"/>
              <a:buNone/>
              <a:defRPr sz="3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46"/>
          <p:cNvSpPr/>
          <p:nvPr/>
        </p:nvSpPr>
        <p:spPr>
          <a:xfrm>
            <a:off x="623887" y="623889"/>
            <a:ext cx="10944226" cy="5581220"/>
          </a:xfrm>
          <a:custGeom>
            <a:rect b="b" l="l" r="r" t="t"/>
            <a:pathLst>
              <a:path extrusionOk="0" h="5581220" w="10944226">
                <a:moveTo>
                  <a:pt x="10943273" y="1253728"/>
                </a:moveTo>
                <a:cubicBezTo>
                  <a:pt x="10943591" y="2495010"/>
                  <a:pt x="10943908" y="4339938"/>
                  <a:pt x="10944226" y="5581220"/>
                </a:cubicBezTo>
                <a:lnTo>
                  <a:pt x="0" y="5581220"/>
                </a:lnTo>
                <a:lnTo>
                  <a:pt x="0" y="1587"/>
                </a:lnTo>
                <a:lnTo>
                  <a:pt x="9695021" y="0"/>
                </a:lnTo>
              </a:path>
            </a:pathLst>
          </a:custGeom>
          <a:noFill/>
          <a:ln cap="flat" cmpd="sng" w="31750">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itat_1">
  <p:cSld name="Zitat_1">
    <p:bg>
      <p:bgPr>
        <a:solidFill>
          <a:schemeClr val="dk1"/>
        </a:solidFill>
      </p:bgPr>
    </p:bg>
    <p:spTree>
      <p:nvGrpSpPr>
        <p:cNvPr id="163" name="Shape 163"/>
        <p:cNvGrpSpPr/>
        <p:nvPr/>
      </p:nvGrpSpPr>
      <p:grpSpPr>
        <a:xfrm>
          <a:off x="0" y="0"/>
          <a:ext cx="0" cy="0"/>
          <a:chOff x="0" y="0"/>
          <a:chExt cx="0" cy="0"/>
        </a:xfrm>
      </p:grpSpPr>
      <p:pic>
        <p:nvPicPr>
          <p:cNvPr id="164" name="Google Shape;164;p47"/>
          <p:cNvPicPr preferRelativeResize="0"/>
          <p:nvPr/>
        </p:nvPicPr>
        <p:blipFill rotWithShape="1">
          <a:blip r:embed="rId2">
            <a:alphaModFix/>
          </a:blip>
          <a:srcRect b="0" l="0" r="0" t="0"/>
          <a:stretch/>
        </p:blipFill>
        <p:spPr>
          <a:xfrm>
            <a:off x="507429" y="511669"/>
            <a:ext cx="2364058" cy="2438399"/>
          </a:xfrm>
          <a:prstGeom prst="rect">
            <a:avLst/>
          </a:prstGeom>
          <a:noFill/>
          <a:ln>
            <a:noFill/>
          </a:ln>
        </p:spPr>
      </p:pic>
      <p:sp>
        <p:nvSpPr>
          <p:cNvPr id="165" name="Google Shape;165;p47"/>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47"/>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47"/>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b="1" i="0" sz="1200" u="none" cap="none" strike="noStrike">
                <a:solidFill>
                  <a:schemeClr val="lt1"/>
                </a:solidFill>
                <a:latin typeface="Arial"/>
                <a:ea typeface="Arial"/>
                <a:cs typeface="Arial"/>
                <a:sym typeface="Arial"/>
              </a:defRPr>
            </a:lvl1pPr>
            <a:lvl2pPr indent="0" lvl="1" marL="0" algn="l">
              <a:spcBef>
                <a:spcPts val="0"/>
              </a:spcBef>
              <a:buNone/>
              <a:defRPr b="1" i="0" sz="1200" u="none" cap="none" strike="noStrike">
                <a:solidFill>
                  <a:schemeClr val="lt1"/>
                </a:solidFill>
                <a:latin typeface="Arial"/>
                <a:ea typeface="Arial"/>
                <a:cs typeface="Arial"/>
                <a:sym typeface="Arial"/>
              </a:defRPr>
            </a:lvl2pPr>
            <a:lvl3pPr indent="0" lvl="2" marL="0" algn="l">
              <a:spcBef>
                <a:spcPts val="0"/>
              </a:spcBef>
              <a:buNone/>
              <a:defRPr b="1" i="0" sz="1200" u="none" cap="none" strike="noStrike">
                <a:solidFill>
                  <a:schemeClr val="lt1"/>
                </a:solidFill>
                <a:latin typeface="Arial"/>
                <a:ea typeface="Arial"/>
                <a:cs typeface="Arial"/>
                <a:sym typeface="Arial"/>
              </a:defRPr>
            </a:lvl3pPr>
            <a:lvl4pPr indent="0" lvl="3" marL="0" algn="l">
              <a:spcBef>
                <a:spcPts val="0"/>
              </a:spcBef>
              <a:buNone/>
              <a:defRPr b="1" i="0" sz="1200" u="none" cap="none" strike="noStrike">
                <a:solidFill>
                  <a:schemeClr val="lt1"/>
                </a:solidFill>
                <a:latin typeface="Arial"/>
                <a:ea typeface="Arial"/>
                <a:cs typeface="Arial"/>
                <a:sym typeface="Arial"/>
              </a:defRPr>
            </a:lvl4pPr>
            <a:lvl5pPr indent="0" lvl="4" marL="0" algn="l">
              <a:spcBef>
                <a:spcPts val="0"/>
              </a:spcBef>
              <a:buNone/>
              <a:defRPr b="1" i="0" sz="1200" u="none" cap="none" strike="noStrike">
                <a:solidFill>
                  <a:schemeClr val="lt1"/>
                </a:solidFill>
                <a:latin typeface="Arial"/>
                <a:ea typeface="Arial"/>
                <a:cs typeface="Arial"/>
                <a:sym typeface="Arial"/>
              </a:defRPr>
            </a:lvl5pPr>
            <a:lvl6pPr indent="0" lvl="5" marL="0" algn="l">
              <a:spcBef>
                <a:spcPts val="0"/>
              </a:spcBef>
              <a:buNone/>
              <a:defRPr b="1" i="0" sz="1200" u="none" cap="none" strike="noStrike">
                <a:solidFill>
                  <a:schemeClr val="lt1"/>
                </a:solidFill>
                <a:latin typeface="Arial"/>
                <a:ea typeface="Arial"/>
                <a:cs typeface="Arial"/>
                <a:sym typeface="Arial"/>
              </a:defRPr>
            </a:lvl6pPr>
            <a:lvl7pPr indent="0" lvl="6" marL="0" algn="l">
              <a:spcBef>
                <a:spcPts val="0"/>
              </a:spcBef>
              <a:buNone/>
              <a:defRPr b="1" i="0" sz="1200" u="none" cap="none" strike="noStrike">
                <a:solidFill>
                  <a:schemeClr val="lt1"/>
                </a:solidFill>
                <a:latin typeface="Arial"/>
                <a:ea typeface="Arial"/>
                <a:cs typeface="Arial"/>
                <a:sym typeface="Arial"/>
              </a:defRPr>
            </a:lvl7pPr>
            <a:lvl8pPr indent="0" lvl="7" marL="0" algn="l">
              <a:spcBef>
                <a:spcPts val="0"/>
              </a:spcBef>
              <a:buNone/>
              <a:defRPr b="1" i="0" sz="1200" u="none" cap="none" strike="noStrike">
                <a:solidFill>
                  <a:schemeClr val="lt1"/>
                </a:solidFill>
                <a:latin typeface="Arial"/>
                <a:ea typeface="Arial"/>
                <a:cs typeface="Arial"/>
                <a:sym typeface="Arial"/>
              </a:defRPr>
            </a:lvl8pPr>
            <a:lvl9pPr indent="0" lvl="8" marL="0" algn="l">
              <a:spcBef>
                <a:spcPts val="0"/>
              </a:spcBef>
              <a:buNone/>
              <a:defRPr b="1"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endParaRPr/>
          </a:p>
        </p:txBody>
      </p:sp>
      <p:sp>
        <p:nvSpPr>
          <p:cNvPr id="168" name="Google Shape;168;p47"/>
          <p:cNvSpPr txBox="1"/>
          <p:nvPr>
            <p:ph idx="1" type="body"/>
          </p:nvPr>
        </p:nvSpPr>
        <p:spPr>
          <a:xfrm>
            <a:off x="3665538" y="1267199"/>
            <a:ext cx="7399337" cy="28800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lt2"/>
              </a:buClr>
              <a:buSzPts val="2100"/>
              <a:buFont typeface="Georgia"/>
              <a:buNone/>
              <a:defRPr sz="3000">
                <a:latin typeface="Georgia"/>
                <a:ea typeface="Georgia"/>
                <a:cs typeface="Georgia"/>
                <a:sym typeface="Georgia"/>
              </a:defRPr>
            </a:lvl1pPr>
            <a:lvl2pPr indent="-285750" lvl="1" marL="914400" algn="l">
              <a:lnSpc>
                <a:spcPct val="116666"/>
              </a:lnSpc>
              <a:spcBef>
                <a:spcPts val="2100"/>
              </a:spcBef>
              <a:spcAft>
                <a:spcPts val="0"/>
              </a:spcAft>
              <a:buClr>
                <a:schemeClr val="lt2"/>
              </a:buClr>
              <a:buSzPts val="900"/>
              <a:buChar char="•"/>
              <a:defRPr/>
            </a:lvl2pPr>
            <a:lvl3pPr indent="-285750" lvl="2" marL="1371600" algn="l">
              <a:lnSpc>
                <a:spcPct val="116666"/>
              </a:lnSpc>
              <a:spcBef>
                <a:spcPts val="2100"/>
              </a:spcBef>
              <a:spcAft>
                <a:spcPts val="0"/>
              </a:spcAft>
              <a:buClr>
                <a:schemeClr val="lt2"/>
              </a:buClr>
              <a:buSzPts val="900"/>
              <a:buChar char="•"/>
              <a:defRPr/>
            </a:lvl3pPr>
            <a:lvl4pPr indent="-285750" lvl="3" marL="1828800" algn="l">
              <a:lnSpc>
                <a:spcPct val="116666"/>
              </a:lnSpc>
              <a:spcBef>
                <a:spcPts val="2100"/>
              </a:spcBef>
              <a:spcAft>
                <a:spcPts val="0"/>
              </a:spcAft>
              <a:buClr>
                <a:schemeClr val="lt2"/>
              </a:buClr>
              <a:buSzPts val="900"/>
              <a:buChar char="•"/>
              <a:defRPr/>
            </a:lvl4pPr>
            <a:lvl5pPr indent="-285750" lvl="4" marL="2286000" algn="l">
              <a:lnSpc>
                <a:spcPct val="116666"/>
              </a:lnSpc>
              <a:spcBef>
                <a:spcPts val="2100"/>
              </a:spcBef>
              <a:spcAft>
                <a:spcPts val="0"/>
              </a:spcAft>
              <a:buClr>
                <a:schemeClr val="lt2"/>
              </a:buClr>
              <a:buSzPts val="9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69" name="Google Shape;169;p47"/>
          <p:cNvSpPr txBox="1"/>
          <p:nvPr>
            <p:ph idx="2" type="body"/>
          </p:nvPr>
        </p:nvSpPr>
        <p:spPr>
          <a:xfrm>
            <a:off x="3664799" y="4906418"/>
            <a:ext cx="7398000" cy="30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100"/>
              </a:spcBef>
              <a:spcAft>
                <a:spcPts val="0"/>
              </a:spcAft>
              <a:buClr>
                <a:schemeClr val="lt2"/>
              </a:buClr>
              <a:buSzPts val="1400"/>
              <a:buFont typeface="Arial"/>
              <a:buNone/>
              <a:defRPr b="1" sz="2000">
                <a:latin typeface="Arial"/>
                <a:ea typeface="Arial"/>
                <a:cs typeface="Arial"/>
                <a:sym typeface="Arial"/>
              </a:defRPr>
            </a:lvl1pPr>
            <a:lvl2pPr indent="-285750" lvl="1" marL="914400" algn="l">
              <a:lnSpc>
                <a:spcPct val="116666"/>
              </a:lnSpc>
              <a:spcBef>
                <a:spcPts val="2100"/>
              </a:spcBef>
              <a:spcAft>
                <a:spcPts val="0"/>
              </a:spcAft>
              <a:buClr>
                <a:schemeClr val="lt2"/>
              </a:buClr>
              <a:buSzPts val="900"/>
              <a:buChar char="•"/>
              <a:defRPr/>
            </a:lvl2pPr>
            <a:lvl3pPr indent="-285750" lvl="2" marL="1371600" algn="l">
              <a:lnSpc>
                <a:spcPct val="116666"/>
              </a:lnSpc>
              <a:spcBef>
                <a:spcPts val="2100"/>
              </a:spcBef>
              <a:spcAft>
                <a:spcPts val="0"/>
              </a:spcAft>
              <a:buClr>
                <a:schemeClr val="lt2"/>
              </a:buClr>
              <a:buSzPts val="900"/>
              <a:buChar char="•"/>
              <a:defRPr/>
            </a:lvl3pPr>
            <a:lvl4pPr indent="-285750" lvl="3" marL="1828800" algn="l">
              <a:lnSpc>
                <a:spcPct val="116666"/>
              </a:lnSpc>
              <a:spcBef>
                <a:spcPts val="2100"/>
              </a:spcBef>
              <a:spcAft>
                <a:spcPts val="0"/>
              </a:spcAft>
              <a:buClr>
                <a:schemeClr val="lt2"/>
              </a:buClr>
              <a:buSzPts val="900"/>
              <a:buChar char="•"/>
              <a:defRPr/>
            </a:lvl4pPr>
            <a:lvl5pPr indent="-285750" lvl="4" marL="2286000" algn="l">
              <a:lnSpc>
                <a:spcPct val="116666"/>
              </a:lnSpc>
              <a:spcBef>
                <a:spcPts val="2100"/>
              </a:spcBef>
              <a:spcAft>
                <a:spcPts val="0"/>
              </a:spcAft>
              <a:buClr>
                <a:schemeClr val="lt2"/>
              </a:buClr>
              <a:buSzPts val="9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70" name="Google Shape;170;p47"/>
          <p:cNvSpPr/>
          <p:nvPr/>
        </p:nvSpPr>
        <p:spPr>
          <a:xfrm>
            <a:off x="623887" y="1882776"/>
            <a:ext cx="10944226" cy="4322333"/>
          </a:xfrm>
          <a:custGeom>
            <a:rect b="b" l="l" r="r" t="t"/>
            <a:pathLst>
              <a:path extrusionOk="0" h="4322333" w="10944226">
                <a:moveTo>
                  <a:pt x="10943273" y="0"/>
                </a:moveTo>
                <a:cubicBezTo>
                  <a:pt x="10943591" y="1241282"/>
                  <a:pt x="10943908" y="3081051"/>
                  <a:pt x="10944226" y="4322333"/>
                </a:cubicBezTo>
                <a:lnTo>
                  <a:pt x="0" y="4322333"/>
                </a:lnTo>
                <a:lnTo>
                  <a:pt x="0" y="1301557"/>
                </a:lnTo>
              </a:path>
            </a:pathLst>
          </a:custGeom>
          <a:noFill/>
          <a:ln cap="flat" cmpd="sng" w="31750">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71" name="Google Shape;171;p47"/>
          <p:cNvCxnSpPr/>
          <p:nvPr/>
        </p:nvCxnSpPr>
        <p:spPr>
          <a:xfrm rot="10800000">
            <a:off x="3154680" y="623627"/>
            <a:ext cx="7160895" cy="0"/>
          </a:xfrm>
          <a:prstGeom prst="straightConnector1">
            <a:avLst/>
          </a:prstGeom>
          <a:noFill/>
          <a:ln cap="flat" cmpd="sng" w="31750">
            <a:solidFill>
              <a:schemeClr val="lt1"/>
            </a:solidFill>
            <a:prstDash val="solid"/>
            <a:miter lim="800000"/>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itat_3">
  <p:cSld name="Zitat_3">
    <p:bg>
      <p:bgPr>
        <a:solidFill>
          <a:schemeClr val="dk1"/>
        </a:solidFill>
      </p:bgPr>
    </p:bg>
    <p:spTree>
      <p:nvGrpSpPr>
        <p:cNvPr id="172" name="Shape 172"/>
        <p:cNvGrpSpPr/>
        <p:nvPr/>
      </p:nvGrpSpPr>
      <p:grpSpPr>
        <a:xfrm>
          <a:off x="0" y="0"/>
          <a:ext cx="0" cy="0"/>
          <a:chOff x="0" y="0"/>
          <a:chExt cx="0" cy="0"/>
        </a:xfrm>
      </p:grpSpPr>
      <p:pic>
        <p:nvPicPr>
          <p:cNvPr id="173" name="Google Shape;173;p48"/>
          <p:cNvPicPr preferRelativeResize="0"/>
          <p:nvPr/>
        </p:nvPicPr>
        <p:blipFill rotWithShape="1">
          <a:blip r:embed="rId2">
            <a:alphaModFix/>
          </a:blip>
          <a:srcRect b="0" l="0" r="0" t="0"/>
          <a:stretch/>
        </p:blipFill>
        <p:spPr>
          <a:xfrm>
            <a:off x="507429" y="511669"/>
            <a:ext cx="2364058" cy="2438399"/>
          </a:xfrm>
          <a:prstGeom prst="rect">
            <a:avLst/>
          </a:prstGeom>
          <a:noFill/>
          <a:ln>
            <a:noFill/>
          </a:ln>
        </p:spPr>
      </p:pic>
      <p:sp>
        <p:nvSpPr>
          <p:cNvPr id="174" name="Google Shape;174;p48"/>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48"/>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48"/>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b="1" i="0" sz="1200" u="none" cap="none" strike="noStrike">
                <a:solidFill>
                  <a:schemeClr val="lt1"/>
                </a:solidFill>
                <a:latin typeface="Arial"/>
                <a:ea typeface="Arial"/>
                <a:cs typeface="Arial"/>
                <a:sym typeface="Arial"/>
              </a:defRPr>
            </a:lvl1pPr>
            <a:lvl2pPr indent="0" lvl="1" marL="0" algn="l">
              <a:spcBef>
                <a:spcPts val="0"/>
              </a:spcBef>
              <a:buNone/>
              <a:defRPr b="1" i="0" sz="1200" u="none" cap="none" strike="noStrike">
                <a:solidFill>
                  <a:schemeClr val="lt1"/>
                </a:solidFill>
                <a:latin typeface="Arial"/>
                <a:ea typeface="Arial"/>
                <a:cs typeface="Arial"/>
                <a:sym typeface="Arial"/>
              </a:defRPr>
            </a:lvl2pPr>
            <a:lvl3pPr indent="0" lvl="2" marL="0" algn="l">
              <a:spcBef>
                <a:spcPts val="0"/>
              </a:spcBef>
              <a:buNone/>
              <a:defRPr b="1" i="0" sz="1200" u="none" cap="none" strike="noStrike">
                <a:solidFill>
                  <a:schemeClr val="lt1"/>
                </a:solidFill>
                <a:latin typeface="Arial"/>
                <a:ea typeface="Arial"/>
                <a:cs typeface="Arial"/>
                <a:sym typeface="Arial"/>
              </a:defRPr>
            </a:lvl3pPr>
            <a:lvl4pPr indent="0" lvl="3" marL="0" algn="l">
              <a:spcBef>
                <a:spcPts val="0"/>
              </a:spcBef>
              <a:buNone/>
              <a:defRPr b="1" i="0" sz="1200" u="none" cap="none" strike="noStrike">
                <a:solidFill>
                  <a:schemeClr val="lt1"/>
                </a:solidFill>
                <a:latin typeface="Arial"/>
                <a:ea typeface="Arial"/>
                <a:cs typeface="Arial"/>
                <a:sym typeface="Arial"/>
              </a:defRPr>
            </a:lvl4pPr>
            <a:lvl5pPr indent="0" lvl="4" marL="0" algn="l">
              <a:spcBef>
                <a:spcPts val="0"/>
              </a:spcBef>
              <a:buNone/>
              <a:defRPr b="1" i="0" sz="1200" u="none" cap="none" strike="noStrike">
                <a:solidFill>
                  <a:schemeClr val="lt1"/>
                </a:solidFill>
                <a:latin typeface="Arial"/>
                <a:ea typeface="Arial"/>
                <a:cs typeface="Arial"/>
                <a:sym typeface="Arial"/>
              </a:defRPr>
            </a:lvl5pPr>
            <a:lvl6pPr indent="0" lvl="5" marL="0" algn="l">
              <a:spcBef>
                <a:spcPts val="0"/>
              </a:spcBef>
              <a:buNone/>
              <a:defRPr b="1" i="0" sz="1200" u="none" cap="none" strike="noStrike">
                <a:solidFill>
                  <a:schemeClr val="lt1"/>
                </a:solidFill>
                <a:latin typeface="Arial"/>
                <a:ea typeface="Arial"/>
                <a:cs typeface="Arial"/>
                <a:sym typeface="Arial"/>
              </a:defRPr>
            </a:lvl6pPr>
            <a:lvl7pPr indent="0" lvl="6" marL="0" algn="l">
              <a:spcBef>
                <a:spcPts val="0"/>
              </a:spcBef>
              <a:buNone/>
              <a:defRPr b="1" i="0" sz="1200" u="none" cap="none" strike="noStrike">
                <a:solidFill>
                  <a:schemeClr val="lt1"/>
                </a:solidFill>
                <a:latin typeface="Arial"/>
                <a:ea typeface="Arial"/>
                <a:cs typeface="Arial"/>
                <a:sym typeface="Arial"/>
              </a:defRPr>
            </a:lvl7pPr>
            <a:lvl8pPr indent="0" lvl="7" marL="0" algn="l">
              <a:spcBef>
                <a:spcPts val="0"/>
              </a:spcBef>
              <a:buNone/>
              <a:defRPr b="1" i="0" sz="1200" u="none" cap="none" strike="noStrike">
                <a:solidFill>
                  <a:schemeClr val="lt1"/>
                </a:solidFill>
                <a:latin typeface="Arial"/>
                <a:ea typeface="Arial"/>
                <a:cs typeface="Arial"/>
                <a:sym typeface="Arial"/>
              </a:defRPr>
            </a:lvl8pPr>
            <a:lvl9pPr indent="0" lvl="8" marL="0" algn="l">
              <a:spcBef>
                <a:spcPts val="0"/>
              </a:spcBef>
              <a:buNone/>
              <a:defRPr b="1"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endParaRPr/>
          </a:p>
        </p:txBody>
      </p:sp>
      <p:sp>
        <p:nvSpPr>
          <p:cNvPr id="177" name="Google Shape;177;p48"/>
          <p:cNvSpPr txBox="1"/>
          <p:nvPr>
            <p:ph idx="1" type="body"/>
          </p:nvPr>
        </p:nvSpPr>
        <p:spPr>
          <a:xfrm>
            <a:off x="3665538" y="1267199"/>
            <a:ext cx="7399337" cy="28800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lt2"/>
              </a:buClr>
              <a:buSzPts val="2100"/>
              <a:buFont typeface="Georgia"/>
              <a:buNone/>
              <a:defRPr sz="3000">
                <a:latin typeface="Georgia"/>
                <a:ea typeface="Georgia"/>
                <a:cs typeface="Georgia"/>
                <a:sym typeface="Georgia"/>
              </a:defRPr>
            </a:lvl1pPr>
            <a:lvl2pPr indent="-285750" lvl="1" marL="914400" algn="l">
              <a:lnSpc>
                <a:spcPct val="116666"/>
              </a:lnSpc>
              <a:spcBef>
                <a:spcPts val="2100"/>
              </a:spcBef>
              <a:spcAft>
                <a:spcPts val="0"/>
              </a:spcAft>
              <a:buClr>
                <a:schemeClr val="lt2"/>
              </a:buClr>
              <a:buSzPts val="900"/>
              <a:buChar char="•"/>
              <a:defRPr/>
            </a:lvl2pPr>
            <a:lvl3pPr indent="-285750" lvl="2" marL="1371600" algn="l">
              <a:lnSpc>
                <a:spcPct val="116666"/>
              </a:lnSpc>
              <a:spcBef>
                <a:spcPts val="2100"/>
              </a:spcBef>
              <a:spcAft>
                <a:spcPts val="0"/>
              </a:spcAft>
              <a:buClr>
                <a:schemeClr val="lt2"/>
              </a:buClr>
              <a:buSzPts val="900"/>
              <a:buChar char="•"/>
              <a:defRPr/>
            </a:lvl3pPr>
            <a:lvl4pPr indent="-285750" lvl="3" marL="1828800" algn="l">
              <a:lnSpc>
                <a:spcPct val="116666"/>
              </a:lnSpc>
              <a:spcBef>
                <a:spcPts val="2100"/>
              </a:spcBef>
              <a:spcAft>
                <a:spcPts val="0"/>
              </a:spcAft>
              <a:buClr>
                <a:schemeClr val="lt2"/>
              </a:buClr>
              <a:buSzPts val="900"/>
              <a:buChar char="•"/>
              <a:defRPr/>
            </a:lvl4pPr>
            <a:lvl5pPr indent="-285750" lvl="4" marL="2286000" algn="l">
              <a:lnSpc>
                <a:spcPct val="116666"/>
              </a:lnSpc>
              <a:spcBef>
                <a:spcPts val="2100"/>
              </a:spcBef>
              <a:spcAft>
                <a:spcPts val="0"/>
              </a:spcAft>
              <a:buClr>
                <a:schemeClr val="lt2"/>
              </a:buClr>
              <a:buSzPts val="9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78" name="Google Shape;178;p48"/>
          <p:cNvSpPr txBox="1"/>
          <p:nvPr>
            <p:ph idx="2" type="body"/>
          </p:nvPr>
        </p:nvSpPr>
        <p:spPr>
          <a:xfrm>
            <a:off x="3664799" y="4906418"/>
            <a:ext cx="7398000" cy="30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100"/>
              </a:spcBef>
              <a:spcAft>
                <a:spcPts val="0"/>
              </a:spcAft>
              <a:buClr>
                <a:schemeClr val="lt2"/>
              </a:buClr>
              <a:buSzPts val="1400"/>
              <a:buFont typeface="Arial"/>
              <a:buNone/>
              <a:defRPr b="1" sz="2000">
                <a:latin typeface="Arial"/>
                <a:ea typeface="Arial"/>
                <a:cs typeface="Arial"/>
                <a:sym typeface="Arial"/>
              </a:defRPr>
            </a:lvl1pPr>
            <a:lvl2pPr indent="-285750" lvl="1" marL="914400" algn="l">
              <a:lnSpc>
                <a:spcPct val="116666"/>
              </a:lnSpc>
              <a:spcBef>
                <a:spcPts val="2100"/>
              </a:spcBef>
              <a:spcAft>
                <a:spcPts val="0"/>
              </a:spcAft>
              <a:buClr>
                <a:schemeClr val="lt2"/>
              </a:buClr>
              <a:buSzPts val="900"/>
              <a:buChar char="•"/>
              <a:defRPr/>
            </a:lvl2pPr>
            <a:lvl3pPr indent="-285750" lvl="2" marL="1371600" algn="l">
              <a:lnSpc>
                <a:spcPct val="116666"/>
              </a:lnSpc>
              <a:spcBef>
                <a:spcPts val="2100"/>
              </a:spcBef>
              <a:spcAft>
                <a:spcPts val="0"/>
              </a:spcAft>
              <a:buClr>
                <a:schemeClr val="lt2"/>
              </a:buClr>
              <a:buSzPts val="900"/>
              <a:buChar char="•"/>
              <a:defRPr/>
            </a:lvl3pPr>
            <a:lvl4pPr indent="-285750" lvl="3" marL="1828800" algn="l">
              <a:lnSpc>
                <a:spcPct val="116666"/>
              </a:lnSpc>
              <a:spcBef>
                <a:spcPts val="2100"/>
              </a:spcBef>
              <a:spcAft>
                <a:spcPts val="0"/>
              </a:spcAft>
              <a:buClr>
                <a:schemeClr val="lt2"/>
              </a:buClr>
              <a:buSzPts val="900"/>
              <a:buChar char="•"/>
              <a:defRPr/>
            </a:lvl4pPr>
            <a:lvl5pPr indent="-285750" lvl="4" marL="2286000" algn="l">
              <a:lnSpc>
                <a:spcPct val="116666"/>
              </a:lnSpc>
              <a:spcBef>
                <a:spcPts val="2100"/>
              </a:spcBef>
              <a:spcAft>
                <a:spcPts val="0"/>
              </a:spcAft>
              <a:buClr>
                <a:schemeClr val="lt2"/>
              </a:buClr>
              <a:buSzPts val="9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itat_4">
  <p:cSld name="Zitat_4">
    <p:bg>
      <p:bgPr>
        <a:solidFill>
          <a:schemeClr val="lt1"/>
        </a:solidFill>
      </p:bgPr>
    </p:bg>
    <p:spTree>
      <p:nvGrpSpPr>
        <p:cNvPr id="179" name="Shape 179"/>
        <p:cNvGrpSpPr/>
        <p:nvPr/>
      </p:nvGrpSpPr>
      <p:grpSpPr>
        <a:xfrm>
          <a:off x="0" y="0"/>
          <a:ext cx="0" cy="0"/>
          <a:chOff x="0" y="0"/>
          <a:chExt cx="0" cy="0"/>
        </a:xfrm>
      </p:grpSpPr>
      <p:pic>
        <p:nvPicPr>
          <p:cNvPr id="180" name="Google Shape;180;p49"/>
          <p:cNvPicPr preferRelativeResize="0"/>
          <p:nvPr/>
        </p:nvPicPr>
        <p:blipFill rotWithShape="1">
          <a:blip r:embed="rId2">
            <a:alphaModFix/>
          </a:blip>
          <a:srcRect b="0" l="0" r="0" t="0"/>
          <a:stretch/>
        </p:blipFill>
        <p:spPr>
          <a:xfrm>
            <a:off x="507429" y="511669"/>
            <a:ext cx="2364058" cy="2438399"/>
          </a:xfrm>
          <a:prstGeom prst="rect">
            <a:avLst/>
          </a:prstGeom>
          <a:noFill/>
          <a:ln>
            <a:noFill/>
          </a:ln>
        </p:spPr>
      </p:pic>
      <p:sp>
        <p:nvSpPr>
          <p:cNvPr id="181" name="Google Shape;181;p49"/>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solidFill>
                  <a:schemeClr val="accent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49"/>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solidFill>
                  <a:schemeClr val="accent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49"/>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b="1" i="0" sz="1200" u="none" cap="none" strike="noStrike">
                <a:solidFill>
                  <a:schemeClr val="accent5"/>
                </a:solidFill>
                <a:latin typeface="Arial"/>
                <a:ea typeface="Arial"/>
                <a:cs typeface="Arial"/>
                <a:sym typeface="Arial"/>
              </a:defRPr>
            </a:lvl1pPr>
            <a:lvl2pPr indent="0" lvl="1" marL="0" algn="l">
              <a:spcBef>
                <a:spcPts val="0"/>
              </a:spcBef>
              <a:buNone/>
              <a:defRPr b="1" i="0" sz="1200" u="none" cap="none" strike="noStrike">
                <a:solidFill>
                  <a:schemeClr val="accent5"/>
                </a:solidFill>
                <a:latin typeface="Arial"/>
                <a:ea typeface="Arial"/>
                <a:cs typeface="Arial"/>
                <a:sym typeface="Arial"/>
              </a:defRPr>
            </a:lvl2pPr>
            <a:lvl3pPr indent="0" lvl="2" marL="0" algn="l">
              <a:spcBef>
                <a:spcPts val="0"/>
              </a:spcBef>
              <a:buNone/>
              <a:defRPr b="1" i="0" sz="1200" u="none" cap="none" strike="noStrike">
                <a:solidFill>
                  <a:schemeClr val="accent5"/>
                </a:solidFill>
                <a:latin typeface="Arial"/>
                <a:ea typeface="Arial"/>
                <a:cs typeface="Arial"/>
                <a:sym typeface="Arial"/>
              </a:defRPr>
            </a:lvl3pPr>
            <a:lvl4pPr indent="0" lvl="3" marL="0" algn="l">
              <a:spcBef>
                <a:spcPts val="0"/>
              </a:spcBef>
              <a:buNone/>
              <a:defRPr b="1" i="0" sz="1200" u="none" cap="none" strike="noStrike">
                <a:solidFill>
                  <a:schemeClr val="accent5"/>
                </a:solidFill>
                <a:latin typeface="Arial"/>
                <a:ea typeface="Arial"/>
                <a:cs typeface="Arial"/>
                <a:sym typeface="Arial"/>
              </a:defRPr>
            </a:lvl4pPr>
            <a:lvl5pPr indent="0" lvl="4" marL="0" algn="l">
              <a:spcBef>
                <a:spcPts val="0"/>
              </a:spcBef>
              <a:buNone/>
              <a:defRPr b="1" i="0" sz="1200" u="none" cap="none" strike="noStrike">
                <a:solidFill>
                  <a:schemeClr val="accent5"/>
                </a:solidFill>
                <a:latin typeface="Arial"/>
                <a:ea typeface="Arial"/>
                <a:cs typeface="Arial"/>
                <a:sym typeface="Arial"/>
              </a:defRPr>
            </a:lvl5pPr>
            <a:lvl6pPr indent="0" lvl="5" marL="0" algn="l">
              <a:spcBef>
                <a:spcPts val="0"/>
              </a:spcBef>
              <a:buNone/>
              <a:defRPr b="1" i="0" sz="1200" u="none" cap="none" strike="noStrike">
                <a:solidFill>
                  <a:schemeClr val="accent5"/>
                </a:solidFill>
                <a:latin typeface="Arial"/>
                <a:ea typeface="Arial"/>
                <a:cs typeface="Arial"/>
                <a:sym typeface="Arial"/>
              </a:defRPr>
            </a:lvl6pPr>
            <a:lvl7pPr indent="0" lvl="6" marL="0" algn="l">
              <a:spcBef>
                <a:spcPts val="0"/>
              </a:spcBef>
              <a:buNone/>
              <a:defRPr b="1" i="0" sz="1200" u="none" cap="none" strike="noStrike">
                <a:solidFill>
                  <a:schemeClr val="accent5"/>
                </a:solidFill>
                <a:latin typeface="Arial"/>
                <a:ea typeface="Arial"/>
                <a:cs typeface="Arial"/>
                <a:sym typeface="Arial"/>
              </a:defRPr>
            </a:lvl7pPr>
            <a:lvl8pPr indent="0" lvl="7" marL="0" algn="l">
              <a:spcBef>
                <a:spcPts val="0"/>
              </a:spcBef>
              <a:buNone/>
              <a:defRPr b="1" i="0" sz="1200" u="none" cap="none" strike="noStrike">
                <a:solidFill>
                  <a:schemeClr val="accent5"/>
                </a:solidFill>
                <a:latin typeface="Arial"/>
                <a:ea typeface="Arial"/>
                <a:cs typeface="Arial"/>
                <a:sym typeface="Arial"/>
              </a:defRPr>
            </a:lvl8pPr>
            <a:lvl9pPr indent="0" lvl="8" marL="0" algn="l">
              <a:spcBef>
                <a:spcPts val="0"/>
              </a:spcBef>
              <a:buNone/>
              <a:defRPr b="1" i="0" sz="1200" u="none" cap="none" strike="noStrike">
                <a:solidFill>
                  <a:schemeClr val="accent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endParaRPr/>
          </a:p>
        </p:txBody>
      </p:sp>
      <p:sp>
        <p:nvSpPr>
          <p:cNvPr id="184" name="Google Shape;184;p49"/>
          <p:cNvSpPr txBox="1"/>
          <p:nvPr>
            <p:ph idx="1" type="body"/>
          </p:nvPr>
        </p:nvSpPr>
        <p:spPr>
          <a:xfrm>
            <a:off x="3665538" y="1267199"/>
            <a:ext cx="7399337" cy="28800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accent5"/>
              </a:buClr>
              <a:buSzPts val="2100"/>
              <a:buFont typeface="Georgia"/>
              <a:buNone/>
              <a:defRPr sz="3000">
                <a:solidFill>
                  <a:schemeClr val="accent5"/>
                </a:solidFill>
                <a:latin typeface="Georgia"/>
                <a:ea typeface="Georgia"/>
                <a:cs typeface="Georgia"/>
                <a:sym typeface="Georgia"/>
              </a:defRPr>
            </a:lvl1pPr>
            <a:lvl2pPr indent="-285750" lvl="1" marL="914400" algn="l">
              <a:lnSpc>
                <a:spcPct val="116666"/>
              </a:lnSpc>
              <a:spcBef>
                <a:spcPts val="2100"/>
              </a:spcBef>
              <a:spcAft>
                <a:spcPts val="0"/>
              </a:spcAft>
              <a:buClr>
                <a:schemeClr val="dk2"/>
              </a:buClr>
              <a:buSzPts val="900"/>
              <a:buChar char="•"/>
              <a:defRPr/>
            </a:lvl2pPr>
            <a:lvl3pPr indent="-285750" lvl="2" marL="1371600" algn="l">
              <a:lnSpc>
                <a:spcPct val="116666"/>
              </a:lnSpc>
              <a:spcBef>
                <a:spcPts val="2100"/>
              </a:spcBef>
              <a:spcAft>
                <a:spcPts val="0"/>
              </a:spcAft>
              <a:buClr>
                <a:schemeClr val="dk2"/>
              </a:buClr>
              <a:buSzPts val="900"/>
              <a:buChar char="•"/>
              <a:defRPr/>
            </a:lvl3pPr>
            <a:lvl4pPr indent="-285750" lvl="3" marL="1828800" algn="l">
              <a:lnSpc>
                <a:spcPct val="116666"/>
              </a:lnSpc>
              <a:spcBef>
                <a:spcPts val="2100"/>
              </a:spcBef>
              <a:spcAft>
                <a:spcPts val="0"/>
              </a:spcAft>
              <a:buClr>
                <a:schemeClr val="dk2"/>
              </a:buClr>
              <a:buSzPts val="900"/>
              <a:buChar char="•"/>
              <a:defRPr/>
            </a:lvl4pPr>
            <a:lvl5pPr indent="-285750" lvl="4" marL="2286000" algn="l">
              <a:lnSpc>
                <a:spcPct val="116666"/>
              </a:lnSpc>
              <a:spcBef>
                <a:spcPts val="2100"/>
              </a:spcBef>
              <a:spcAft>
                <a:spcPts val="0"/>
              </a:spcAft>
              <a:buClr>
                <a:schemeClr val="dk2"/>
              </a:buClr>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49"/>
          <p:cNvSpPr txBox="1"/>
          <p:nvPr>
            <p:ph idx="2" type="body"/>
          </p:nvPr>
        </p:nvSpPr>
        <p:spPr>
          <a:xfrm>
            <a:off x="3664799" y="4906418"/>
            <a:ext cx="7398000" cy="30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100"/>
              </a:spcBef>
              <a:spcAft>
                <a:spcPts val="0"/>
              </a:spcAft>
              <a:buClr>
                <a:schemeClr val="accent5"/>
              </a:buClr>
              <a:buSzPts val="1400"/>
              <a:buFont typeface="Arial"/>
              <a:buNone/>
              <a:defRPr b="1" sz="2000">
                <a:solidFill>
                  <a:schemeClr val="accent5"/>
                </a:solidFill>
                <a:latin typeface="Arial"/>
                <a:ea typeface="Arial"/>
                <a:cs typeface="Arial"/>
                <a:sym typeface="Arial"/>
              </a:defRPr>
            </a:lvl1pPr>
            <a:lvl2pPr indent="-285750" lvl="1" marL="914400" algn="l">
              <a:lnSpc>
                <a:spcPct val="116666"/>
              </a:lnSpc>
              <a:spcBef>
                <a:spcPts val="2100"/>
              </a:spcBef>
              <a:spcAft>
                <a:spcPts val="0"/>
              </a:spcAft>
              <a:buClr>
                <a:schemeClr val="dk2"/>
              </a:buClr>
              <a:buSzPts val="900"/>
              <a:buChar char="•"/>
              <a:defRPr/>
            </a:lvl2pPr>
            <a:lvl3pPr indent="-285750" lvl="2" marL="1371600" algn="l">
              <a:lnSpc>
                <a:spcPct val="116666"/>
              </a:lnSpc>
              <a:spcBef>
                <a:spcPts val="2100"/>
              </a:spcBef>
              <a:spcAft>
                <a:spcPts val="0"/>
              </a:spcAft>
              <a:buClr>
                <a:schemeClr val="dk2"/>
              </a:buClr>
              <a:buSzPts val="900"/>
              <a:buChar char="•"/>
              <a:defRPr/>
            </a:lvl3pPr>
            <a:lvl4pPr indent="-285750" lvl="3" marL="1828800" algn="l">
              <a:lnSpc>
                <a:spcPct val="116666"/>
              </a:lnSpc>
              <a:spcBef>
                <a:spcPts val="2100"/>
              </a:spcBef>
              <a:spcAft>
                <a:spcPts val="0"/>
              </a:spcAft>
              <a:buClr>
                <a:schemeClr val="dk2"/>
              </a:buClr>
              <a:buSzPts val="900"/>
              <a:buChar char="•"/>
              <a:defRPr/>
            </a:lvl4pPr>
            <a:lvl5pPr indent="-285750" lvl="4" marL="2286000" algn="l">
              <a:lnSpc>
                <a:spcPct val="116666"/>
              </a:lnSpc>
              <a:spcBef>
                <a:spcPts val="2100"/>
              </a:spcBef>
              <a:spcAft>
                <a:spcPts val="0"/>
              </a:spcAft>
              <a:buClr>
                <a:schemeClr val="dk2"/>
              </a:buClr>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itat_5">
  <p:cSld name="Zitat_5">
    <p:spTree>
      <p:nvGrpSpPr>
        <p:cNvPr id="186" name="Shape 186"/>
        <p:cNvGrpSpPr/>
        <p:nvPr/>
      </p:nvGrpSpPr>
      <p:grpSpPr>
        <a:xfrm>
          <a:off x="0" y="0"/>
          <a:ext cx="0" cy="0"/>
          <a:chOff x="0" y="0"/>
          <a:chExt cx="0" cy="0"/>
        </a:xfrm>
      </p:grpSpPr>
      <p:sp>
        <p:nvSpPr>
          <p:cNvPr id="187" name="Google Shape;187;p50"/>
          <p:cNvSpPr/>
          <p:nvPr>
            <p:ph idx="2" type="pic"/>
          </p:nvPr>
        </p:nvSpPr>
        <p:spPr>
          <a:xfrm>
            <a:off x="1" y="0"/>
            <a:ext cx="12191999" cy="6858000"/>
          </a:xfrm>
          <a:prstGeom prst="rect">
            <a:avLst/>
          </a:prstGeom>
          <a:solidFill>
            <a:schemeClr val="lt1"/>
          </a:solidFill>
          <a:ln>
            <a:noFill/>
          </a:ln>
        </p:spPr>
      </p:sp>
      <p:sp>
        <p:nvSpPr>
          <p:cNvPr id="188" name="Google Shape;188;p50"/>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50"/>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50"/>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b="1" i="0" sz="1200" u="none" cap="none" strike="noStrike">
                <a:solidFill>
                  <a:schemeClr val="lt1"/>
                </a:solidFill>
                <a:latin typeface="Arial"/>
                <a:ea typeface="Arial"/>
                <a:cs typeface="Arial"/>
                <a:sym typeface="Arial"/>
              </a:defRPr>
            </a:lvl1pPr>
            <a:lvl2pPr indent="0" lvl="1" marL="0" algn="l">
              <a:spcBef>
                <a:spcPts val="0"/>
              </a:spcBef>
              <a:buNone/>
              <a:defRPr b="1" i="0" sz="1200" u="none" cap="none" strike="noStrike">
                <a:solidFill>
                  <a:schemeClr val="lt1"/>
                </a:solidFill>
                <a:latin typeface="Arial"/>
                <a:ea typeface="Arial"/>
                <a:cs typeface="Arial"/>
                <a:sym typeface="Arial"/>
              </a:defRPr>
            </a:lvl2pPr>
            <a:lvl3pPr indent="0" lvl="2" marL="0" algn="l">
              <a:spcBef>
                <a:spcPts val="0"/>
              </a:spcBef>
              <a:buNone/>
              <a:defRPr b="1" i="0" sz="1200" u="none" cap="none" strike="noStrike">
                <a:solidFill>
                  <a:schemeClr val="lt1"/>
                </a:solidFill>
                <a:latin typeface="Arial"/>
                <a:ea typeface="Arial"/>
                <a:cs typeface="Arial"/>
                <a:sym typeface="Arial"/>
              </a:defRPr>
            </a:lvl3pPr>
            <a:lvl4pPr indent="0" lvl="3" marL="0" algn="l">
              <a:spcBef>
                <a:spcPts val="0"/>
              </a:spcBef>
              <a:buNone/>
              <a:defRPr b="1" i="0" sz="1200" u="none" cap="none" strike="noStrike">
                <a:solidFill>
                  <a:schemeClr val="lt1"/>
                </a:solidFill>
                <a:latin typeface="Arial"/>
                <a:ea typeface="Arial"/>
                <a:cs typeface="Arial"/>
                <a:sym typeface="Arial"/>
              </a:defRPr>
            </a:lvl4pPr>
            <a:lvl5pPr indent="0" lvl="4" marL="0" algn="l">
              <a:spcBef>
                <a:spcPts val="0"/>
              </a:spcBef>
              <a:buNone/>
              <a:defRPr b="1" i="0" sz="1200" u="none" cap="none" strike="noStrike">
                <a:solidFill>
                  <a:schemeClr val="lt1"/>
                </a:solidFill>
                <a:latin typeface="Arial"/>
                <a:ea typeface="Arial"/>
                <a:cs typeface="Arial"/>
                <a:sym typeface="Arial"/>
              </a:defRPr>
            </a:lvl5pPr>
            <a:lvl6pPr indent="0" lvl="5" marL="0" algn="l">
              <a:spcBef>
                <a:spcPts val="0"/>
              </a:spcBef>
              <a:buNone/>
              <a:defRPr b="1" i="0" sz="1200" u="none" cap="none" strike="noStrike">
                <a:solidFill>
                  <a:schemeClr val="lt1"/>
                </a:solidFill>
                <a:latin typeface="Arial"/>
                <a:ea typeface="Arial"/>
                <a:cs typeface="Arial"/>
                <a:sym typeface="Arial"/>
              </a:defRPr>
            </a:lvl6pPr>
            <a:lvl7pPr indent="0" lvl="6" marL="0" algn="l">
              <a:spcBef>
                <a:spcPts val="0"/>
              </a:spcBef>
              <a:buNone/>
              <a:defRPr b="1" i="0" sz="1200" u="none" cap="none" strike="noStrike">
                <a:solidFill>
                  <a:schemeClr val="lt1"/>
                </a:solidFill>
                <a:latin typeface="Arial"/>
                <a:ea typeface="Arial"/>
                <a:cs typeface="Arial"/>
                <a:sym typeface="Arial"/>
              </a:defRPr>
            </a:lvl7pPr>
            <a:lvl8pPr indent="0" lvl="7" marL="0" algn="l">
              <a:spcBef>
                <a:spcPts val="0"/>
              </a:spcBef>
              <a:buNone/>
              <a:defRPr b="1" i="0" sz="1200" u="none" cap="none" strike="noStrike">
                <a:solidFill>
                  <a:schemeClr val="lt1"/>
                </a:solidFill>
                <a:latin typeface="Arial"/>
                <a:ea typeface="Arial"/>
                <a:cs typeface="Arial"/>
                <a:sym typeface="Arial"/>
              </a:defRPr>
            </a:lvl8pPr>
            <a:lvl9pPr indent="0" lvl="8" marL="0" algn="l">
              <a:spcBef>
                <a:spcPts val="0"/>
              </a:spcBef>
              <a:buNone/>
              <a:defRPr b="1"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endParaRPr/>
          </a:p>
        </p:txBody>
      </p:sp>
      <p:sp>
        <p:nvSpPr>
          <p:cNvPr id="191" name="Google Shape;191;p50"/>
          <p:cNvSpPr txBox="1"/>
          <p:nvPr>
            <p:ph idx="1" type="body"/>
          </p:nvPr>
        </p:nvSpPr>
        <p:spPr>
          <a:xfrm>
            <a:off x="1134000" y="1270800"/>
            <a:ext cx="9936000" cy="3919538"/>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2100"/>
              </a:spcBef>
              <a:spcAft>
                <a:spcPts val="0"/>
              </a:spcAft>
              <a:buClr>
                <a:schemeClr val="lt1"/>
              </a:buClr>
              <a:buSzPts val="2800"/>
              <a:buFont typeface="Georgia"/>
              <a:buNone/>
              <a:defRPr sz="4000">
                <a:solidFill>
                  <a:schemeClr val="lt1"/>
                </a:solidFill>
                <a:latin typeface="Georgia"/>
                <a:ea typeface="Georgia"/>
                <a:cs typeface="Georgia"/>
                <a:sym typeface="Georgia"/>
              </a:defRPr>
            </a:lvl1pPr>
            <a:lvl2pPr indent="-285750" lvl="1" marL="914400" algn="l">
              <a:lnSpc>
                <a:spcPct val="116666"/>
              </a:lnSpc>
              <a:spcBef>
                <a:spcPts val="2100"/>
              </a:spcBef>
              <a:spcAft>
                <a:spcPts val="0"/>
              </a:spcAft>
              <a:buClr>
                <a:schemeClr val="dk2"/>
              </a:buClr>
              <a:buSzPts val="900"/>
              <a:buChar char="•"/>
              <a:defRPr/>
            </a:lvl2pPr>
            <a:lvl3pPr indent="-285750" lvl="2" marL="1371600" algn="l">
              <a:lnSpc>
                <a:spcPct val="116666"/>
              </a:lnSpc>
              <a:spcBef>
                <a:spcPts val="2100"/>
              </a:spcBef>
              <a:spcAft>
                <a:spcPts val="0"/>
              </a:spcAft>
              <a:buClr>
                <a:schemeClr val="dk2"/>
              </a:buClr>
              <a:buSzPts val="900"/>
              <a:buChar char="•"/>
              <a:defRPr/>
            </a:lvl3pPr>
            <a:lvl4pPr indent="-285750" lvl="3" marL="1828800" algn="l">
              <a:lnSpc>
                <a:spcPct val="116666"/>
              </a:lnSpc>
              <a:spcBef>
                <a:spcPts val="2100"/>
              </a:spcBef>
              <a:spcAft>
                <a:spcPts val="0"/>
              </a:spcAft>
              <a:buClr>
                <a:schemeClr val="dk2"/>
              </a:buClr>
              <a:buSzPts val="900"/>
              <a:buChar char="•"/>
              <a:defRPr/>
            </a:lvl4pPr>
            <a:lvl5pPr indent="-285750" lvl="4" marL="2286000" algn="l">
              <a:lnSpc>
                <a:spcPct val="116666"/>
              </a:lnSpc>
              <a:spcBef>
                <a:spcPts val="2100"/>
              </a:spcBef>
              <a:spcAft>
                <a:spcPts val="0"/>
              </a:spcAft>
              <a:buClr>
                <a:schemeClr val="dk2"/>
              </a:buClr>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50"/>
          <p:cNvSpPr txBox="1"/>
          <p:nvPr>
            <p:ph idx="3" type="body"/>
          </p:nvPr>
        </p:nvSpPr>
        <p:spPr>
          <a:xfrm>
            <a:off x="1133999" y="5184000"/>
            <a:ext cx="9936000" cy="3060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2100"/>
              </a:spcBef>
              <a:spcAft>
                <a:spcPts val="0"/>
              </a:spcAft>
              <a:buClr>
                <a:schemeClr val="lt1"/>
              </a:buClr>
              <a:buSzPts val="1400"/>
              <a:buFont typeface="Arial"/>
              <a:buNone/>
              <a:defRPr b="1" sz="2000">
                <a:solidFill>
                  <a:schemeClr val="lt1"/>
                </a:solidFill>
                <a:latin typeface="Arial"/>
                <a:ea typeface="Arial"/>
                <a:cs typeface="Arial"/>
                <a:sym typeface="Arial"/>
              </a:defRPr>
            </a:lvl1pPr>
            <a:lvl2pPr indent="-285750" lvl="1" marL="914400" algn="l">
              <a:lnSpc>
                <a:spcPct val="116666"/>
              </a:lnSpc>
              <a:spcBef>
                <a:spcPts val="2100"/>
              </a:spcBef>
              <a:spcAft>
                <a:spcPts val="0"/>
              </a:spcAft>
              <a:buClr>
                <a:schemeClr val="dk2"/>
              </a:buClr>
              <a:buSzPts val="900"/>
              <a:buChar char="•"/>
              <a:defRPr/>
            </a:lvl2pPr>
            <a:lvl3pPr indent="-285750" lvl="2" marL="1371600" algn="l">
              <a:lnSpc>
                <a:spcPct val="116666"/>
              </a:lnSpc>
              <a:spcBef>
                <a:spcPts val="2100"/>
              </a:spcBef>
              <a:spcAft>
                <a:spcPts val="0"/>
              </a:spcAft>
              <a:buClr>
                <a:schemeClr val="dk2"/>
              </a:buClr>
              <a:buSzPts val="900"/>
              <a:buChar char="•"/>
              <a:defRPr/>
            </a:lvl3pPr>
            <a:lvl4pPr indent="-285750" lvl="3" marL="1828800" algn="l">
              <a:lnSpc>
                <a:spcPct val="116666"/>
              </a:lnSpc>
              <a:spcBef>
                <a:spcPts val="2100"/>
              </a:spcBef>
              <a:spcAft>
                <a:spcPts val="0"/>
              </a:spcAft>
              <a:buClr>
                <a:schemeClr val="dk2"/>
              </a:buClr>
              <a:buSzPts val="900"/>
              <a:buChar char="•"/>
              <a:defRPr/>
            </a:lvl4pPr>
            <a:lvl5pPr indent="-285750" lvl="4" marL="2286000" algn="l">
              <a:lnSpc>
                <a:spcPct val="116666"/>
              </a:lnSpc>
              <a:spcBef>
                <a:spcPts val="2100"/>
              </a:spcBef>
              <a:spcAft>
                <a:spcPts val="0"/>
              </a:spcAft>
              <a:buClr>
                <a:schemeClr val="dk2"/>
              </a:buClr>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_1">
  <p:cSld name="Bild_1">
    <p:spTree>
      <p:nvGrpSpPr>
        <p:cNvPr id="193" name="Shape 193"/>
        <p:cNvGrpSpPr/>
        <p:nvPr/>
      </p:nvGrpSpPr>
      <p:grpSpPr>
        <a:xfrm>
          <a:off x="0" y="0"/>
          <a:ext cx="0" cy="0"/>
          <a:chOff x="0" y="0"/>
          <a:chExt cx="0" cy="0"/>
        </a:xfrm>
      </p:grpSpPr>
      <p:sp>
        <p:nvSpPr>
          <p:cNvPr id="194" name="Google Shape;194;p51"/>
          <p:cNvSpPr/>
          <p:nvPr>
            <p:ph idx="2" type="pic"/>
          </p:nvPr>
        </p:nvSpPr>
        <p:spPr>
          <a:xfrm>
            <a:off x="1" y="0"/>
            <a:ext cx="12191999" cy="6858000"/>
          </a:xfrm>
          <a:prstGeom prst="rect">
            <a:avLst/>
          </a:prstGeom>
          <a:solidFill>
            <a:schemeClr val="lt1"/>
          </a:solidFill>
          <a:ln>
            <a:noFill/>
          </a:ln>
        </p:spPr>
      </p:sp>
      <p:sp>
        <p:nvSpPr>
          <p:cNvPr id="195" name="Google Shape;195;p51"/>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51"/>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51"/>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b="1" i="0" sz="1200" u="none" cap="none" strike="noStrike">
                <a:solidFill>
                  <a:schemeClr val="lt1"/>
                </a:solidFill>
                <a:latin typeface="Arial"/>
                <a:ea typeface="Arial"/>
                <a:cs typeface="Arial"/>
                <a:sym typeface="Arial"/>
              </a:defRPr>
            </a:lvl1pPr>
            <a:lvl2pPr indent="0" lvl="1" marL="0" algn="l">
              <a:spcBef>
                <a:spcPts val="0"/>
              </a:spcBef>
              <a:buNone/>
              <a:defRPr b="1" i="0" sz="1200" u="none" cap="none" strike="noStrike">
                <a:solidFill>
                  <a:schemeClr val="lt1"/>
                </a:solidFill>
                <a:latin typeface="Arial"/>
                <a:ea typeface="Arial"/>
                <a:cs typeface="Arial"/>
                <a:sym typeface="Arial"/>
              </a:defRPr>
            </a:lvl2pPr>
            <a:lvl3pPr indent="0" lvl="2" marL="0" algn="l">
              <a:spcBef>
                <a:spcPts val="0"/>
              </a:spcBef>
              <a:buNone/>
              <a:defRPr b="1" i="0" sz="1200" u="none" cap="none" strike="noStrike">
                <a:solidFill>
                  <a:schemeClr val="lt1"/>
                </a:solidFill>
                <a:latin typeface="Arial"/>
                <a:ea typeface="Arial"/>
                <a:cs typeface="Arial"/>
                <a:sym typeface="Arial"/>
              </a:defRPr>
            </a:lvl3pPr>
            <a:lvl4pPr indent="0" lvl="3" marL="0" algn="l">
              <a:spcBef>
                <a:spcPts val="0"/>
              </a:spcBef>
              <a:buNone/>
              <a:defRPr b="1" i="0" sz="1200" u="none" cap="none" strike="noStrike">
                <a:solidFill>
                  <a:schemeClr val="lt1"/>
                </a:solidFill>
                <a:latin typeface="Arial"/>
                <a:ea typeface="Arial"/>
                <a:cs typeface="Arial"/>
                <a:sym typeface="Arial"/>
              </a:defRPr>
            </a:lvl4pPr>
            <a:lvl5pPr indent="0" lvl="4" marL="0" algn="l">
              <a:spcBef>
                <a:spcPts val="0"/>
              </a:spcBef>
              <a:buNone/>
              <a:defRPr b="1" i="0" sz="1200" u="none" cap="none" strike="noStrike">
                <a:solidFill>
                  <a:schemeClr val="lt1"/>
                </a:solidFill>
                <a:latin typeface="Arial"/>
                <a:ea typeface="Arial"/>
                <a:cs typeface="Arial"/>
                <a:sym typeface="Arial"/>
              </a:defRPr>
            </a:lvl5pPr>
            <a:lvl6pPr indent="0" lvl="5" marL="0" algn="l">
              <a:spcBef>
                <a:spcPts val="0"/>
              </a:spcBef>
              <a:buNone/>
              <a:defRPr b="1" i="0" sz="1200" u="none" cap="none" strike="noStrike">
                <a:solidFill>
                  <a:schemeClr val="lt1"/>
                </a:solidFill>
                <a:latin typeface="Arial"/>
                <a:ea typeface="Arial"/>
                <a:cs typeface="Arial"/>
                <a:sym typeface="Arial"/>
              </a:defRPr>
            </a:lvl6pPr>
            <a:lvl7pPr indent="0" lvl="6" marL="0" algn="l">
              <a:spcBef>
                <a:spcPts val="0"/>
              </a:spcBef>
              <a:buNone/>
              <a:defRPr b="1" i="0" sz="1200" u="none" cap="none" strike="noStrike">
                <a:solidFill>
                  <a:schemeClr val="lt1"/>
                </a:solidFill>
                <a:latin typeface="Arial"/>
                <a:ea typeface="Arial"/>
                <a:cs typeface="Arial"/>
                <a:sym typeface="Arial"/>
              </a:defRPr>
            </a:lvl7pPr>
            <a:lvl8pPr indent="0" lvl="7" marL="0" algn="l">
              <a:spcBef>
                <a:spcPts val="0"/>
              </a:spcBef>
              <a:buNone/>
              <a:defRPr b="1" i="0" sz="1200" u="none" cap="none" strike="noStrike">
                <a:solidFill>
                  <a:schemeClr val="lt1"/>
                </a:solidFill>
                <a:latin typeface="Arial"/>
                <a:ea typeface="Arial"/>
                <a:cs typeface="Arial"/>
                <a:sym typeface="Arial"/>
              </a:defRPr>
            </a:lvl8pPr>
            <a:lvl9pPr indent="0" lvl="8" marL="0" algn="l">
              <a:spcBef>
                <a:spcPts val="0"/>
              </a:spcBef>
              <a:buNone/>
              <a:defRPr b="1"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endParaRPr/>
          </a:p>
        </p:txBody>
      </p:sp>
      <p:sp>
        <p:nvSpPr>
          <p:cNvPr id="198" name="Google Shape;198;p51"/>
          <p:cNvSpPr txBox="1"/>
          <p:nvPr>
            <p:ph idx="1" type="body"/>
          </p:nvPr>
        </p:nvSpPr>
        <p:spPr>
          <a:xfrm>
            <a:off x="1144588" y="4114483"/>
            <a:ext cx="9902825" cy="170816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100"/>
              </a:spcBef>
              <a:spcAft>
                <a:spcPts val="0"/>
              </a:spcAft>
              <a:buClr>
                <a:schemeClr val="lt1"/>
              </a:buClr>
              <a:buSzPts val="2590"/>
              <a:buFont typeface="Arial"/>
              <a:buNone/>
              <a:defRPr b="1" sz="3700">
                <a:solidFill>
                  <a:schemeClr val="lt1"/>
                </a:solidFill>
              </a:defRPr>
            </a:lvl1pPr>
            <a:lvl2pPr indent="-285750" lvl="1" marL="914400" algn="l">
              <a:lnSpc>
                <a:spcPct val="116666"/>
              </a:lnSpc>
              <a:spcBef>
                <a:spcPts val="2100"/>
              </a:spcBef>
              <a:spcAft>
                <a:spcPts val="0"/>
              </a:spcAft>
              <a:buClr>
                <a:schemeClr val="dk2"/>
              </a:buClr>
              <a:buSzPts val="900"/>
              <a:buChar char="•"/>
              <a:defRPr/>
            </a:lvl2pPr>
            <a:lvl3pPr indent="-285750" lvl="2" marL="1371600" algn="l">
              <a:lnSpc>
                <a:spcPct val="116666"/>
              </a:lnSpc>
              <a:spcBef>
                <a:spcPts val="2100"/>
              </a:spcBef>
              <a:spcAft>
                <a:spcPts val="0"/>
              </a:spcAft>
              <a:buClr>
                <a:schemeClr val="dk2"/>
              </a:buClr>
              <a:buSzPts val="900"/>
              <a:buChar char="•"/>
              <a:defRPr/>
            </a:lvl3pPr>
            <a:lvl4pPr indent="-285750" lvl="3" marL="1828800" algn="l">
              <a:lnSpc>
                <a:spcPct val="116666"/>
              </a:lnSpc>
              <a:spcBef>
                <a:spcPts val="2100"/>
              </a:spcBef>
              <a:spcAft>
                <a:spcPts val="0"/>
              </a:spcAft>
              <a:buClr>
                <a:schemeClr val="dk2"/>
              </a:buClr>
              <a:buSzPts val="900"/>
              <a:buChar char="•"/>
              <a:defRPr/>
            </a:lvl4pPr>
            <a:lvl5pPr indent="-285750" lvl="4" marL="2286000" algn="l">
              <a:lnSpc>
                <a:spcPct val="116666"/>
              </a:lnSpc>
              <a:spcBef>
                <a:spcPts val="2100"/>
              </a:spcBef>
              <a:spcAft>
                <a:spcPts val="0"/>
              </a:spcAft>
              <a:buClr>
                <a:schemeClr val="dk2"/>
              </a:buClr>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p51"/>
          <p:cNvSpPr txBox="1"/>
          <p:nvPr>
            <p:ph idx="3" type="body"/>
          </p:nvPr>
        </p:nvSpPr>
        <p:spPr>
          <a:xfrm>
            <a:off x="1144588" y="3648074"/>
            <a:ext cx="4862512" cy="257176"/>
          </a:xfrm>
          <a:prstGeom prst="rect">
            <a:avLst/>
          </a:prstGeom>
          <a:solidFill>
            <a:schemeClr val="lt1"/>
          </a:solidFill>
          <a:ln>
            <a:noFill/>
          </a:ln>
        </p:spPr>
        <p:txBody>
          <a:bodyPr anchorCtr="0" anchor="t" bIns="0" lIns="0" spcFirstLastPara="1" rIns="0" wrap="square" tIns="0">
            <a:noAutofit/>
          </a:bodyPr>
          <a:lstStyle>
            <a:lvl1pPr indent="-228600" lvl="0" marL="457200" algn="l">
              <a:lnSpc>
                <a:spcPct val="104999"/>
              </a:lnSpc>
              <a:spcBef>
                <a:spcPts val="2100"/>
              </a:spcBef>
              <a:spcAft>
                <a:spcPts val="0"/>
              </a:spcAft>
              <a:buClr>
                <a:schemeClr val="lt1"/>
              </a:buClr>
              <a:buSzPts val="1400"/>
              <a:buFont typeface="Arial"/>
              <a:buNone/>
              <a:defRPr>
                <a:solidFill>
                  <a:schemeClr val="lt1"/>
                </a:solidFill>
              </a:defRPr>
            </a:lvl1pPr>
            <a:lvl2pPr indent="-285750" lvl="1" marL="914400" algn="l">
              <a:lnSpc>
                <a:spcPct val="116666"/>
              </a:lnSpc>
              <a:spcBef>
                <a:spcPts val="2100"/>
              </a:spcBef>
              <a:spcAft>
                <a:spcPts val="0"/>
              </a:spcAft>
              <a:buClr>
                <a:schemeClr val="dk2"/>
              </a:buClr>
              <a:buSzPts val="900"/>
              <a:buChar char="•"/>
              <a:defRPr/>
            </a:lvl2pPr>
            <a:lvl3pPr indent="-285750" lvl="2" marL="1371600" algn="l">
              <a:lnSpc>
                <a:spcPct val="116666"/>
              </a:lnSpc>
              <a:spcBef>
                <a:spcPts val="2100"/>
              </a:spcBef>
              <a:spcAft>
                <a:spcPts val="0"/>
              </a:spcAft>
              <a:buClr>
                <a:schemeClr val="dk2"/>
              </a:buClr>
              <a:buSzPts val="900"/>
              <a:buChar char="•"/>
              <a:defRPr/>
            </a:lvl3pPr>
            <a:lvl4pPr indent="-285750" lvl="3" marL="1828800" algn="l">
              <a:lnSpc>
                <a:spcPct val="116666"/>
              </a:lnSpc>
              <a:spcBef>
                <a:spcPts val="2100"/>
              </a:spcBef>
              <a:spcAft>
                <a:spcPts val="0"/>
              </a:spcAft>
              <a:buClr>
                <a:schemeClr val="dk2"/>
              </a:buClr>
              <a:buSzPts val="900"/>
              <a:buChar char="•"/>
              <a:defRPr/>
            </a:lvl4pPr>
            <a:lvl5pPr indent="-285750" lvl="4" marL="2286000" algn="l">
              <a:lnSpc>
                <a:spcPct val="116666"/>
              </a:lnSpc>
              <a:spcBef>
                <a:spcPts val="2100"/>
              </a:spcBef>
              <a:spcAft>
                <a:spcPts val="0"/>
              </a:spcAft>
              <a:buClr>
                <a:schemeClr val="dk2"/>
              </a:buClr>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_3">
  <p:cSld name="Bild_3">
    <p:spTree>
      <p:nvGrpSpPr>
        <p:cNvPr id="200" name="Shape 200"/>
        <p:cNvGrpSpPr/>
        <p:nvPr/>
      </p:nvGrpSpPr>
      <p:grpSpPr>
        <a:xfrm>
          <a:off x="0" y="0"/>
          <a:ext cx="0" cy="0"/>
          <a:chOff x="0" y="0"/>
          <a:chExt cx="0" cy="0"/>
        </a:xfrm>
      </p:grpSpPr>
      <p:sp>
        <p:nvSpPr>
          <p:cNvPr id="201" name="Google Shape;201;p52"/>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52"/>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52"/>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de-DE"/>
              <a:t>‹#›</a:t>
            </a:fld>
            <a:endParaRPr/>
          </a:p>
        </p:txBody>
      </p:sp>
      <p:sp>
        <p:nvSpPr>
          <p:cNvPr id="204" name="Google Shape;204;p52"/>
          <p:cNvSpPr/>
          <p:nvPr>
            <p:ph idx="2" type="pic"/>
          </p:nvPr>
        </p:nvSpPr>
        <p:spPr>
          <a:xfrm>
            <a:off x="0" y="0"/>
            <a:ext cx="7365719" cy="6857143"/>
          </a:xfrm>
          <a:prstGeom prst="rect">
            <a:avLst/>
          </a:prstGeom>
          <a:solidFill>
            <a:schemeClr val="lt1"/>
          </a:solidFill>
          <a:ln>
            <a:noFill/>
          </a:ln>
        </p:spPr>
      </p:sp>
      <p:sp>
        <p:nvSpPr>
          <p:cNvPr id="205" name="Google Shape;205;p52"/>
          <p:cNvSpPr txBox="1"/>
          <p:nvPr>
            <p:ph idx="1" type="body"/>
          </p:nvPr>
        </p:nvSpPr>
        <p:spPr>
          <a:xfrm>
            <a:off x="7361999" y="1766565"/>
            <a:ext cx="3708000" cy="360000"/>
          </a:xfrm>
          <a:prstGeom prst="rect">
            <a:avLst/>
          </a:prstGeom>
          <a:noFill/>
          <a:ln>
            <a:noFill/>
          </a:ln>
        </p:spPr>
        <p:txBody>
          <a:bodyPr anchorCtr="0" anchor="t" bIns="0" lIns="468000" spcFirstLastPara="1" rIns="0" wrap="square" tIns="0">
            <a:noAutofit/>
          </a:bodyPr>
          <a:lstStyle>
            <a:lvl1pPr indent="-228600" lvl="0" marL="457200" algn="l">
              <a:lnSpc>
                <a:spcPct val="100000"/>
              </a:lnSpc>
              <a:spcBef>
                <a:spcPts val="2100"/>
              </a:spcBef>
              <a:spcAft>
                <a:spcPts val="0"/>
              </a:spcAft>
              <a:buClr>
                <a:schemeClr val="dk2"/>
              </a:buClr>
              <a:buSzPts val="1750"/>
              <a:buFont typeface="Arial"/>
              <a:buNone/>
              <a:defRPr b="1" sz="2500"/>
            </a:lvl1pPr>
            <a:lvl2pPr indent="-285750" lvl="1" marL="914400" algn="l">
              <a:lnSpc>
                <a:spcPct val="116666"/>
              </a:lnSpc>
              <a:spcBef>
                <a:spcPts val="2100"/>
              </a:spcBef>
              <a:spcAft>
                <a:spcPts val="0"/>
              </a:spcAft>
              <a:buClr>
                <a:schemeClr val="dk2"/>
              </a:buClr>
              <a:buSzPts val="900"/>
              <a:buChar char="•"/>
              <a:defRPr/>
            </a:lvl2pPr>
            <a:lvl3pPr indent="-285750" lvl="2" marL="1371600" algn="l">
              <a:lnSpc>
                <a:spcPct val="116666"/>
              </a:lnSpc>
              <a:spcBef>
                <a:spcPts val="2100"/>
              </a:spcBef>
              <a:spcAft>
                <a:spcPts val="0"/>
              </a:spcAft>
              <a:buClr>
                <a:schemeClr val="dk2"/>
              </a:buClr>
              <a:buSzPts val="900"/>
              <a:buChar char="•"/>
              <a:defRPr/>
            </a:lvl3pPr>
            <a:lvl4pPr indent="-285750" lvl="3" marL="1828800" algn="l">
              <a:lnSpc>
                <a:spcPct val="116666"/>
              </a:lnSpc>
              <a:spcBef>
                <a:spcPts val="2100"/>
              </a:spcBef>
              <a:spcAft>
                <a:spcPts val="0"/>
              </a:spcAft>
              <a:buClr>
                <a:schemeClr val="dk2"/>
              </a:buClr>
              <a:buSzPts val="900"/>
              <a:buChar char="•"/>
              <a:defRPr/>
            </a:lvl4pPr>
            <a:lvl5pPr indent="-285750" lvl="4" marL="2286000" algn="l">
              <a:lnSpc>
                <a:spcPct val="116666"/>
              </a:lnSpc>
              <a:spcBef>
                <a:spcPts val="2100"/>
              </a:spcBef>
              <a:spcAft>
                <a:spcPts val="0"/>
              </a:spcAft>
              <a:buClr>
                <a:schemeClr val="dk2"/>
              </a:buClr>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6" name="Google Shape;206;p52"/>
          <p:cNvSpPr txBox="1"/>
          <p:nvPr>
            <p:ph idx="3" type="body"/>
          </p:nvPr>
        </p:nvSpPr>
        <p:spPr>
          <a:xfrm>
            <a:off x="7366000" y="2458801"/>
            <a:ext cx="3708000" cy="3491150"/>
          </a:xfrm>
          <a:prstGeom prst="rect">
            <a:avLst/>
          </a:prstGeom>
          <a:noFill/>
          <a:ln>
            <a:noFill/>
          </a:ln>
        </p:spPr>
        <p:txBody>
          <a:bodyPr anchorCtr="0" anchor="t" bIns="0" lIns="468000" spcFirstLastPara="1" rIns="0" wrap="square" tIns="0">
            <a:noAutofit/>
          </a:bodyPr>
          <a:lstStyle>
            <a:lvl1pPr indent="-317500" lvl="0" marL="457200" algn="l">
              <a:lnSpc>
                <a:spcPct val="104999"/>
              </a:lnSpc>
              <a:spcBef>
                <a:spcPts val="2100"/>
              </a:spcBef>
              <a:spcAft>
                <a:spcPts val="0"/>
              </a:spcAft>
              <a:buClr>
                <a:schemeClr val="accent5"/>
              </a:buClr>
              <a:buSzPts val="1400"/>
              <a:buFont typeface="Arial"/>
              <a:buChar char="•"/>
              <a:defRPr sz="2000">
                <a:solidFill>
                  <a:schemeClr val="accent5"/>
                </a:solidFill>
              </a:defRPr>
            </a:lvl1pPr>
            <a:lvl2pPr indent="-292100" lvl="1" marL="914400" algn="l">
              <a:lnSpc>
                <a:spcPct val="104999"/>
              </a:lnSpc>
              <a:spcBef>
                <a:spcPts val="2100"/>
              </a:spcBef>
              <a:spcAft>
                <a:spcPts val="0"/>
              </a:spcAft>
              <a:buClr>
                <a:schemeClr val="accent5"/>
              </a:buClr>
              <a:buSzPts val="1000"/>
              <a:buFont typeface="Arial"/>
              <a:buChar char="•"/>
              <a:defRPr sz="2000">
                <a:solidFill>
                  <a:schemeClr val="accent5"/>
                </a:solidFill>
              </a:defRPr>
            </a:lvl2pPr>
            <a:lvl3pPr indent="-292100" lvl="2" marL="1371600" algn="l">
              <a:lnSpc>
                <a:spcPct val="104999"/>
              </a:lnSpc>
              <a:spcBef>
                <a:spcPts val="2100"/>
              </a:spcBef>
              <a:spcAft>
                <a:spcPts val="0"/>
              </a:spcAft>
              <a:buClr>
                <a:schemeClr val="accent5"/>
              </a:buClr>
              <a:buSzPts val="1000"/>
              <a:buFont typeface="Arial"/>
              <a:buChar char="•"/>
              <a:defRPr sz="2000">
                <a:solidFill>
                  <a:schemeClr val="accent5"/>
                </a:solidFill>
              </a:defRPr>
            </a:lvl3pPr>
            <a:lvl4pPr indent="-292100" lvl="3" marL="1828800" algn="l">
              <a:lnSpc>
                <a:spcPct val="104999"/>
              </a:lnSpc>
              <a:spcBef>
                <a:spcPts val="2100"/>
              </a:spcBef>
              <a:spcAft>
                <a:spcPts val="0"/>
              </a:spcAft>
              <a:buClr>
                <a:schemeClr val="accent5"/>
              </a:buClr>
              <a:buSzPts val="1000"/>
              <a:buFont typeface="Arial"/>
              <a:buChar char="•"/>
              <a:defRPr sz="2000">
                <a:solidFill>
                  <a:schemeClr val="accent5"/>
                </a:solidFill>
              </a:defRPr>
            </a:lvl4pPr>
            <a:lvl5pPr indent="-292100" lvl="4" marL="2286000" algn="l">
              <a:lnSpc>
                <a:spcPct val="104999"/>
              </a:lnSpc>
              <a:spcBef>
                <a:spcPts val="2100"/>
              </a:spcBef>
              <a:spcAft>
                <a:spcPts val="0"/>
              </a:spcAft>
              <a:buClr>
                <a:schemeClr val="accent5"/>
              </a:buClr>
              <a:buSzPts val="1000"/>
              <a:buFont typeface="Arial"/>
              <a:buChar char="•"/>
              <a:defRPr sz="2000">
                <a:solidFill>
                  <a:schemeClr val="accent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_2">
  <p:cSld name="Bild_2">
    <p:bg>
      <p:bgPr>
        <a:solidFill>
          <a:schemeClr val="lt1"/>
        </a:solidFill>
      </p:bgPr>
    </p:bg>
    <p:spTree>
      <p:nvGrpSpPr>
        <p:cNvPr id="207" name="Shape 207"/>
        <p:cNvGrpSpPr/>
        <p:nvPr/>
      </p:nvGrpSpPr>
      <p:grpSpPr>
        <a:xfrm>
          <a:off x="0" y="0"/>
          <a:ext cx="0" cy="0"/>
          <a:chOff x="0" y="0"/>
          <a:chExt cx="0" cy="0"/>
        </a:xfrm>
      </p:grpSpPr>
      <p:sp>
        <p:nvSpPr>
          <p:cNvPr id="208" name="Google Shape;208;p53"/>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solidFill>
                  <a:schemeClr val="accent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53"/>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solidFill>
                  <a:schemeClr val="accent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53"/>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b="1" i="0" sz="1200" u="none" cap="none" strike="noStrike">
                <a:solidFill>
                  <a:schemeClr val="accent5"/>
                </a:solidFill>
                <a:latin typeface="Arial"/>
                <a:ea typeface="Arial"/>
                <a:cs typeface="Arial"/>
                <a:sym typeface="Arial"/>
              </a:defRPr>
            </a:lvl1pPr>
            <a:lvl2pPr indent="0" lvl="1" marL="0" algn="l">
              <a:spcBef>
                <a:spcPts val="0"/>
              </a:spcBef>
              <a:buNone/>
              <a:defRPr b="1" i="0" sz="1200" u="none" cap="none" strike="noStrike">
                <a:solidFill>
                  <a:schemeClr val="accent5"/>
                </a:solidFill>
                <a:latin typeface="Arial"/>
                <a:ea typeface="Arial"/>
                <a:cs typeface="Arial"/>
                <a:sym typeface="Arial"/>
              </a:defRPr>
            </a:lvl2pPr>
            <a:lvl3pPr indent="0" lvl="2" marL="0" algn="l">
              <a:spcBef>
                <a:spcPts val="0"/>
              </a:spcBef>
              <a:buNone/>
              <a:defRPr b="1" i="0" sz="1200" u="none" cap="none" strike="noStrike">
                <a:solidFill>
                  <a:schemeClr val="accent5"/>
                </a:solidFill>
                <a:latin typeface="Arial"/>
                <a:ea typeface="Arial"/>
                <a:cs typeface="Arial"/>
                <a:sym typeface="Arial"/>
              </a:defRPr>
            </a:lvl3pPr>
            <a:lvl4pPr indent="0" lvl="3" marL="0" algn="l">
              <a:spcBef>
                <a:spcPts val="0"/>
              </a:spcBef>
              <a:buNone/>
              <a:defRPr b="1" i="0" sz="1200" u="none" cap="none" strike="noStrike">
                <a:solidFill>
                  <a:schemeClr val="accent5"/>
                </a:solidFill>
                <a:latin typeface="Arial"/>
                <a:ea typeface="Arial"/>
                <a:cs typeface="Arial"/>
                <a:sym typeface="Arial"/>
              </a:defRPr>
            </a:lvl4pPr>
            <a:lvl5pPr indent="0" lvl="4" marL="0" algn="l">
              <a:spcBef>
                <a:spcPts val="0"/>
              </a:spcBef>
              <a:buNone/>
              <a:defRPr b="1" i="0" sz="1200" u="none" cap="none" strike="noStrike">
                <a:solidFill>
                  <a:schemeClr val="accent5"/>
                </a:solidFill>
                <a:latin typeface="Arial"/>
                <a:ea typeface="Arial"/>
                <a:cs typeface="Arial"/>
                <a:sym typeface="Arial"/>
              </a:defRPr>
            </a:lvl5pPr>
            <a:lvl6pPr indent="0" lvl="5" marL="0" algn="l">
              <a:spcBef>
                <a:spcPts val="0"/>
              </a:spcBef>
              <a:buNone/>
              <a:defRPr b="1" i="0" sz="1200" u="none" cap="none" strike="noStrike">
                <a:solidFill>
                  <a:schemeClr val="accent5"/>
                </a:solidFill>
                <a:latin typeface="Arial"/>
                <a:ea typeface="Arial"/>
                <a:cs typeface="Arial"/>
                <a:sym typeface="Arial"/>
              </a:defRPr>
            </a:lvl6pPr>
            <a:lvl7pPr indent="0" lvl="6" marL="0" algn="l">
              <a:spcBef>
                <a:spcPts val="0"/>
              </a:spcBef>
              <a:buNone/>
              <a:defRPr b="1" i="0" sz="1200" u="none" cap="none" strike="noStrike">
                <a:solidFill>
                  <a:schemeClr val="accent5"/>
                </a:solidFill>
                <a:latin typeface="Arial"/>
                <a:ea typeface="Arial"/>
                <a:cs typeface="Arial"/>
                <a:sym typeface="Arial"/>
              </a:defRPr>
            </a:lvl7pPr>
            <a:lvl8pPr indent="0" lvl="7" marL="0" algn="l">
              <a:spcBef>
                <a:spcPts val="0"/>
              </a:spcBef>
              <a:buNone/>
              <a:defRPr b="1" i="0" sz="1200" u="none" cap="none" strike="noStrike">
                <a:solidFill>
                  <a:schemeClr val="accent5"/>
                </a:solidFill>
                <a:latin typeface="Arial"/>
                <a:ea typeface="Arial"/>
                <a:cs typeface="Arial"/>
                <a:sym typeface="Arial"/>
              </a:defRPr>
            </a:lvl8pPr>
            <a:lvl9pPr indent="0" lvl="8" marL="0" algn="l">
              <a:spcBef>
                <a:spcPts val="0"/>
              </a:spcBef>
              <a:buNone/>
              <a:defRPr b="1" i="0" sz="1200" u="none" cap="none" strike="noStrike">
                <a:solidFill>
                  <a:schemeClr val="accent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endParaRPr/>
          </a:p>
        </p:txBody>
      </p:sp>
      <p:sp>
        <p:nvSpPr>
          <p:cNvPr id="211" name="Google Shape;211;p53"/>
          <p:cNvSpPr txBox="1"/>
          <p:nvPr>
            <p:ph idx="1" type="body"/>
          </p:nvPr>
        </p:nvSpPr>
        <p:spPr>
          <a:xfrm>
            <a:off x="6184900" y="1267199"/>
            <a:ext cx="4879975" cy="2880000"/>
          </a:xfrm>
          <a:prstGeom prst="rect">
            <a:avLst/>
          </a:prstGeom>
          <a:noFill/>
          <a:ln>
            <a:noFill/>
          </a:ln>
        </p:spPr>
        <p:txBody>
          <a:bodyPr anchorCtr="0" anchor="b" bIns="0" lIns="468000" spcFirstLastPara="1" rIns="0" wrap="square" tIns="0">
            <a:noAutofit/>
          </a:bodyPr>
          <a:lstStyle>
            <a:lvl1pPr indent="-228600" lvl="0" marL="457200" algn="l">
              <a:lnSpc>
                <a:spcPct val="100000"/>
              </a:lnSpc>
              <a:spcBef>
                <a:spcPts val="0"/>
              </a:spcBef>
              <a:spcAft>
                <a:spcPts val="0"/>
              </a:spcAft>
              <a:buClr>
                <a:schemeClr val="accent5"/>
              </a:buClr>
              <a:buSzPts val="2100"/>
              <a:buFont typeface="Georgia"/>
              <a:buNone/>
              <a:defRPr sz="3000">
                <a:solidFill>
                  <a:schemeClr val="accent5"/>
                </a:solidFill>
                <a:latin typeface="Georgia"/>
                <a:ea typeface="Georgia"/>
                <a:cs typeface="Georgia"/>
                <a:sym typeface="Georgia"/>
              </a:defRPr>
            </a:lvl1pPr>
            <a:lvl2pPr indent="-285750" lvl="1" marL="914400" algn="l">
              <a:lnSpc>
                <a:spcPct val="116666"/>
              </a:lnSpc>
              <a:spcBef>
                <a:spcPts val="2100"/>
              </a:spcBef>
              <a:spcAft>
                <a:spcPts val="0"/>
              </a:spcAft>
              <a:buClr>
                <a:schemeClr val="dk2"/>
              </a:buClr>
              <a:buSzPts val="900"/>
              <a:buChar char="•"/>
              <a:defRPr/>
            </a:lvl2pPr>
            <a:lvl3pPr indent="-285750" lvl="2" marL="1371600" algn="l">
              <a:lnSpc>
                <a:spcPct val="116666"/>
              </a:lnSpc>
              <a:spcBef>
                <a:spcPts val="2100"/>
              </a:spcBef>
              <a:spcAft>
                <a:spcPts val="0"/>
              </a:spcAft>
              <a:buClr>
                <a:schemeClr val="dk2"/>
              </a:buClr>
              <a:buSzPts val="900"/>
              <a:buChar char="•"/>
              <a:defRPr/>
            </a:lvl3pPr>
            <a:lvl4pPr indent="-285750" lvl="3" marL="1828800" algn="l">
              <a:lnSpc>
                <a:spcPct val="116666"/>
              </a:lnSpc>
              <a:spcBef>
                <a:spcPts val="2100"/>
              </a:spcBef>
              <a:spcAft>
                <a:spcPts val="0"/>
              </a:spcAft>
              <a:buClr>
                <a:schemeClr val="dk2"/>
              </a:buClr>
              <a:buSzPts val="900"/>
              <a:buChar char="•"/>
              <a:defRPr/>
            </a:lvl4pPr>
            <a:lvl5pPr indent="-285750" lvl="4" marL="2286000" algn="l">
              <a:lnSpc>
                <a:spcPct val="116666"/>
              </a:lnSpc>
              <a:spcBef>
                <a:spcPts val="2100"/>
              </a:spcBef>
              <a:spcAft>
                <a:spcPts val="0"/>
              </a:spcAft>
              <a:buClr>
                <a:schemeClr val="dk2"/>
              </a:buClr>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53"/>
          <p:cNvSpPr txBox="1"/>
          <p:nvPr>
            <p:ph idx="2" type="body"/>
          </p:nvPr>
        </p:nvSpPr>
        <p:spPr>
          <a:xfrm>
            <a:off x="6182823" y="4906418"/>
            <a:ext cx="4879976" cy="306000"/>
          </a:xfrm>
          <a:prstGeom prst="rect">
            <a:avLst/>
          </a:prstGeom>
          <a:noFill/>
          <a:ln>
            <a:noFill/>
          </a:ln>
        </p:spPr>
        <p:txBody>
          <a:bodyPr anchorCtr="0" anchor="t" bIns="0" lIns="468000" spcFirstLastPara="1" rIns="0" wrap="square" tIns="0">
            <a:noAutofit/>
          </a:bodyPr>
          <a:lstStyle>
            <a:lvl1pPr indent="-228600" lvl="0" marL="457200" algn="l">
              <a:lnSpc>
                <a:spcPct val="100000"/>
              </a:lnSpc>
              <a:spcBef>
                <a:spcPts val="2100"/>
              </a:spcBef>
              <a:spcAft>
                <a:spcPts val="0"/>
              </a:spcAft>
              <a:buClr>
                <a:schemeClr val="accent5"/>
              </a:buClr>
              <a:buSzPts val="1400"/>
              <a:buFont typeface="Arial"/>
              <a:buNone/>
              <a:defRPr b="1" sz="2000">
                <a:solidFill>
                  <a:schemeClr val="accent5"/>
                </a:solidFill>
                <a:latin typeface="Arial"/>
                <a:ea typeface="Arial"/>
                <a:cs typeface="Arial"/>
                <a:sym typeface="Arial"/>
              </a:defRPr>
            </a:lvl1pPr>
            <a:lvl2pPr indent="-285750" lvl="1" marL="914400" algn="l">
              <a:lnSpc>
                <a:spcPct val="116666"/>
              </a:lnSpc>
              <a:spcBef>
                <a:spcPts val="2100"/>
              </a:spcBef>
              <a:spcAft>
                <a:spcPts val="0"/>
              </a:spcAft>
              <a:buClr>
                <a:schemeClr val="dk2"/>
              </a:buClr>
              <a:buSzPts val="900"/>
              <a:buChar char="•"/>
              <a:defRPr/>
            </a:lvl2pPr>
            <a:lvl3pPr indent="-285750" lvl="2" marL="1371600" algn="l">
              <a:lnSpc>
                <a:spcPct val="116666"/>
              </a:lnSpc>
              <a:spcBef>
                <a:spcPts val="2100"/>
              </a:spcBef>
              <a:spcAft>
                <a:spcPts val="0"/>
              </a:spcAft>
              <a:buClr>
                <a:schemeClr val="dk2"/>
              </a:buClr>
              <a:buSzPts val="900"/>
              <a:buChar char="•"/>
              <a:defRPr/>
            </a:lvl3pPr>
            <a:lvl4pPr indent="-285750" lvl="3" marL="1828800" algn="l">
              <a:lnSpc>
                <a:spcPct val="116666"/>
              </a:lnSpc>
              <a:spcBef>
                <a:spcPts val="2100"/>
              </a:spcBef>
              <a:spcAft>
                <a:spcPts val="0"/>
              </a:spcAft>
              <a:buClr>
                <a:schemeClr val="dk2"/>
              </a:buClr>
              <a:buSzPts val="900"/>
              <a:buChar char="•"/>
              <a:defRPr/>
            </a:lvl4pPr>
            <a:lvl5pPr indent="-285750" lvl="4" marL="2286000" algn="l">
              <a:lnSpc>
                <a:spcPct val="116666"/>
              </a:lnSpc>
              <a:spcBef>
                <a:spcPts val="2100"/>
              </a:spcBef>
              <a:spcAft>
                <a:spcPts val="0"/>
              </a:spcAft>
              <a:buClr>
                <a:schemeClr val="dk2"/>
              </a:buClr>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53"/>
          <p:cNvSpPr/>
          <p:nvPr/>
        </p:nvSpPr>
        <p:spPr>
          <a:xfrm>
            <a:off x="623887" y="623889"/>
            <a:ext cx="10944226" cy="5581220"/>
          </a:xfrm>
          <a:custGeom>
            <a:rect b="b" l="l" r="r" t="t"/>
            <a:pathLst>
              <a:path extrusionOk="0" h="5581220" w="10944226">
                <a:moveTo>
                  <a:pt x="10943273" y="642937"/>
                </a:moveTo>
                <a:cubicBezTo>
                  <a:pt x="10943591" y="1884219"/>
                  <a:pt x="10943908" y="4339938"/>
                  <a:pt x="10944226" y="5581220"/>
                </a:cubicBezTo>
                <a:lnTo>
                  <a:pt x="0" y="5581220"/>
                </a:lnTo>
                <a:lnTo>
                  <a:pt x="0" y="1587"/>
                </a:lnTo>
                <a:lnTo>
                  <a:pt x="10295096" y="0"/>
                </a:lnTo>
              </a:path>
            </a:pathLst>
          </a:custGeom>
          <a:noFill/>
          <a:ln cap="flat" cmpd="sng" w="31750">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214" name="Google Shape;214;p53"/>
          <p:cNvSpPr/>
          <p:nvPr>
            <p:ph idx="3" type="pic"/>
          </p:nvPr>
        </p:nvSpPr>
        <p:spPr>
          <a:xfrm>
            <a:off x="612000" y="612000"/>
            <a:ext cx="5472112" cy="5608800"/>
          </a:xfrm>
          <a:prstGeom prst="rect">
            <a:avLst/>
          </a:prstGeom>
          <a:solidFill>
            <a:schemeClr val="lt1"/>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_4">
  <p:cSld name="Bild_4">
    <p:spTree>
      <p:nvGrpSpPr>
        <p:cNvPr id="215" name="Shape 215"/>
        <p:cNvGrpSpPr/>
        <p:nvPr/>
      </p:nvGrpSpPr>
      <p:grpSpPr>
        <a:xfrm>
          <a:off x="0" y="0"/>
          <a:ext cx="0" cy="0"/>
          <a:chOff x="0" y="0"/>
          <a:chExt cx="0" cy="0"/>
        </a:xfrm>
      </p:grpSpPr>
      <p:sp>
        <p:nvSpPr>
          <p:cNvPr id="216" name="Google Shape;216;p54"/>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54"/>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54"/>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de-DE"/>
              <a:t>‹#›</a:t>
            </a:fld>
            <a:endParaRPr/>
          </a:p>
        </p:txBody>
      </p:sp>
      <p:sp>
        <p:nvSpPr>
          <p:cNvPr id="219" name="Google Shape;219;p54"/>
          <p:cNvSpPr txBox="1"/>
          <p:nvPr>
            <p:ph idx="1" type="body"/>
          </p:nvPr>
        </p:nvSpPr>
        <p:spPr>
          <a:xfrm>
            <a:off x="6184800" y="2458801"/>
            <a:ext cx="4885099" cy="3491150"/>
          </a:xfrm>
          <a:prstGeom prst="rect">
            <a:avLst/>
          </a:prstGeom>
          <a:noFill/>
          <a:ln>
            <a:noFill/>
          </a:ln>
        </p:spPr>
        <p:txBody>
          <a:bodyPr anchorCtr="0" anchor="t" bIns="0" lIns="468000" spcFirstLastPara="1" rIns="0" wrap="square" tIns="0">
            <a:noAutofit/>
          </a:bodyPr>
          <a:lstStyle>
            <a:lvl1pPr indent="-317500" lvl="0" marL="457200" algn="l">
              <a:lnSpc>
                <a:spcPct val="104999"/>
              </a:lnSpc>
              <a:spcBef>
                <a:spcPts val="2100"/>
              </a:spcBef>
              <a:spcAft>
                <a:spcPts val="0"/>
              </a:spcAft>
              <a:buClr>
                <a:schemeClr val="accent5"/>
              </a:buClr>
              <a:buSzPts val="1400"/>
              <a:buFont typeface="Arial"/>
              <a:buChar char="•"/>
              <a:defRPr>
                <a:solidFill>
                  <a:schemeClr val="accent5"/>
                </a:solidFill>
              </a:defRPr>
            </a:lvl1pPr>
            <a:lvl2pPr indent="-292100" lvl="1" marL="914400" algn="l">
              <a:lnSpc>
                <a:spcPct val="104999"/>
              </a:lnSpc>
              <a:spcBef>
                <a:spcPts val="2100"/>
              </a:spcBef>
              <a:spcAft>
                <a:spcPts val="0"/>
              </a:spcAft>
              <a:buClr>
                <a:schemeClr val="accent5"/>
              </a:buClr>
              <a:buSzPts val="1000"/>
              <a:buFont typeface="Arial"/>
              <a:buChar char="•"/>
              <a:defRPr>
                <a:solidFill>
                  <a:schemeClr val="accent5"/>
                </a:solidFill>
              </a:defRPr>
            </a:lvl2pPr>
            <a:lvl3pPr indent="-292100" lvl="2" marL="1371600" algn="l">
              <a:lnSpc>
                <a:spcPct val="104999"/>
              </a:lnSpc>
              <a:spcBef>
                <a:spcPts val="2100"/>
              </a:spcBef>
              <a:spcAft>
                <a:spcPts val="0"/>
              </a:spcAft>
              <a:buClr>
                <a:schemeClr val="accent5"/>
              </a:buClr>
              <a:buSzPts val="1000"/>
              <a:buFont typeface="Arial"/>
              <a:buChar char="•"/>
              <a:defRPr>
                <a:solidFill>
                  <a:schemeClr val="accent5"/>
                </a:solidFill>
              </a:defRPr>
            </a:lvl3pPr>
            <a:lvl4pPr indent="-292100" lvl="3" marL="1828800" algn="l">
              <a:lnSpc>
                <a:spcPct val="104999"/>
              </a:lnSpc>
              <a:spcBef>
                <a:spcPts val="2100"/>
              </a:spcBef>
              <a:spcAft>
                <a:spcPts val="0"/>
              </a:spcAft>
              <a:buClr>
                <a:schemeClr val="accent5"/>
              </a:buClr>
              <a:buSzPts val="1000"/>
              <a:buFont typeface="Arial"/>
              <a:buChar char="•"/>
              <a:defRPr>
                <a:solidFill>
                  <a:schemeClr val="accent5"/>
                </a:solidFill>
              </a:defRPr>
            </a:lvl4pPr>
            <a:lvl5pPr indent="-292100" lvl="4" marL="2286000" algn="l">
              <a:lnSpc>
                <a:spcPct val="104999"/>
              </a:lnSpc>
              <a:spcBef>
                <a:spcPts val="2100"/>
              </a:spcBef>
              <a:spcAft>
                <a:spcPts val="0"/>
              </a:spcAft>
              <a:buClr>
                <a:schemeClr val="accent5"/>
              </a:buClr>
              <a:buSzPts val="1000"/>
              <a:buFont typeface="Arial"/>
              <a:buChar char="•"/>
              <a:defRPr>
                <a:solidFill>
                  <a:schemeClr val="accent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0" name="Google Shape;220;p54"/>
          <p:cNvSpPr/>
          <p:nvPr>
            <p:ph idx="2" type="pic"/>
          </p:nvPr>
        </p:nvSpPr>
        <p:spPr>
          <a:xfrm>
            <a:off x="623888" y="639763"/>
            <a:ext cx="4806941" cy="5580062"/>
          </a:xfrm>
          <a:prstGeom prst="rect">
            <a:avLst/>
          </a:prstGeom>
          <a:solidFill>
            <a:schemeClr val="lt1"/>
          </a:solidFill>
          <a:ln>
            <a:noFill/>
          </a:ln>
        </p:spPr>
      </p:sp>
      <p:sp>
        <p:nvSpPr>
          <p:cNvPr id="221" name="Google Shape;221;p54"/>
          <p:cNvSpPr txBox="1"/>
          <p:nvPr>
            <p:ph idx="3" type="body"/>
          </p:nvPr>
        </p:nvSpPr>
        <p:spPr>
          <a:xfrm>
            <a:off x="6184800" y="1766565"/>
            <a:ext cx="3708000" cy="360000"/>
          </a:xfrm>
          <a:prstGeom prst="rect">
            <a:avLst/>
          </a:prstGeom>
          <a:noFill/>
          <a:ln>
            <a:noFill/>
          </a:ln>
        </p:spPr>
        <p:txBody>
          <a:bodyPr anchorCtr="0" anchor="t" bIns="0" lIns="468000" spcFirstLastPara="1" rIns="0" wrap="square" tIns="0">
            <a:noAutofit/>
          </a:bodyPr>
          <a:lstStyle>
            <a:lvl1pPr indent="-228600" lvl="0" marL="457200" algn="l">
              <a:lnSpc>
                <a:spcPct val="100000"/>
              </a:lnSpc>
              <a:spcBef>
                <a:spcPts val="2100"/>
              </a:spcBef>
              <a:spcAft>
                <a:spcPts val="0"/>
              </a:spcAft>
              <a:buClr>
                <a:schemeClr val="dk2"/>
              </a:buClr>
              <a:buSzPts val="1750"/>
              <a:buFont typeface="Arial"/>
              <a:buNone/>
              <a:defRPr b="1" sz="2500"/>
            </a:lvl1pPr>
            <a:lvl2pPr indent="-285750" lvl="1" marL="914400" algn="l">
              <a:lnSpc>
                <a:spcPct val="116666"/>
              </a:lnSpc>
              <a:spcBef>
                <a:spcPts val="2100"/>
              </a:spcBef>
              <a:spcAft>
                <a:spcPts val="0"/>
              </a:spcAft>
              <a:buClr>
                <a:schemeClr val="dk2"/>
              </a:buClr>
              <a:buSzPts val="900"/>
              <a:buChar char="•"/>
              <a:defRPr/>
            </a:lvl2pPr>
            <a:lvl3pPr indent="-285750" lvl="2" marL="1371600" algn="l">
              <a:lnSpc>
                <a:spcPct val="116666"/>
              </a:lnSpc>
              <a:spcBef>
                <a:spcPts val="2100"/>
              </a:spcBef>
              <a:spcAft>
                <a:spcPts val="0"/>
              </a:spcAft>
              <a:buClr>
                <a:schemeClr val="dk2"/>
              </a:buClr>
              <a:buSzPts val="900"/>
              <a:buChar char="•"/>
              <a:defRPr/>
            </a:lvl3pPr>
            <a:lvl4pPr indent="-285750" lvl="3" marL="1828800" algn="l">
              <a:lnSpc>
                <a:spcPct val="116666"/>
              </a:lnSpc>
              <a:spcBef>
                <a:spcPts val="2100"/>
              </a:spcBef>
              <a:spcAft>
                <a:spcPts val="0"/>
              </a:spcAft>
              <a:buClr>
                <a:schemeClr val="dk2"/>
              </a:buClr>
              <a:buSzPts val="900"/>
              <a:buChar char="•"/>
              <a:defRPr/>
            </a:lvl4pPr>
            <a:lvl5pPr indent="-285750" lvl="4" marL="2286000" algn="l">
              <a:lnSpc>
                <a:spcPct val="116666"/>
              </a:lnSpc>
              <a:spcBef>
                <a:spcPts val="2100"/>
              </a:spcBef>
              <a:spcAft>
                <a:spcPts val="0"/>
              </a:spcAft>
              <a:buClr>
                <a:schemeClr val="dk2"/>
              </a:buClr>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_5">
  <p:cSld name="Bild_5">
    <p:spTree>
      <p:nvGrpSpPr>
        <p:cNvPr id="222" name="Shape 222"/>
        <p:cNvGrpSpPr/>
        <p:nvPr/>
      </p:nvGrpSpPr>
      <p:grpSpPr>
        <a:xfrm>
          <a:off x="0" y="0"/>
          <a:ext cx="0" cy="0"/>
          <a:chOff x="0" y="0"/>
          <a:chExt cx="0" cy="0"/>
        </a:xfrm>
      </p:grpSpPr>
      <p:sp>
        <p:nvSpPr>
          <p:cNvPr id="223" name="Google Shape;223;p55"/>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55"/>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55"/>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de-DE"/>
              <a:t>‹#›</a:t>
            </a:fld>
            <a:endParaRPr/>
          </a:p>
        </p:txBody>
      </p:sp>
      <p:sp>
        <p:nvSpPr>
          <p:cNvPr id="226" name="Google Shape;226;p55"/>
          <p:cNvSpPr/>
          <p:nvPr>
            <p:ph idx="2" type="pic"/>
          </p:nvPr>
        </p:nvSpPr>
        <p:spPr>
          <a:xfrm>
            <a:off x="623888" y="1475165"/>
            <a:ext cx="5383211" cy="4474785"/>
          </a:xfrm>
          <a:prstGeom prst="rect">
            <a:avLst/>
          </a:prstGeom>
          <a:solidFill>
            <a:schemeClr val="lt1"/>
          </a:solidFill>
          <a:ln>
            <a:noFill/>
          </a:ln>
        </p:spPr>
      </p:sp>
      <p:sp>
        <p:nvSpPr>
          <p:cNvPr id="227" name="Google Shape;227;p55"/>
          <p:cNvSpPr txBox="1"/>
          <p:nvPr>
            <p:ph idx="1" type="body"/>
          </p:nvPr>
        </p:nvSpPr>
        <p:spPr>
          <a:xfrm>
            <a:off x="623887" y="896939"/>
            <a:ext cx="10438911" cy="36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100"/>
              </a:spcBef>
              <a:spcAft>
                <a:spcPts val="0"/>
              </a:spcAft>
              <a:buClr>
                <a:schemeClr val="dk2"/>
              </a:buClr>
              <a:buSzPts val="1750"/>
              <a:buFont typeface="Arial"/>
              <a:buNone/>
              <a:defRPr b="1" sz="2500"/>
            </a:lvl1pPr>
            <a:lvl2pPr indent="-285750" lvl="1" marL="914400" algn="l">
              <a:lnSpc>
                <a:spcPct val="116666"/>
              </a:lnSpc>
              <a:spcBef>
                <a:spcPts val="2100"/>
              </a:spcBef>
              <a:spcAft>
                <a:spcPts val="0"/>
              </a:spcAft>
              <a:buClr>
                <a:schemeClr val="dk2"/>
              </a:buClr>
              <a:buSzPts val="900"/>
              <a:buChar char="•"/>
              <a:defRPr/>
            </a:lvl2pPr>
            <a:lvl3pPr indent="-285750" lvl="2" marL="1371600" algn="l">
              <a:lnSpc>
                <a:spcPct val="116666"/>
              </a:lnSpc>
              <a:spcBef>
                <a:spcPts val="2100"/>
              </a:spcBef>
              <a:spcAft>
                <a:spcPts val="0"/>
              </a:spcAft>
              <a:buClr>
                <a:schemeClr val="dk2"/>
              </a:buClr>
              <a:buSzPts val="900"/>
              <a:buChar char="•"/>
              <a:defRPr/>
            </a:lvl3pPr>
            <a:lvl4pPr indent="-285750" lvl="3" marL="1828800" algn="l">
              <a:lnSpc>
                <a:spcPct val="116666"/>
              </a:lnSpc>
              <a:spcBef>
                <a:spcPts val="2100"/>
              </a:spcBef>
              <a:spcAft>
                <a:spcPts val="0"/>
              </a:spcAft>
              <a:buClr>
                <a:schemeClr val="dk2"/>
              </a:buClr>
              <a:buSzPts val="900"/>
              <a:buChar char="•"/>
              <a:defRPr/>
            </a:lvl4pPr>
            <a:lvl5pPr indent="-285750" lvl="4" marL="2286000" algn="l">
              <a:lnSpc>
                <a:spcPct val="116666"/>
              </a:lnSpc>
              <a:spcBef>
                <a:spcPts val="2100"/>
              </a:spcBef>
              <a:spcAft>
                <a:spcPts val="0"/>
              </a:spcAft>
              <a:buClr>
                <a:schemeClr val="dk2"/>
              </a:buClr>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8" name="Google Shape;228;p55"/>
          <p:cNvSpPr txBox="1"/>
          <p:nvPr>
            <p:ph idx="3" type="body"/>
          </p:nvPr>
        </p:nvSpPr>
        <p:spPr>
          <a:xfrm>
            <a:off x="623887" y="5949950"/>
            <a:ext cx="5383212" cy="270000"/>
          </a:xfrm>
          <a:prstGeom prst="rect">
            <a:avLst/>
          </a:prstGeom>
          <a:noFill/>
          <a:ln>
            <a:noFill/>
          </a:ln>
        </p:spPr>
        <p:txBody>
          <a:bodyPr anchorCtr="0" anchor="ctr" bIns="36000" lIns="0" spcFirstLastPara="1" rIns="0" wrap="square" tIns="0">
            <a:noAutofit/>
          </a:bodyPr>
          <a:lstStyle>
            <a:lvl1pPr indent="-228600" lvl="0" marL="457200" algn="ctr">
              <a:lnSpc>
                <a:spcPct val="100000"/>
              </a:lnSpc>
              <a:spcBef>
                <a:spcPts val="2100"/>
              </a:spcBef>
              <a:spcAft>
                <a:spcPts val="0"/>
              </a:spcAft>
              <a:buClr>
                <a:schemeClr val="accent5"/>
              </a:buClr>
              <a:buSzPts val="735"/>
              <a:buFont typeface="Arial"/>
              <a:buNone/>
              <a:defRPr b="1" sz="1050">
                <a:solidFill>
                  <a:schemeClr val="accent5"/>
                </a:solidFill>
                <a:latin typeface="Arial"/>
                <a:ea typeface="Arial"/>
                <a:cs typeface="Arial"/>
                <a:sym typeface="Arial"/>
              </a:defRPr>
            </a:lvl1pPr>
            <a:lvl2pPr indent="-285750" lvl="1" marL="914400" algn="l">
              <a:lnSpc>
                <a:spcPct val="116666"/>
              </a:lnSpc>
              <a:spcBef>
                <a:spcPts val="2100"/>
              </a:spcBef>
              <a:spcAft>
                <a:spcPts val="0"/>
              </a:spcAft>
              <a:buClr>
                <a:schemeClr val="dk2"/>
              </a:buClr>
              <a:buSzPts val="900"/>
              <a:buChar char="•"/>
              <a:defRPr/>
            </a:lvl2pPr>
            <a:lvl3pPr indent="-285750" lvl="2" marL="1371600" algn="l">
              <a:lnSpc>
                <a:spcPct val="116666"/>
              </a:lnSpc>
              <a:spcBef>
                <a:spcPts val="2100"/>
              </a:spcBef>
              <a:spcAft>
                <a:spcPts val="0"/>
              </a:spcAft>
              <a:buClr>
                <a:schemeClr val="dk2"/>
              </a:buClr>
              <a:buSzPts val="900"/>
              <a:buChar char="•"/>
              <a:defRPr/>
            </a:lvl3pPr>
            <a:lvl4pPr indent="-285750" lvl="3" marL="1828800" algn="l">
              <a:lnSpc>
                <a:spcPct val="116666"/>
              </a:lnSpc>
              <a:spcBef>
                <a:spcPts val="2100"/>
              </a:spcBef>
              <a:spcAft>
                <a:spcPts val="0"/>
              </a:spcAft>
              <a:buClr>
                <a:schemeClr val="dk2"/>
              </a:buClr>
              <a:buSzPts val="900"/>
              <a:buChar char="•"/>
              <a:defRPr/>
            </a:lvl4pPr>
            <a:lvl5pPr indent="-285750" lvl="4" marL="2286000" algn="l">
              <a:lnSpc>
                <a:spcPct val="116666"/>
              </a:lnSpc>
              <a:spcBef>
                <a:spcPts val="2100"/>
              </a:spcBef>
              <a:spcAft>
                <a:spcPts val="0"/>
              </a:spcAft>
              <a:buClr>
                <a:schemeClr val="dk2"/>
              </a:buClr>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9" name="Google Shape;229;p55"/>
          <p:cNvSpPr txBox="1"/>
          <p:nvPr>
            <p:ph idx="4" type="body"/>
          </p:nvPr>
        </p:nvSpPr>
        <p:spPr>
          <a:xfrm>
            <a:off x="6184901" y="5949950"/>
            <a:ext cx="5383212" cy="270000"/>
          </a:xfrm>
          <a:prstGeom prst="rect">
            <a:avLst/>
          </a:prstGeom>
          <a:noFill/>
          <a:ln>
            <a:noFill/>
          </a:ln>
        </p:spPr>
        <p:txBody>
          <a:bodyPr anchorCtr="0" anchor="ctr" bIns="36000" lIns="0" spcFirstLastPara="1" rIns="0" wrap="square" tIns="0">
            <a:noAutofit/>
          </a:bodyPr>
          <a:lstStyle>
            <a:lvl1pPr indent="-228600" lvl="0" marL="457200" algn="ctr">
              <a:lnSpc>
                <a:spcPct val="100000"/>
              </a:lnSpc>
              <a:spcBef>
                <a:spcPts val="2100"/>
              </a:spcBef>
              <a:spcAft>
                <a:spcPts val="0"/>
              </a:spcAft>
              <a:buClr>
                <a:schemeClr val="accent5"/>
              </a:buClr>
              <a:buSzPts val="735"/>
              <a:buFont typeface="Arial"/>
              <a:buNone/>
              <a:defRPr b="1" sz="1050">
                <a:solidFill>
                  <a:schemeClr val="accent5"/>
                </a:solidFill>
                <a:latin typeface="Arial"/>
                <a:ea typeface="Arial"/>
                <a:cs typeface="Arial"/>
                <a:sym typeface="Arial"/>
              </a:defRPr>
            </a:lvl1pPr>
            <a:lvl2pPr indent="-285750" lvl="1" marL="914400" algn="l">
              <a:lnSpc>
                <a:spcPct val="116666"/>
              </a:lnSpc>
              <a:spcBef>
                <a:spcPts val="2100"/>
              </a:spcBef>
              <a:spcAft>
                <a:spcPts val="0"/>
              </a:spcAft>
              <a:buClr>
                <a:schemeClr val="dk2"/>
              </a:buClr>
              <a:buSzPts val="900"/>
              <a:buChar char="•"/>
              <a:defRPr/>
            </a:lvl2pPr>
            <a:lvl3pPr indent="-285750" lvl="2" marL="1371600" algn="l">
              <a:lnSpc>
                <a:spcPct val="116666"/>
              </a:lnSpc>
              <a:spcBef>
                <a:spcPts val="2100"/>
              </a:spcBef>
              <a:spcAft>
                <a:spcPts val="0"/>
              </a:spcAft>
              <a:buClr>
                <a:schemeClr val="dk2"/>
              </a:buClr>
              <a:buSzPts val="900"/>
              <a:buChar char="•"/>
              <a:defRPr/>
            </a:lvl3pPr>
            <a:lvl4pPr indent="-285750" lvl="3" marL="1828800" algn="l">
              <a:lnSpc>
                <a:spcPct val="116666"/>
              </a:lnSpc>
              <a:spcBef>
                <a:spcPts val="2100"/>
              </a:spcBef>
              <a:spcAft>
                <a:spcPts val="0"/>
              </a:spcAft>
              <a:buClr>
                <a:schemeClr val="dk2"/>
              </a:buClr>
              <a:buSzPts val="900"/>
              <a:buChar char="•"/>
              <a:defRPr/>
            </a:lvl4pPr>
            <a:lvl5pPr indent="-285750" lvl="4" marL="2286000" algn="l">
              <a:lnSpc>
                <a:spcPct val="116666"/>
              </a:lnSpc>
              <a:spcBef>
                <a:spcPts val="2100"/>
              </a:spcBef>
              <a:spcAft>
                <a:spcPts val="0"/>
              </a:spcAft>
              <a:buClr>
                <a:schemeClr val="dk2"/>
              </a:buClr>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0" name="Google Shape;230;p55"/>
          <p:cNvSpPr/>
          <p:nvPr>
            <p:ph idx="5" type="pic"/>
          </p:nvPr>
        </p:nvSpPr>
        <p:spPr>
          <a:xfrm>
            <a:off x="6184899" y="1475165"/>
            <a:ext cx="5383212" cy="4474785"/>
          </a:xfrm>
          <a:prstGeom prst="rect">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_H3_1">
  <p:cSld name="Standard_H3_1">
    <p:spTree>
      <p:nvGrpSpPr>
        <p:cNvPr id="37" name="Shape 37"/>
        <p:cNvGrpSpPr/>
        <p:nvPr/>
      </p:nvGrpSpPr>
      <p:grpSpPr>
        <a:xfrm>
          <a:off x="0" y="0"/>
          <a:ext cx="0" cy="0"/>
          <a:chOff x="0" y="0"/>
          <a:chExt cx="0" cy="0"/>
        </a:xfrm>
      </p:grpSpPr>
      <p:sp>
        <p:nvSpPr>
          <p:cNvPr id="38" name="Google Shape;38;p29"/>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9"/>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de-DE"/>
              <a:t>‹#›</a:t>
            </a:fld>
            <a:endParaRPr/>
          </a:p>
        </p:txBody>
      </p:sp>
      <p:sp>
        <p:nvSpPr>
          <p:cNvPr id="41" name="Google Shape;41;p29"/>
          <p:cNvSpPr txBox="1"/>
          <p:nvPr>
            <p:ph idx="1" type="body"/>
          </p:nvPr>
        </p:nvSpPr>
        <p:spPr>
          <a:xfrm>
            <a:off x="1134000" y="2458800"/>
            <a:ext cx="9934575" cy="3014663"/>
          </a:xfrm>
          <a:prstGeom prst="rect">
            <a:avLst/>
          </a:prstGeom>
          <a:noFill/>
          <a:ln>
            <a:noFill/>
          </a:ln>
        </p:spPr>
        <p:txBody>
          <a:bodyPr anchorCtr="0" anchor="t" bIns="0" lIns="0" spcFirstLastPara="1" rIns="0" wrap="square" tIns="0">
            <a:noAutofit/>
          </a:bodyPr>
          <a:lstStyle>
            <a:lvl1pPr indent="-317500" lvl="0" marL="457200" algn="l">
              <a:lnSpc>
                <a:spcPct val="104999"/>
              </a:lnSpc>
              <a:spcBef>
                <a:spcPts val="2100"/>
              </a:spcBef>
              <a:spcAft>
                <a:spcPts val="0"/>
              </a:spcAft>
              <a:buClr>
                <a:schemeClr val="accent5"/>
              </a:buClr>
              <a:buSzPts val="1400"/>
              <a:buFont typeface="Arial"/>
              <a:buChar char="•"/>
              <a:defRPr sz="2000">
                <a:solidFill>
                  <a:schemeClr val="accent5"/>
                </a:solidFill>
              </a:defRPr>
            </a:lvl1pPr>
            <a:lvl2pPr indent="-292100" lvl="1" marL="914400" algn="l">
              <a:lnSpc>
                <a:spcPct val="104999"/>
              </a:lnSpc>
              <a:spcBef>
                <a:spcPts val="2100"/>
              </a:spcBef>
              <a:spcAft>
                <a:spcPts val="0"/>
              </a:spcAft>
              <a:buClr>
                <a:schemeClr val="accent5"/>
              </a:buClr>
              <a:buSzPts val="1000"/>
              <a:buFont typeface="Arial"/>
              <a:buChar char="•"/>
              <a:defRPr sz="2000">
                <a:solidFill>
                  <a:schemeClr val="accent5"/>
                </a:solidFill>
              </a:defRPr>
            </a:lvl2pPr>
            <a:lvl3pPr indent="-292100" lvl="2" marL="1371600" algn="l">
              <a:lnSpc>
                <a:spcPct val="104999"/>
              </a:lnSpc>
              <a:spcBef>
                <a:spcPts val="2100"/>
              </a:spcBef>
              <a:spcAft>
                <a:spcPts val="0"/>
              </a:spcAft>
              <a:buClr>
                <a:schemeClr val="accent5"/>
              </a:buClr>
              <a:buSzPts val="1000"/>
              <a:buFont typeface="Arial"/>
              <a:buChar char="•"/>
              <a:defRPr sz="2000">
                <a:solidFill>
                  <a:schemeClr val="accent5"/>
                </a:solidFill>
              </a:defRPr>
            </a:lvl3pPr>
            <a:lvl4pPr indent="-292100" lvl="3" marL="1828800" algn="l">
              <a:lnSpc>
                <a:spcPct val="104999"/>
              </a:lnSpc>
              <a:spcBef>
                <a:spcPts val="2100"/>
              </a:spcBef>
              <a:spcAft>
                <a:spcPts val="0"/>
              </a:spcAft>
              <a:buClr>
                <a:schemeClr val="accent5"/>
              </a:buClr>
              <a:buSzPts val="1000"/>
              <a:buFont typeface="Arial"/>
              <a:buChar char="•"/>
              <a:defRPr sz="2000">
                <a:solidFill>
                  <a:schemeClr val="accent5"/>
                </a:solidFill>
              </a:defRPr>
            </a:lvl4pPr>
            <a:lvl5pPr indent="-292100" lvl="4" marL="2286000" algn="l">
              <a:lnSpc>
                <a:spcPct val="104999"/>
              </a:lnSpc>
              <a:spcBef>
                <a:spcPts val="2100"/>
              </a:spcBef>
              <a:spcAft>
                <a:spcPts val="0"/>
              </a:spcAft>
              <a:buClr>
                <a:schemeClr val="accent5"/>
              </a:buClr>
              <a:buSzPts val="1000"/>
              <a:buFont typeface="Arial"/>
              <a:buChar char="•"/>
              <a:defRPr sz="2000">
                <a:solidFill>
                  <a:schemeClr val="accent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9"/>
          <p:cNvSpPr txBox="1"/>
          <p:nvPr>
            <p:ph type="title"/>
          </p:nvPr>
        </p:nvSpPr>
        <p:spPr>
          <a:xfrm>
            <a:off x="1123840" y="1220530"/>
            <a:ext cx="9936000" cy="588879"/>
          </a:xfrm>
          <a:prstGeom prst="rect">
            <a:avLst/>
          </a:prstGeom>
          <a:noFill/>
          <a:ln>
            <a:noFill/>
          </a:ln>
        </p:spPr>
        <p:txBody>
          <a:bodyPr anchorCtr="0" anchor="t" bIns="0" lIns="0" spcFirstLastPara="1" rIns="0" wrap="square" tIns="0">
            <a:spAutoFit/>
          </a:bodyPr>
          <a:lstStyle>
            <a:lvl1pPr lvl="0" algn="l">
              <a:lnSpc>
                <a:spcPct val="142857"/>
              </a:lnSpc>
              <a:spcBef>
                <a:spcPts val="0"/>
              </a:spcBef>
              <a:spcAft>
                <a:spcPts val="0"/>
              </a:spcAft>
              <a:buClr>
                <a:schemeClr val="dk2"/>
              </a:buClr>
              <a:buSzPts val="3500"/>
              <a:buFont typeface="Arial"/>
              <a:buNone/>
              <a:defRPr sz="35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_6">
  <p:cSld name="Bild_6">
    <p:spTree>
      <p:nvGrpSpPr>
        <p:cNvPr id="231" name="Shape 231"/>
        <p:cNvGrpSpPr/>
        <p:nvPr/>
      </p:nvGrpSpPr>
      <p:grpSpPr>
        <a:xfrm>
          <a:off x="0" y="0"/>
          <a:ext cx="0" cy="0"/>
          <a:chOff x="0" y="0"/>
          <a:chExt cx="0" cy="0"/>
        </a:xfrm>
      </p:grpSpPr>
      <p:sp>
        <p:nvSpPr>
          <p:cNvPr id="232" name="Google Shape;232;p56"/>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56"/>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56"/>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de-DE"/>
              <a:t>‹#›</a:t>
            </a:fld>
            <a:endParaRPr/>
          </a:p>
        </p:txBody>
      </p:sp>
      <p:sp>
        <p:nvSpPr>
          <p:cNvPr id="235" name="Google Shape;235;p56"/>
          <p:cNvSpPr txBox="1"/>
          <p:nvPr>
            <p:ph idx="1" type="body"/>
          </p:nvPr>
        </p:nvSpPr>
        <p:spPr>
          <a:xfrm>
            <a:off x="623887" y="5949950"/>
            <a:ext cx="10962000" cy="270000"/>
          </a:xfrm>
          <a:prstGeom prst="rect">
            <a:avLst/>
          </a:prstGeom>
          <a:noFill/>
          <a:ln>
            <a:noFill/>
          </a:ln>
        </p:spPr>
        <p:txBody>
          <a:bodyPr anchorCtr="0" anchor="ctr" bIns="36000" lIns="0" spcFirstLastPara="1" rIns="0" wrap="square" tIns="0">
            <a:noAutofit/>
          </a:bodyPr>
          <a:lstStyle>
            <a:lvl1pPr indent="-228600" lvl="0" marL="457200" algn="ctr">
              <a:lnSpc>
                <a:spcPct val="100000"/>
              </a:lnSpc>
              <a:spcBef>
                <a:spcPts val="2100"/>
              </a:spcBef>
              <a:spcAft>
                <a:spcPts val="0"/>
              </a:spcAft>
              <a:buClr>
                <a:schemeClr val="accent5"/>
              </a:buClr>
              <a:buSzPts val="735"/>
              <a:buFont typeface="Arial"/>
              <a:buNone/>
              <a:defRPr b="1" sz="1050">
                <a:solidFill>
                  <a:schemeClr val="accent5"/>
                </a:solidFill>
                <a:latin typeface="Arial"/>
                <a:ea typeface="Arial"/>
                <a:cs typeface="Arial"/>
                <a:sym typeface="Arial"/>
              </a:defRPr>
            </a:lvl1pPr>
            <a:lvl2pPr indent="-285750" lvl="1" marL="914400" algn="l">
              <a:lnSpc>
                <a:spcPct val="116666"/>
              </a:lnSpc>
              <a:spcBef>
                <a:spcPts val="2100"/>
              </a:spcBef>
              <a:spcAft>
                <a:spcPts val="0"/>
              </a:spcAft>
              <a:buClr>
                <a:schemeClr val="dk2"/>
              </a:buClr>
              <a:buSzPts val="900"/>
              <a:buChar char="•"/>
              <a:defRPr/>
            </a:lvl2pPr>
            <a:lvl3pPr indent="-285750" lvl="2" marL="1371600" algn="l">
              <a:lnSpc>
                <a:spcPct val="116666"/>
              </a:lnSpc>
              <a:spcBef>
                <a:spcPts val="2100"/>
              </a:spcBef>
              <a:spcAft>
                <a:spcPts val="0"/>
              </a:spcAft>
              <a:buClr>
                <a:schemeClr val="dk2"/>
              </a:buClr>
              <a:buSzPts val="900"/>
              <a:buChar char="•"/>
              <a:defRPr/>
            </a:lvl3pPr>
            <a:lvl4pPr indent="-285750" lvl="3" marL="1828800" algn="l">
              <a:lnSpc>
                <a:spcPct val="116666"/>
              </a:lnSpc>
              <a:spcBef>
                <a:spcPts val="2100"/>
              </a:spcBef>
              <a:spcAft>
                <a:spcPts val="0"/>
              </a:spcAft>
              <a:buClr>
                <a:schemeClr val="dk2"/>
              </a:buClr>
              <a:buSzPts val="900"/>
              <a:buChar char="•"/>
              <a:defRPr/>
            </a:lvl4pPr>
            <a:lvl5pPr indent="-285750" lvl="4" marL="2286000" algn="l">
              <a:lnSpc>
                <a:spcPct val="116666"/>
              </a:lnSpc>
              <a:spcBef>
                <a:spcPts val="2100"/>
              </a:spcBef>
              <a:spcAft>
                <a:spcPts val="0"/>
              </a:spcAft>
              <a:buClr>
                <a:schemeClr val="dk2"/>
              </a:buClr>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6" name="Google Shape;236;p56"/>
          <p:cNvSpPr/>
          <p:nvPr>
            <p:ph idx="2" type="pic"/>
          </p:nvPr>
        </p:nvSpPr>
        <p:spPr>
          <a:xfrm>
            <a:off x="884238" y="884238"/>
            <a:ext cx="10432093" cy="5065712"/>
          </a:xfrm>
          <a:prstGeom prst="rect">
            <a:avLst/>
          </a:prstGeom>
          <a:solidFill>
            <a:schemeClr val="lt1"/>
          </a:solidFill>
          <a:ln>
            <a:noFill/>
          </a:ln>
        </p:spPr>
      </p:sp>
      <p:sp>
        <p:nvSpPr>
          <p:cNvPr id="237" name="Google Shape;237;p56"/>
          <p:cNvSpPr/>
          <p:nvPr/>
        </p:nvSpPr>
        <p:spPr>
          <a:xfrm>
            <a:off x="623887" y="623889"/>
            <a:ext cx="10944226" cy="5581220"/>
          </a:xfrm>
          <a:custGeom>
            <a:rect b="b" l="l" r="r" t="t"/>
            <a:pathLst>
              <a:path extrusionOk="0" h="5581220" w="10944226">
                <a:moveTo>
                  <a:pt x="10943273" y="1253728"/>
                </a:moveTo>
                <a:cubicBezTo>
                  <a:pt x="10943591" y="2495010"/>
                  <a:pt x="10943908" y="4339938"/>
                  <a:pt x="10944226" y="5581220"/>
                </a:cubicBezTo>
                <a:lnTo>
                  <a:pt x="0" y="5581220"/>
                </a:lnTo>
                <a:lnTo>
                  <a:pt x="0" y="1587"/>
                </a:lnTo>
                <a:lnTo>
                  <a:pt x="9695021" y="0"/>
                </a:lnTo>
              </a:path>
            </a:pathLst>
          </a:custGeom>
          <a:noFill/>
          <a:ln cap="flat" cmpd="sng" w="31750">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fik_1">
  <p:cSld name="Grafik_1">
    <p:spTree>
      <p:nvGrpSpPr>
        <p:cNvPr id="238" name="Shape 238"/>
        <p:cNvGrpSpPr/>
        <p:nvPr/>
      </p:nvGrpSpPr>
      <p:grpSpPr>
        <a:xfrm>
          <a:off x="0" y="0"/>
          <a:ext cx="0" cy="0"/>
          <a:chOff x="0" y="0"/>
          <a:chExt cx="0" cy="0"/>
        </a:xfrm>
      </p:grpSpPr>
      <p:sp>
        <p:nvSpPr>
          <p:cNvPr id="239" name="Google Shape;239;p57"/>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57"/>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57"/>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de-DE"/>
              <a:t>‹#›</a:t>
            </a:fld>
            <a:endParaRPr/>
          </a:p>
        </p:txBody>
      </p:sp>
      <p:sp>
        <p:nvSpPr>
          <p:cNvPr id="242" name="Google Shape;242;p57"/>
          <p:cNvSpPr txBox="1"/>
          <p:nvPr>
            <p:ph idx="1" type="body"/>
          </p:nvPr>
        </p:nvSpPr>
        <p:spPr>
          <a:xfrm>
            <a:off x="1134000" y="1270799"/>
            <a:ext cx="4873100" cy="102459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100"/>
              </a:spcBef>
              <a:spcAft>
                <a:spcPts val="0"/>
              </a:spcAft>
              <a:buClr>
                <a:schemeClr val="dk2"/>
              </a:buClr>
              <a:buSzPts val="1750"/>
              <a:buFont typeface="Arial"/>
              <a:buNone/>
              <a:defRPr b="1" sz="2500"/>
            </a:lvl1pPr>
            <a:lvl2pPr indent="-285750" lvl="1" marL="914400" algn="l">
              <a:lnSpc>
                <a:spcPct val="116666"/>
              </a:lnSpc>
              <a:spcBef>
                <a:spcPts val="2100"/>
              </a:spcBef>
              <a:spcAft>
                <a:spcPts val="0"/>
              </a:spcAft>
              <a:buClr>
                <a:schemeClr val="dk2"/>
              </a:buClr>
              <a:buSzPts val="900"/>
              <a:buChar char="•"/>
              <a:defRPr/>
            </a:lvl2pPr>
            <a:lvl3pPr indent="-285750" lvl="2" marL="1371600" algn="l">
              <a:lnSpc>
                <a:spcPct val="116666"/>
              </a:lnSpc>
              <a:spcBef>
                <a:spcPts val="2100"/>
              </a:spcBef>
              <a:spcAft>
                <a:spcPts val="0"/>
              </a:spcAft>
              <a:buClr>
                <a:schemeClr val="dk2"/>
              </a:buClr>
              <a:buSzPts val="900"/>
              <a:buChar char="•"/>
              <a:defRPr/>
            </a:lvl3pPr>
            <a:lvl4pPr indent="-285750" lvl="3" marL="1828800" algn="l">
              <a:lnSpc>
                <a:spcPct val="116666"/>
              </a:lnSpc>
              <a:spcBef>
                <a:spcPts val="2100"/>
              </a:spcBef>
              <a:spcAft>
                <a:spcPts val="0"/>
              </a:spcAft>
              <a:buClr>
                <a:schemeClr val="dk2"/>
              </a:buClr>
              <a:buSzPts val="900"/>
              <a:buChar char="•"/>
              <a:defRPr/>
            </a:lvl4pPr>
            <a:lvl5pPr indent="-285750" lvl="4" marL="2286000" algn="l">
              <a:lnSpc>
                <a:spcPct val="116666"/>
              </a:lnSpc>
              <a:spcBef>
                <a:spcPts val="2100"/>
              </a:spcBef>
              <a:spcAft>
                <a:spcPts val="0"/>
              </a:spcAft>
              <a:buClr>
                <a:schemeClr val="dk2"/>
              </a:buClr>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3" name="Google Shape;243;p57"/>
          <p:cNvSpPr txBox="1"/>
          <p:nvPr>
            <p:ph idx="2" type="body"/>
          </p:nvPr>
        </p:nvSpPr>
        <p:spPr>
          <a:xfrm>
            <a:off x="1134000" y="3105149"/>
            <a:ext cx="4873100" cy="2844801"/>
          </a:xfrm>
          <a:prstGeom prst="rect">
            <a:avLst/>
          </a:prstGeom>
          <a:noFill/>
          <a:ln>
            <a:noFill/>
          </a:ln>
        </p:spPr>
        <p:txBody>
          <a:bodyPr anchorCtr="0" anchor="t" bIns="0" lIns="0" spcFirstLastPara="1" rIns="0" wrap="square" tIns="0">
            <a:noAutofit/>
          </a:bodyPr>
          <a:lstStyle>
            <a:lvl1pPr indent="-317500" lvl="0" marL="457200" algn="l">
              <a:lnSpc>
                <a:spcPct val="104999"/>
              </a:lnSpc>
              <a:spcBef>
                <a:spcPts val="2100"/>
              </a:spcBef>
              <a:spcAft>
                <a:spcPts val="0"/>
              </a:spcAft>
              <a:buClr>
                <a:schemeClr val="accent5"/>
              </a:buClr>
              <a:buSzPts val="1400"/>
              <a:buFont typeface="Arial"/>
              <a:buChar char="•"/>
              <a:defRPr>
                <a:solidFill>
                  <a:schemeClr val="accent5"/>
                </a:solidFill>
              </a:defRPr>
            </a:lvl1pPr>
            <a:lvl2pPr indent="-292100" lvl="1" marL="914400" algn="l">
              <a:lnSpc>
                <a:spcPct val="104999"/>
              </a:lnSpc>
              <a:spcBef>
                <a:spcPts val="2100"/>
              </a:spcBef>
              <a:spcAft>
                <a:spcPts val="0"/>
              </a:spcAft>
              <a:buClr>
                <a:schemeClr val="accent5"/>
              </a:buClr>
              <a:buSzPts val="1000"/>
              <a:buFont typeface="Arial"/>
              <a:buChar char="•"/>
              <a:defRPr>
                <a:solidFill>
                  <a:schemeClr val="accent5"/>
                </a:solidFill>
              </a:defRPr>
            </a:lvl2pPr>
            <a:lvl3pPr indent="-292100" lvl="2" marL="1371600" algn="l">
              <a:lnSpc>
                <a:spcPct val="104999"/>
              </a:lnSpc>
              <a:spcBef>
                <a:spcPts val="2100"/>
              </a:spcBef>
              <a:spcAft>
                <a:spcPts val="0"/>
              </a:spcAft>
              <a:buClr>
                <a:schemeClr val="accent5"/>
              </a:buClr>
              <a:buSzPts val="1000"/>
              <a:buFont typeface="Arial"/>
              <a:buChar char="•"/>
              <a:defRPr>
                <a:solidFill>
                  <a:schemeClr val="accent5"/>
                </a:solidFill>
              </a:defRPr>
            </a:lvl3pPr>
            <a:lvl4pPr indent="-292100" lvl="3" marL="1828800" algn="l">
              <a:lnSpc>
                <a:spcPct val="104999"/>
              </a:lnSpc>
              <a:spcBef>
                <a:spcPts val="2100"/>
              </a:spcBef>
              <a:spcAft>
                <a:spcPts val="0"/>
              </a:spcAft>
              <a:buClr>
                <a:schemeClr val="accent5"/>
              </a:buClr>
              <a:buSzPts val="1000"/>
              <a:buFont typeface="Arial"/>
              <a:buChar char="•"/>
              <a:defRPr>
                <a:solidFill>
                  <a:schemeClr val="accent5"/>
                </a:solidFill>
              </a:defRPr>
            </a:lvl4pPr>
            <a:lvl5pPr indent="-292100" lvl="4" marL="2286000" algn="l">
              <a:lnSpc>
                <a:spcPct val="104999"/>
              </a:lnSpc>
              <a:spcBef>
                <a:spcPts val="2100"/>
              </a:spcBef>
              <a:spcAft>
                <a:spcPts val="0"/>
              </a:spcAft>
              <a:buClr>
                <a:schemeClr val="accent5"/>
              </a:buClr>
              <a:buSzPts val="1000"/>
              <a:buFont typeface="Arial"/>
              <a:buChar char="•"/>
              <a:defRPr>
                <a:solidFill>
                  <a:schemeClr val="accent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4" name="Google Shape;244;p57"/>
          <p:cNvSpPr txBox="1"/>
          <p:nvPr>
            <p:ph idx="3" type="body"/>
          </p:nvPr>
        </p:nvSpPr>
        <p:spPr>
          <a:xfrm>
            <a:off x="1134000" y="2565274"/>
            <a:ext cx="4873100" cy="270000"/>
          </a:xfrm>
          <a:prstGeom prst="rect">
            <a:avLst/>
          </a:prstGeom>
          <a:noFill/>
          <a:ln>
            <a:noFill/>
          </a:ln>
        </p:spPr>
        <p:txBody>
          <a:bodyPr anchorCtr="0" anchor="ctr" bIns="36000" lIns="0" spcFirstLastPara="1" rIns="0" wrap="square" tIns="0">
            <a:noAutofit/>
          </a:bodyPr>
          <a:lstStyle>
            <a:lvl1pPr indent="-228600" lvl="0" marL="457200" algn="l">
              <a:lnSpc>
                <a:spcPct val="100000"/>
              </a:lnSpc>
              <a:spcBef>
                <a:spcPts val="2100"/>
              </a:spcBef>
              <a:spcAft>
                <a:spcPts val="0"/>
              </a:spcAft>
              <a:buClr>
                <a:schemeClr val="accent5"/>
              </a:buClr>
              <a:buSzPts val="735"/>
              <a:buFont typeface="Arial"/>
              <a:buNone/>
              <a:defRPr b="1" sz="1050">
                <a:solidFill>
                  <a:schemeClr val="accent5"/>
                </a:solidFill>
                <a:latin typeface="Arial"/>
                <a:ea typeface="Arial"/>
                <a:cs typeface="Arial"/>
                <a:sym typeface="Arial"/>
              </a:defRPr>
            </a:lvl1pPr>
            <a:lvl2pPr indent="-285750" lvl="1" marL="914400" algn="l">
              <a:lnSpc>
                <a:spcPct val="116666"/>
              </a:lnSpc>
              <a:spcBef>
                <a:spcPts val="2100"/>
              </a:spcBef>
              <a:spcAft>
                <a:spcPts val="0"/>
              </a:spcAft>
              <a:buClr>
                <a:schemeClr val="dk2"/>
              </a:buClr>
              <a:buSzPts val="900"/>
              <a:buChar char="•"/>
              <a:defRPr/>
            </a:lvl2pPr>
            <a:lvl3pPr indent="-285750" lvl="2" marL="1371600" algn="l">
              <a:lnSpc>
                <a:spcPct val="116666"/>
              </a:lnSpc>
              <a:spcBef>
                <a:spcPts val="2100"/>
              </a:spcBef>
              <a:spcAft>
                <a:spcPts val="0"/>
              </a:spcAft>
              <a:buClr>
                <a:schemeClr val="dk2"/>
              </a:buClr>
              <a:buSzPts val="900"/>
              <a:buChar char="•"/>
              <a:defRPr/>
            </a:lvl3pPr>
            <a:lvl4pPr indent="-285750" lvl="3" marL="1828800" algn="l">
              <a:lnSpc>
                <a:spcPct val="116666"/>
              </a:lnSpc>
              <a:spcBef>
                <a:spcPts val="2100"/>
              </a:spcBef>
              <a:spcAft>
                <a:spcPts val="0"/>
              </a:spcAft>
              <a:buClr>
                <a:schemeClr val="dk2"/>
              </a:buClr>
              <a:buSzPts val="900"/>
              <a:buChar char="•"/>
              <a:defRPr/>
            </a:lvl4pPr>
            <a:lvl5pPr indent="-285750" lvl="4" marL="2286000" algn="l">
              <a:lnSpc>
                <a:spcPct val="116666"/>
              </a:lnSpc>
              <a:spcBef>
                <a:spcPts val="2100"/>
              </a:spcBef>
              <a:spcAft>
                <a:spcPts val="0"/>
              </a:spcAft>
              <a:buClr>
                <a:schemeClr val="dk2"/>
              </a:buClr>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_H4_1">
  <p:cSld name="Standard_H4_1">
    <p:spTree>
      <p:nvGrpSpPr>
        <p:cNvPr id="245" name="Shape 245"/>
        <p:cNvGrpSpPr/>
        <p:nvPr/>
      </p:nvGrpSpPr>
      <p:grpSpPr>
        <a:xfrm>
          <a:off x="0" y="0"/>
          <a:ext cx="0" cy="0"/>
          <a:chOff x="0" y="0"/>
          <a:chExt cx="0" cy="0"/>
        </a:xfrm>
      </p:grpSpPr>
      <p:sp>
        <p:nvSpPr>
          <p:cNvPr id="246" name="Google Shape;246;p58"/>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58"/>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58"/>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de-DE"/>
              <a:t>‹#›</a:t>
            </a:fld>
            <a:endParaRPr/>
          </a:p>
        </p:txBody>
      </p:sp>
      <p:sp>
        <p:nvSpPr>
          <p:cNvPr id="249" name="Google Shape;249;p58"/>
          <p:cNvSpPr txBox="1"/>
          <p:nvPr>
            <p:ph idx="1" type="body"/>
          </p:nvPr>
        </p:nvSpPr>
        <p:spPr>
          <a:xfrm>
            <a:off x="1134000" y="1270800"/>
            <a:ext cx="9941186" cy="36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100"/>
              </a:spcBef>
              <a:spcAft>
                <a:spcPts val="0"/>
              </a:spcAft>
              <a:buClr>
                <a:schemeClr val="dk2"/>
              </a:buClr>
              <a:buSzPts val="1750"/>
              <a:buFont typeface="Arial"/>
              <a:buNone/>
              <a:defRPr b="1" sz="2500"/>
            </a:lvl1pPr>
            <a:lvl2pPr indent="-285750" lvl="1" marL="914400" algn="l">
              <a:lnSpc>
                <a:spcPct val="116666"/>
              </a:lnSpc>
              <a:spcBef>
                <a:spcPts val="2100"/>
              </a:spcBef>
              <a:spcAft>
                <a:spcPts val="0"/>
              </a:spcAft>
              <a:buClr>
                <a:schemeClr val="dk2"/>
              </a:buClr>
              <a:buSzPts val="900"/>
              <a:buChar char="•"/>
              <a:defRPr/>
            </a:lvl2pPr>
            <a:lvl3pPr indent="-285750" lvl="2" marL="1371600" algn="l">
              <a:lnSpc>
                <a:spcPct val="116666"/>
              </a:lnSpc>
              <a:spcBef>
                <a:spcPts val="2100"/>
              </a:spcBef>
              <a:spcAft>
                <a:spcPts val="0"/>
              </a:spcAft>
              <a:buClr>
                <a:schemeClr val="dk2"/>
              </a:buClr>
              <a:buSzPts val="900"/>
              <a:buChar char="•"/>
              <a:defRPr/>
            </a:lvl3pPr>
            <a:lvl4pPr indent="-285750" lvl="3" marL="1828800" algn="l">
              <a:lnSpc>
                <a:spcPct val="116666"/>
              </a:lnSpc>
              <a:spcBef>
                <a:spcPts val="2100"/>
              </a:spcBef>
              <a:spcAft>
                <a:spcPts val="0"/>
              </a:spcAft>
              <a:buClr>
                <a:schemeClr val="dk2"/>
              </a:buClr>
              <a:buSzPts val="900"/>
              <a:buChar char="•"/>
              <a:defRPr/>
            </a:lvl4pPr>
            <a:lvl5pPr indent="-285750" lvl="4" marL="2286000" algn="l">
              <a:lnSpc>
                <a:spcPct val="116666"/>
              </a:lnSpc>
              <a:spcBef>
                <a:spcPts val="2100"/>
              </a:spcBef>
              <a:spcAft>
                <a:spcPts val="0"/>
              </a:spcAft>
              <a:buClr>
                <a:schemeClr val="dk2"/>
              </a:buClr>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0" name="Google Shape;250;p58"/>
          <p:cNvSpPr txBox="1"/>
          <p:nvPr>
            <p:ph idx="2" type="body"/>
          </p:nvPr>
        </p:nvSpPr>
        <p:spPr>
          <a:xfrm>
            <a:off x="1134000" y="2458801"/>
            <a:ext cx="9941186" cy="3491150"/>
          </a:xfrm>
          <a:prstGeom prst="rect">
            <a:avLst/>
          </a:prstGeom>
          <a:noFill/>
          <a:ln>
            <a:noFill/>
          </a:ln>
        </p:spPr>
        <p:txBody>
          <a:bodyPr anchorCtr="0" anchor="t" bIns="0" lIns="0" spcFirstLastPara="1" rIns="0" wrap="square" tIns="0">
            <a:noAutofit/>
          </a:bodyPr>
          <a:lstStyle>
            <a:lvl1pPr indent="-317500" lvl="0" marL="457200" algn="l">
              <a:lnSpc>
                <a:spcPct val="104999"/>
              </a:lnSpc>
              <a:spcBef>
                <a:spcPts val="2100"/>
              </a:spcBef>
              <a:spcAft>
                <a:spcPts val="0"/>
              </a:spcAft>
              <a:buClr>
                <a:schemeClr val="accent5"/>
              </a:buClr>
              <a:buSzPts val="1400"/>
              <a:buFont typeface="Arial"/>
              <a:buChar char="•"/>
              <a:defRPr>
                <a:solidFill>
                  <a:schemeClr val="accent5"/>
                </a:solidFill>
              </a:defRPr>
            </a:lvl1pPr>
            <a:lvl2pPr indent="-292100" lvl="1" marL="914400" algn="l">
              <a:lnSpc>
                <a:spcPct val="104999"/>
              </a:lnSpc>
              <a:spcBef>
                <a:spcPts val="2100"/>
              </a:spcBef>
              <a:spcAft>
                <a:spcPts val="0"/>
              </a:spcAft>
              <a:buClr>
                <a:schemeClr val="accent5"/>
              </a:buClr>
              <a:buSzPts val="1000"/>
              <a:buFont typeface="Arial"/>
              <a:buChar char="•"/>
              <a:defRPr>
                <a:solidFill>
                  <a:schemeClr val="accent5"/>
                </a:solidFill>
              </a:defRPr>
            </a:lvl2pPr>
            <a:lvl3pPr indent="-292100" lvl="2" marL="1371600" algn="l">
              <a:lnSpc>
                <a:spcPct val="104999"/>
              </a:lnSpc>
              <a:spcBef>
                <a:spcPts val="2100"/>
              </a:spcBef>
              <a:spcAft>
                <a:spcPts val="0"/>
              </a:spcAft>
              <a:buClr>
                <a:schemeClr val="accent5"/>
              </a:buClr>
              <a:buSzPts val="1000"/>
              <a:buFont typeface="Arial"/>
              <a:buChar char="•"/>
              <a:defRPr>
                <a:solidFill>
                  <a:schemeClr val="accent5"/>
                </a:solidFill>
              </a:defRPr>
            </a:lvl3pPr>
            <a:lvl4pPr indent="-292100" lvl="3" marL="1828800" algn="l">
              <a:lnSpc>
                <a:spcPct val="104999"/>
              </a:lnSpc>
              <a:spcBef>
                <a:spcPts val="2100"/>
              </a:spcBef>
              <a:spcAft>
                <a:spcPts val="0"/>
              </a:spcAft>
              <a:buClr>
                <a:schemeClr val="accent5"/>
              </a:buClr>
              <a:buSzPts val="1000"/>
              <a:buFont typeface="Arial"/>
              <a:buChar char="•"/>
              <a:defRPr>
                <a:solidFill>
                  <a:schemeClr val="accent5"/>
                </a:solidFill>
              </a:defRPr>
            </a:lvl4pPr>
            <a:lvl5pPr indent="-292100" lvl="4" marL="2286000" algn="l">
              <a:lnSpc>
                <a:spcPct val="104999"/>
              </a:lnSpc>
              <a:spcBef>
                <a:spcPts val="2100"/>
              </a:spcBef>
              <a:spcAft>
                <a:spcPts val="0"/>
              </a:spcAft>
              <a:buClr>
                <a:schemeClr val="accent5"/>
              </a:buClr>
              <a:buSzPts val="1000"/>
              <a:buFont typeface="Arial"/>
              <a:buChar char="•"/>
              <a:defRPr>
                <a:solidFill>
                  <a:schemeClr val="accent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_H4_2">
  <p:cSld name="Standard_H4_2">
    <p:spTree>
      <p:nvGrpSpPr>
        <p:cNvPr id="251" name="Shape 251"/>
        <p:cNvGrpSpPr/>
        <p:nvPr/>
      </p:nvGrpSpPr>
      <p:grpSpPr>
        <a:xfrm>
          <a:off x="0" y="0"/>
          <a:ext cx="0" cy="0"/>
          <a:chOff x="0" y="0"/>
          <a:chExt cx="0" cy="0"/>
        </a:xfrm>
      </p:grpSpPr>
      <p:sp>
        <p:nvSpPr>
          <p:cNvPr id="252" name="Google Shape;252;p59"/>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59"/>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59"/>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de-DE"/>
              <a:t>‹#›</a:t>
            </a:fld>
            <a:endParaRPr/>
          </a:p>
        </p:txBody>
      </p:sp>
      <p:sp>
        <p:nvSpPr>
          <p:cNvPr id="255" name="Google Shape;255;p59"/>
          <p:cNvSpPr txBox="1"/>
          <p:nvPr>
            <p:ph idx="1" type="body"/>
          </p:nvPr>
        </p:nvSpPr>
        <p:spPr>
          <a:xfrm>
            <a:off x="1134000" y="1270800"/>
            <a:ext cx="9941186" cy="36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100"/>
              </a:spcBef>
              <a:spcAft>
                <a:spcPts val="0"/>
              </a:spcAft>
              <a:buClr>
                <a:schemeClr val="dk2"/>
              </a:buClr>
              <a:buSzPts val="1750"/>
              <a:buFont typeface="Arial"/>
              <a:buNone/>
              <a:defRPr b="1" sz="2500"/>
            </a:lvl1pPr>
            <a:lvl2pPr indent="-285750" lvl="1" marL="914400" algn="l">
              <a:lnSpc>
                <a:spcPct val="116666"/>
              </a:lnSpc>
              <a:spcBef>
                <a:spcPts val="2100"/>
              </a:spcBef>
              <a:spcAft>
                <a:spcPts val="0"/>
              </a:spcAft>
              <a:buClr>
                <a:schemeClr val="dk2"/>
              </a:buClr>
              <a:buSzPts val="900"/>
              <a:buChar char="•"/>
              <a:defRPr/>
            </a:lvl2pPr>
            <a:lvl3pPr indent="-285750" lvl="2" marL="1371600" algn="l">
              <a:lnSpc>
                <a:spcPct val="116666"/>
              </a:lnSpc>
              <a:spcBef>
                <a:spcPts val="2100"/>
              </a:spcBef>
              <a:spcAft>
                <a:spcPts val="0"/>
              </a:spcAft>
              <a:buClr>
                <a:schemeClr val="dk2"/>
              </a:buClr>
              <a:buSzPts val="900"/>
              <a:buChar char="•"/>
              <a:defRPr/>
            </a:lvl3pPr>
            <a:lvl4pPr indent="-285750" lvl="3" marL="1828800" algn="l">
              <a:lnSpc>
                <a:spcPct val="116666"/>
              </a:lnSpc>
              <a:spcBef>
                <a:spcPts val="2100"/>
              </a:spcBef>
              <a:spcAft>
                <a:spcPts val="0"/>
              </a:spcAft>
              <a:buClr>
                <a:schemeClr val="dk2"/>
              </a:buClr>
              <a:buSzPts val="900"/>
              <a:buChar char="•"/>
              <a:defRPr/>
            </a:lvl4pPr>
            <a:lvl5pPr indent="-285750" lvl="4" marL="2286000" algn="l">
              <a:lnSpc>
                <a:spcPct val="116666"/>
              </a:lnSpc>
              <a:spcBef>
                <a:spcPts val="2100"/>
              </a:spcBef>
              <a:spcAft>
                <a:spcPts val="0"/>
              </a:spcAft>
              <a:buClr>
                <a:schemeClr val="dk2"/>
              </a:buClr>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6" name="Google Shape;256;p59"/>
          <p:cNvSpPr txBox="1"/>
          <p:nvPr>
            <p:ph idx="2" type="body"/>
          </p:nvPr>
        </p:nvSpPr>
        <p:spPr>
          <a:xfrm>
            <a:off x="1134000" y="2458801"/>
            <a:ext cx="9941186" cy="3491150"/>
          </a:xfrm>
          <a:prstGeom prst="rect">
            <a:avLst/>
          </a:prstGeom>
          <a:noFill/>
          <a:ln>
            <a:noFill/>
          </a:ln>
        </p:spPr>
        <p:txBody>
          <a:bodyPr anchorCtr="0" anchor="t" bIns="0" lIns="0" spcFirstLastPara="1" rIns="0" wrap="square" tIns="0">
            <a:noAutofit/>
          </a:bodyPr>
          <a:lstStyle>
            <a:lvl1pPr indent="-317500" lvl="0" marL="457200" algn="l">
              <a:lnSpc>
                <a:spcPct val="104999"/>
              </a:lnSpc>
              <a:spcBef>
                <a:spcPts val="2100"/>
              </a:spcBef>
              <a:spcAft>
                <a:spcPts val="0"/>
              </a:spcAft>
              <a:buClr>
                <a:schemeClr val="accent5"/>
              </a:buClr>
              <a:buSzPts val="1400"/>
              <a:buFont typeface="Arial"/>
              <a:buChar char="•"/>
              <a:defRPr>
                <a:solidFill>
                  <a:schemeClr val="accent5"/>
                </a:solidFill>
              </a:defRPr>
            </a:lvl1pPr>
            <a:lvl2pPr indent="-292100" lvl="1" marL="914400" algn="l">
              <a:lnSpc>
                <a:spcPct val="104999"/>
              </a:lnSpc>
              <a:spcBef>
                <a:spcPts val="2100"/>
              </a:spcBef>
              <a:spcAft>
                <a:spcPts val="0"/>
              </a:spcAft>
              <a:buClr>
                <a:schemeClr val="accent5"/>
              </a:buClr>
              <a:buSzPts val="1000"/>
              <a:buFont typeface="Arial"/>
              <a:buChar char="•"/>
              <a:defRPr>
                <a:solidFill>
                  <a:schemeClr val="accent5"/>
                </a:solidFill>
              </a:defRPr>
            </a:lvl2pPr>
            <a:lvl3pPr indent="-292100" lvl="2" marL="1371600" algn="l">
              <a:lnSpc>
                <a:spcPct val="104999"/>
              </a:lnSpc>
              <a:spcBef>
                <a:spcPts val="2100"/>
              </a:spcBef>
              <a:spcAft>
                <a:spcPts val="0"/>
              </a:spcAft>
              <a:buClr>
                <a:schemeClr val="accent5"/>
              </a:buClr>
              <a:buSzPts val="1000"/>
              <a:buFont typeface="Arial"/>
              <a:buChar char="•"/>
              <a:defRPr>
                <a:solidFill>
                  <a:schemeClr val="accent5"/>
                </a:solidFill>
              </a:defRPr>
            </a:lvl3pPr>
            <a:lvl4pPr indent="-292100" lvl="3" marL="1828800" algn="l">
              <a:lnSpc>
                <a:spcPct val="104999"/>
              </a:lnSpc>
              <a:spcBef>
                <a:spcPts val="2100"/>
              </a:spcBef>
              <a:spcAft>
                <a:spcPts val="0"/>
              </a:spcAft>
              <a:buClr>
                <a:schemeClr val="accent5"/>
              </a:buClr>
              <a:buSzPts val="1000"/>
              <a:buFont typeface="Arial"/>
              <a:buChar char="•"/>
              <a:defRPr>
                <a:solidFill>
                  <a:schemeClr val="accent5"/>
                </a:solidFill>
              </a:defRPr>
            </a:lvl4pPr>
            <a:lvl5pPr indent="-292100" lvl="4" marL="2286000" algn="l">
              <a:lnSpc>
                <a:spcPct val="104999"/>
              </a:lnSpc>
              <a:spcBef>
                <a:spcPts val="2100"/>
              </a:spcBef>
              <a:spcAft>
                <a:spcPts val="0"/>
              </a:spcAft>
              <a:buClr>
                <a:schemeClr val="accent5"/>
              </a:buClr>
              <a:buSzPts val="1000"/>
              <a:buFont typeface="Arial"/>
              <a:buChar char="•"/>
              <a:defRPr>
                <a:solidFill>
                  <a:schemeClr val="accent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7" name="Google Shape;257;p59"/>
          <p:cNvSpPr/>
          <p:nvPr/>
        </p:nvSpPr>
        <p:spPr>
          <a:xfrm>
            <a:off x="623887" y="623889"/>
            <a:ext cx="10944226" cy="5581220"/>
          </a:xfrm>
          <a:custGeom>
            <a:rect b="b" l="l" r="r" t="t"/>
            <a:pathLst>
              <a:path extrusionOk="0" h="5581220" w="10944226">
                <a:moveTo>
                  <a:pt x="10943273" y="1253728"/>
                </a:moveTo>
                <a:cubicBezTo>
                  <a:pt x="10943591" y="2495010"/>
                  <a:pt x="10943908" y="4339938"/>
                  <a:pt x="10944226" y="5581220"/>
                </a:cubicBezTo>
                <a:lnTo>
                  <a:pt x="0" y="5581220"/>
                </a:lnTo>
                <a:lnTo>
                  <a:pt x="0" y="1587"/>
                </a:lnTo>
                <a:lnTo>
                  <a:pt x="9695021" y="0"/>
                </a:lnTo>
              </a:path>
            </a:pathLst>
          </a:custGeom>
          <a:noFill/>
          <a:ln cap="flat" cmpd="sng" w="31750">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_H4_3">
  <p:cSld name="Standard_H4_3">
    <p:bg>
      <p:bgPr>
        <a:solidFill>
          <a:schemeClr val="dk2"/>
        </a:solidFill>
      </p:bgPr>
    </p:bg>
    <p:spTree>
      <p:nvGrpSpPr>
        <p:cNvPr id="258" name="Shape 258"/>
        <p:cNvGrpSpPr/>
        <p:nvPr/>
      </p:nvGrpSpPr>
      <p:grpSpPr>
        <a:xfrm>
          <a:off x="0" y="0"/>
          <a:ext cx="0" cy="0"/>
          <a:chOff x="0" y="0"/>
          <a:chExt cx="0" cy="0"/>
        </a:xfrm>
      </p:grpSpPr>
      <p:sp>
        <p:nvSpPr>
          <p:cNvPr id="259" name="Google Shape;259;p60"/>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60"/>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60"/>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b="1" i="0" sz="1200" u="none" cap="none" strike="noStrike">
                <a:solidFill>
                  <a:schemeClr val="lt1"/>
                </a:solidFill>
                <a:latin typeface="Arial"/>
                <a:ea typeface="Arial"/>
                <a:cs typeface="Arial"/>
                <a:sym typeface="Arial"/>
              </a:defRPr>
            </a:lvl1pPr>
            <a:lvl2pPr indent="0" lvl="1" marL="0" algn="l">
              <a:spcBef>
                <a:spcPts val="0"/>
              </a:spcBef>
              <a:buNone/>
              <a:defRPr b="1" i="0" sz="1200" u="none" cap="none" strike="noStrike">
                <a:solidFill>
                  <a:schemeClr val="lt1"/>
                </a:solidFill>
                <a:latin typeface="Arial"/>
                <a:ea typeface="Arial"/>
                <a:cs typeface="Arial"/>
                <a:sym typeface="Arial"/>
              </a:defRPr>
            </a:lvl2pPr>
            <a:lvl3pPr indent="0" lvl="2" marL="0" algn="l">
              <a:spcBef>
                <a:spcPts val="0"/>
              </a:spcBef>
              <a:buNone/>
              <a:defRPr b="1" i="0" sz="1200" u="none" cap="none" strike="noStrike">
                <a:solidFill>
                  <a:schemeClr val="lt1"/>
                </a:solidFill>
                <a:latin typeface="Arial"/>
                <a:ea typeface="Arial"/>
                <a:cs typeface="Arial"/>
                <a:sym typeface="Arial"/>
              </a:defRPr>
            </a:lvl3pPr>
            <a:lvl4pPr indent="0" lvl="3" marL="0" algn="l">
              <a:spcBef>
                <a:spcPts val="0"/>
              </a:spcBef>
              <a:buNone/>
              <a:defRPr b="1" i="0" sz="1200" u="none" cap="none" strike="noStrike">
                <a:solidFill>
                  <a:schemeClr val="lt1"/>
                </a:solidFill>
                <a:latin typeface="Arial"/>
                <a:ea typeface="Arial"/>
                <a:cs typeface="Arial"/>
                <a:sym typeface="Arial"/>
              </a:defRPr>
            </a:lvl4pPr>
            <a:lvl5pPr indent="0" lvl="4" marL="0" algn="l">
              <a:spcBef>
                <a:spcPts val="0"/>
              </a:spcBef>
              <a:buNone/>
              <a:defRPr b="1" i="0" sz="1200" u="none" cap="none" strike="noStrike">
                <a:solidFill>
                  <a:schemeClr val="lt1"/>
                </a:solidFill>
                <a:latin typeface="Arial"/>
                <a:ea typeface="Arial"/>
                <a:cs typeface="Arial"/>
                <a:sym typeface="Arial"/>
              </a:defRPr>
            </a:lvl5pPr>
            <a:lvl6pPr indent="0" lvl="5" marL="0" algn="l">
              <a:spcBef>
                <a:spcPts val="0"/>
              </a:spcBef>
              <a:buNone/>
              <a:defRPr b="1" i="0" sz="1200" u="none" cap="none" strike="noStrike">
                <a:solidFill>
                  <a:schemeClr val="lt1"/>
                </a:solidFill>
                <a:latin typeface="Arial"/>
                <a:ea typeface="Arial"/>
                <a:cs typeface="Arial"/>
                <a:sym typeface="Arial"/>
              </a:defRPr>
            </a:lvl6pPr>
            <a:lvl7pPr indent="0" lvl="6" marL="0" algn="l">
              <a:spcBef>
                <a:spcPts val="0"/>
              </a:spcBef>
              <a:buNone/>
              <a:defRPr b="1" i="0" sz="1200" u="none" cap="none" strike="noStrike">
                <a:solidFill>
                  <a:schemeClr val="lt1"/>
                </a:solidFill>
                <a:latin typeface="Arial"/>
                <a:ea typeface="Arial"/>
                <a:cs typeface="Arial"/>
                <a:sym typeface="Arial"/>
              </a:defRPr>
            </a:lvl7pPr>
            <a:lvl8pPr indent="0" lvl="7" marL="0" algn="l">
              <a:spcBef>
                <a:spcPts val="0"/>
              </a:spcBef>
              <a:buNone/>
              <a:defRPr b="1" i="0" sz="1200" u="none" cap="none" strike="noStrike">
                <a:solidFill>
                  <a:schemeClr val="lt1"/>
                </a:solidFill>
                <a:latin typeface="Arial"/>
                <a:ea typeface="Arial"/>
                <a:cs typeface="Arial"/>
                <a:sym typeface="Arial"/>
              </a:defRPr>
            </a:lvl8pPr>
            <a:lvl9pPr indent="0" lvl="8" marL="0" algn="l">
              <a:spcBef>
                <a:spcPts val="0"/>
              </a:spcBef>
              <a:buNone/>
              <a:defRPr b="1"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endParaRPr/>
          </a:p>
        </p:txBody>
      </p:sp>
      <p:sp>
        <p:nvSpPr>
          <p:cNvPr id="262" name="Google Shape;262;p60"/>
          <p:cNvSpPr txBox="1"/>
          <p:nvPr>
            <p:ph idx="1" type="body"/>
          </p:nvPr>
        </p:nvSpPr>
        <p:spPr>
          <a:xfrm>
            <a:off x="1134000" y="1270800"/>
            <a:ext cx="9941186" cy="36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100"/>
              </a:spcBef>
              <a:spcAft>
                <a:spcPts val="0"/>
              </a:spcAft>
              <a:buClr>
                <a:schemeClr val="lt2"/>
              </a:buClr>
              <a:buSzPts val="1750"/>
              <a:buFont typeface="Arial"/>
              <a:buNone/>
              <a:defRPr b="1" sz="2500"/>
            </a:lvl1pPr>
            <a:lvl2pPr indent="-285750" lvl="1" marL="914400" algn="l">
              <a:lnSpc>
                <a:spcPct val="116666"/>
              </a:lnSpc>
              <a:spcBef>
                <a:spcPts val="2100"/>
              </a:spcBef>
              <a:spcAft>
                <a:spcPts val="0"/>
              </a:spcAft>
              <a:buClr>
                <a:schemeClr val="lt2"/>
              </a:buClr>
              <a:buSzPts val="900"/>
              <a:buChar char="•"/>
              <a:defRPr/>
            </a:lvl2pPr>
            <a:lvl3pPr indent="-285750" lvl="2" marL="1371600" algn="l">
              <a:lnSpc>
                <a:spcPct val="116666"/>
              </a:lnSpc>
              <a:spcBef>
                <a:spcPts val="2100"/>
              </a:spcBef>
              <a:spcAft>
                <a:spcPts val="0"/>
              </a:spcAft>
              <a:buClr>
                <a:schemeClr val="lt2"/>
              </a:buClr>
              <a:buSzPts val="900"/>
              <a:buChar char="•"/>
              <a:defRPr/>
            </a:lvl3pPr>
            <a:lvl4pPr indent="-285750" lvl="3" marL="1828800" algn="l">
              <a:lnSpc>
                <a:spcPct val="116666"/>
              </a:lnSpc>
              <a:spcBef>
                <a:spcPts val="2100"/>
              </a:spcBef>
              <a:spcAft>
                <a:spcPts val="0"/>
              </a:spcAft>
              <a:buClr>
                <a:schemeClr val="lt2"/>
              </a:buClr>
              <a:buSzPts val="900"/>
              <a:buChar char="•"/>
              <a:defRPr/>
            </a:lvl4pPr>
            <a:lvl5pPr indent="-285750" lvl="4" marL="2286000" algn="l">
              <a:lnSpc>
                <a:spcPct val="116666"/>
              </a:lnSpc>
              <a:spcBef>
                <a:spcPts val="2100"/>
              </a:spcBef>
              <a:spcAft>
                <a:spcPts val="0"/>
              </a:spcAft>
              <a:buClr>
                <a:schemeClr val="lt2"/>
              </a:buClr>
              <a:buSzPts val="9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63" name="Google Shape;263;p60"/>
          <p:cNvSpPr txBox="1"/>
          <p:nvPr>
            <p:ph idx="2" type="body"/>
          </p:nvPr>
        </p:nvSpPr>
        <p:spPr>
          <a:xfrm>
            <a:off x="1134000" y="2458801"/>
            <a:ext cx="9941186" cy="3491150"/>
          </a:xfrm>
          <a:prstGeom prst="rect">
            <a:avLst/>
          </a:prstGeom>
          <a:noFill/>
          <a:ln>
            <a:noFill/>
          </a:ln>
        </p:spPr>
        <p:txBody>
          <a:bodyPr anchorCtr="0" anchor="t" bIns="0" lIns="0" spcFirstLastPara="1" rIns="0" wrap="square" tIns="0">
            <a:noAutofit/>
          </a:bodyPr>
          <a:lstStyle>
            <a:lvl1pPr indent="-317500" lvl="0" marL="457200" algn="l">
              <a:lnSpc>
                <a:spcPct val="104999"/>
              </a:lnSpc>
              <a:spcBef>
                <a:spcPts val="2100"/>
              </a:spcBef>
              <a:spcAft>
                <a:spcPts val="0"/>
              </a:spcAft>
              <a:buClr>
                <a:schemeClr val="lt2"/>
              </a:buClr>
              <a:buSzPts val="1400"/>
              <a:buFont typeface="Arial"/>
              <a:buChar char="•"/>
              <a:defRPr/>
            </a:lvl1pPr>
            <a:lvl2pPr indent="-292100" lvl="1" marL="914400" algn="l">
              <a:lnSpc>
                <a:spcPct val="104999"/>
              </a:lnSpc>
              <a:spcBef>
                <a:spcPts val="2100"/>
              </a:spcBef>
              <a:spcAft>
                <a:spcPts val="0"/>
              </a:spcAft>
              <a:buClr>
                <a:schemeClr val="lt2"/>
              </a:buClr>
              <a:buSzPts val="1000"/>
              <a:buFont typeface="Arial"/>
              <a:buChar char="•"/>
              <a:defRPr/>
            </a:lvl2pPr>
            <a:lvl3pPr indent="-292100" lvl="2" marL="1371600" algn="l">
              <a:lnSpc>
                <a:spcPct val="104999"/>
              </a:lnSpc>
              <a:spcBef>
                <a:spcPts val="2100"/>
              </a:spcBef>
              <a:spcAft>
                <a:spcPts val="0"/>
              </a:spcAft>
              <a:buClr>
                <a:schemeClr val="lt2"/>
              </a:buClr>
              <a:buSzPts val="1000"/>
              <a:buFont typeface="Arial"/>
              <a:buChar char="•"/>
              <a:defRPr/>
            </a:lvl3pPr>
            <a:lvl4pPr indent="-292100" lvl="3" marL="1828800" algn="l">
              <a:lnSpc>
                <a:spcPct val="104999"/>
              </a:lnSpc>
              <a:spcBef>
                <a:spcPts val="2100"/>
              </a:spcBef>
              <a:spcAft>
                <a:spcPts val="0"/>
              </a:spcAft>
              <a:buClr>
                <a:schemeClr val="lt2"/>
              </a:buClr>
              <a:buSzPts val="1000"/>
              <a:buFont typeface="Arial"/>
              <a:buChar char="•"/>
              <a:defRPr/>
            </a:lvl4pPr>
            <a:lvl5pPr indent="-292100" lvl="4" marL="2286000" algn="l">
              <a:lnSpc>
                <a:spcPct val="104999"/>
              </a:lnSpc>
              <a:spcBef>
                <a:spcPts val="2100"/>
              </a:spcBef>
              <a:spcAft>
                <a:spcPts val="0"/>
              </a:spcAft>
              <a:buClr>
                <a:schemeClr val="lt2"/>
              </a:buClr>
              <a:buSzPts val="1000"/>
              <a:buFont typeface="Arial"/>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_H4_4">
  <p:cSld name="Standard_H4_4">
    <p:bg>
      <p:bgPr>
        <a:solidFill>
          <a:schemeClr val="dk2"/>
        </a:solidFill>
      </p:bgPr>
    </p:bg>
    <p:spTree>
      <p:nvGrpSpPr>
        <p:cNvPr id="264" name="Shape 264"/>
        <p:cNvGrpSpPr/>
        <p:nvPr/>
      </p:nvGrpSpPr>
      <p:grpSpPr>
        <a:xfrm>
          <a:off x="0" y="0"/>
          <a:ext cx="0" cy="0"/>
          <a:chOff x="0" y="0"/>
          <a:chExt cx="0" cy="0"/>
        </a:xfrm>
      </p:grpSpPr>
      <p:sp>
        <p:nvSpPr>
          <p:cNvPr id="265" name="Google Shape;265;p61"/>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61"/>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61"/>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b="1" i="0" sz="1200" u="none" cap="none" strike="noStrike">
                <a:solidFill>
                  <a:schemeClr val="lt1"/>
                </a:solidFill>
                <a:latin typeface="Arial"/>
                <a:ea typeface="Arial"/>
                <a:cs typeface="Arial"/>
                <a:sym typeface="Arial"/>
              </a:defRPr>
            </a:lvl1pPr>
            <a:lvl2pPr indent="0" lvl="1" marL="0" algn="l">
              <a:spcBef>
                <a:spcPts val="0"/>
              </a:spcBef>
              <a:buNone/>
              <a:defRPr b="1" i="0" sz="1200" u="none" cap="none" strike="noStrike">
                <a:solidFill>
                  <a:schemeClr val="lt1"/>
                </a:solidFill>
                <a:latin typeface="Arial"/>
                <a:ea typeface="Arial"/>
                <a:cs typeface="Arial"/>
                <a:sym typeface="Arial"/>
              </a:defRPr>
            </a:lvl2pPr>
            <a:lvl3pPr indent="0" lvl="2" marL="0" algn="l">
              <a:spcBef>
                <a:spcPts val="0"/>
              </a:spcBef>
              <a:buNone/>
              <a:defRPr b="1" i="0" sz="1200" u="none" cap="none" strike="noStrike">
                <a:solidFill>
                  <a:schemeClr val="lt1"/>
                </a:solidFill>
                <a:latin typeface="Arial"/>
                <a:ea typeface="Arial"/>
                <a:cs typeface="Arial"/>
                <a:sym typeface="Arial"/>
              </a:defRPr>
            </a:lvl3pPr>
            <a:lvl4pPr indent="0" lvl="3" marL="0" algn="l">
              <a:spcBef>
                <a:spcPts val="0"/>
              </a:spcBef>
              <a:buNone/>
              <a:defRPr b="1" i="0" sz="1200" u="none" cap="none" strike="noStrike">
                <a:solidFill>
                  <a:schemeClr val="lt1"/>
                </a:solidFill>
                <a:latin typeface="Arial"/>
                <a:ea typeface="Arial"/>
                <a:cs typeface="Arial"/>
                <a:sym typeface="Arial"/>
              </a:defRPr>
            </a:lvl4pPr>
            <a:lvl5pPr indent="0" lvl="4" marL="0" algn="l">
              <a:spcBef>
                <a:spcPts val="0"/>
              </a:spcBef>
              <a:buNone/>
              <a:defRPr b="1" i="0" sz="1200" u="none" cap="none" strike="noStrike">
                <a:solidFill>
                  <a:schemeClr val="lt1"/>
                </a:solidFill>
                <a:latin typeface="Arial"/>
                <a:ea typeface="Arial"/>
                <a:cs typeface="Arial"/>
                <a:sym typeface="Arial"/>
              </a:defRPr>
            </a:lvl5pPr>
            <a:lvl6pPr indent="0" lvl="5" marL="0" algn="l">
              <a:spcBef>
                <a:spcPts val="0"/>
              </a:spcBef>
              <a:buNone/>
              <a:defRPr b="1" i="0" sz="1200" u="none" cap="none" strike="noStrike">
                <a:solidFill>
                  <a:schemeClr val="lt1"/>
                </a:solidFill>
                <a:latin typeface="Arial"/>
                <a:ea typeface="Arial"/>
                <a:cs typeface="Arial"/>
                <a:sym typeface="Arial"/>
              </a:defRPr>
            </a:lvl6pPr>
            <a:lvl7pPr indent="0" lvl="6" marL="0" algn="l">
              <a:spcBef>
                <a:spcPts val="0"/>
              </a:spcBef>
              <a:buNone/>
              <a:defRPr b="1" i="0" sz="1200" u="none" cap="none" strike="noStrike">
                <a:solidFill>
                  <a:schemeClr val="lt1"/>
                </a:solidFill>
                <a:latin typeface="Arial"/>
                <a:ea typeface="Arial"/>
                <a:cs typeface="Arial"/>
                <a:sym typeface="Arial"/>
              </a:defRPr>
            </a:lvl7pPr>
            <a:lvl8pPr indent="0" lvl="7" marL="0" algn="l">
              <a:spcBef>
                <a:spcPts val="0"/>
              </a:spcBef>
              <a:buNone/>
              <a:defRPr b="1" i="0" sz="1200" u="none" cap="none" strike="noStrike">
                <a:solidFill>
                  <a:schemeClr val="lt1"/>
                </a:solidFill>
                <a:latin typeface="Arial"/>
                <a:ea typeface="Arial"/>
                <a:cs typeface="Arial"/>
                <a:sym typeface="Arial"/>
              </a:defRPr>
            </a:lvl8pPr>
            <a:lvl9pPr indent="0" lvl="8" marL="0" algn="l">
              <a:spcBef>
                <a:spcPts val="0"/>
              </a:spcBef>
              <a:buNone/>
              <a:defRPr b="1"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endParaRPr/>
          </a:p>
        </p:txBody>
      </p:sp>
      <p:sp>
        <p:nvSpPr>
          <p:cNvPr id="268" name="Google Shape;268;p61"/>
          <p:cNvSpPr txBox="1"/>
          <p:nvPr>
            <p:ph idx="1" type="body"/>
          </p:nvPr>
        </p:nvSpPr>
        <p:spPr>
          <a:xfrm>
            <a:off x="1134000" y="1270800"/>
            <a:ext cx="9941186" cy="36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100"/>
              </a:spcBef>
              <a:spcAft>
                <a:spcPts val="0"/>
              </a:spcAft>
              <a:buClr>
                <a:schemeClr val="lt2"/>
              </a:buClr>
              <a:buSzPts val="1750"/>
              <a:buFont typeface="Arial"/>
              <a:buNone/>
              <a:defRPr b="1" sz="2500"/>
            </a:lvl1pPr>
            <a:lvl2pPr indent="-285750" lvl="1" marL="914400" algn="l">
              <a:lnSpc>
                <a:spcPct val="116666"/>
              </a:lnSpc>
              <a:spcBef>
                <a:spcPts val="2100"/>
              </a:spcBef>
              <a:spcAft>
                <a:spcPts val="0"/>
              </a:spcAft>
              <a:buClr>
                <a:schemeClr val="lt2"/>
              </a:buClr>
              <a:buSzPts val="900"/>
              <a:buChar char="•"/>
              <a:defRPr/>
            </a:lvl2pPr>
            <a:lvl3pPr indent="-285750" lvl="2" marL="1371600" algn="l">
              <a:lnSpc>
                <a:spcPct val="116666"/>
              </a:lnSpc>
              <a:spcBef>
                <a:spcPts val="2100"/>
              </a:spcBef>
              <a:spcAft>
                <a:spcPts val="0"/>
              </a:spcAft>
              <a:buClr>
                <a:schemeClr val="lt2"/>
              </a:buClr>
              <a:buSzPts val="900"/>
              <a:buChar char="•"/>
              <a:defRPr/>
            </a:lvl3pPr>
            <a:lvl4pPr indent="-285750" lvl="3" marL="1828800" algn="l">
              <a:lnSpc>
                <a:spcPct val="116666"/>
              </a:lnSpc>
              <a:spcBef>
                <a:spcPts val="2100"/>
              </a:spcBef>
              <a:spcAft>
                <a:spcPts val="0"/>
              </a:spcAft>
              <a:buClr>
                <a:schemeClr val="lt2"/>
              </a:buClr>
              <a:buSzPts val="900"/>
              <a:buChar char="•"/>
              <a:defRPr/>
            </a:lvl4pPr>
            <a:lvl5pPr indent="-285750" lvl="4" marL="2286000" algn="l">
              <a:lnSpc>
                <a:spcPct val="116666"/>
              </a:lnSpc>
              <a:spcBef>
                <a:spcPts val="2100"/>
              </a:spcBef>
              <a:spcAft>
                <a:spcPts val="0"/>
              </a:spcAft>
              <a:buClr>
                <a:schemeClr val="lt2"/>
              </a:buClr>
              <a:buSzPts val="9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69" name="Google Shape;269;p61"/>
          <p:cNvSpPr txBox="1"/>
          <p:nvPr>
            <p:ph idx="2" type="body"/>
          </p:nvPr>
        </p:nvSpPr>
        <p:spPr>
          <a:xfrm>
            <a:off x="1134000" y="2458801"/>
            <a:ext cx="9941186" cy="3491150"/>
          </a:xfrm>
          <a:prstGeom prst="rect">
            <a:avLst/>
          </a:prstGeom>
          <a:noFill/>
          <a:ln>
            <a:noFill/>
          </a:ln>
        </p:spPr>
        <p:txBody>
          <a:bodyPr anchorCtr="0" anchor="t" bIns="0" lIns="0" spcFirstLastPara="1" rIns="0" wrap="square" tIns="0">
            <a:noAutofit/>
          </a:bodyPr>
          <a:lstStyle>
            <a:lvl1pPr indent="-317500" lvl="0" marL="457200" algn="l">
              <a:lnSpc>
                <a:spcPct val="104999"/>
              </a:lnSpc>
              <a:spcBef>
                <a:spcPts val="2100"/>
              </a:spcBef>
              <a:spcAft>
                <a:spcPts val="0"/>
              </a:spcAft>
              <a:buClr>
                <a:schemeClr val="lt2"/>
              </a:buClr>
              <a:buSzPts val="1400"/>
              <a:buFont typeface="Arial"/>
              <a:buChar char="•"/>
              <a:defRPr/>
            </a:lvl1pPr>
            <a:lvl2pPr indent="-292100" lvl="1" marL="914400" algn="l">
              <a:lnSpc>
                <a:spcPct val="104999"/>
              </a:lnSpc>
              <a:spcBef>
                <a:spcPts val="2100"/>
              </a:spcBef>
              <a:spcAft>
                <a:spcPts val="0"/>
              </a:spcAft>
              <a:buClr>
                <a:schemeClr val="lt2"/>
              </a:buClr>
              <a:buSzPts val="1000"/>
              <a:buFont typeface="Arial"/>
              <a:buChar char="•"/>
              <a:defRPr/>
            </a:lvl2pPr>
            <a:lvl3pPr indent="-292100" lvl="2" marL="1371600" algn="l">
              <a:lnSpc>
                <a:spcPct val="104999"/>
              </a:lnSpc>
              <a:spcBef>
                <a:spcPts val="2100"/>
              </a:spcBef>
              <a:spcAft>
                <a:spcPts val="0"/>
              </a:spcAft>
              <a:buClr>
                <a:schemeClr val="lt2"/>
              </a:buClr>
              <a:buSzPts val="1000"/>
              <a:buFont typeface="Arial"/>
              <a:buChar char="•"/>
              <a:defRPr/>
            </a:lvl3pPr>
            <a:lvl4pPr indent="-292100" lvl="3" marL="1828800" algn="l">
              <a:lnSpc>
                <a:spcPct val="104999"/>
              </a:lnSpc>
              <a:spcBef>
                <a:spcPts val="2100"/>
              </a:spcBef>
              <a:spcAft>
                <a:spcPts val="0"/>
              </a:spcAft>
              <a:buClr>
                <a:schemeClr val="lt2"/>
              </a:buClr>
              <a:buSzPts val="1000"/>
              <a:buFont typeface="Arial"/>
              <a:buChar char="•"/>
              <a:defRPr/>
            </a:lvl4pPr>
            <a:lvl5pPr indent="-292100" lvl="4" marL="2286000" algn="l">
              <a:lnSpc>
                <a:spcPct val="104999"/>
              </a:lnSpc>
              <a:spcBef>
                <a:spcPts val="2100"/>
              </a:spcBef>
              <a:spcAft>
                <a:spcPts val="0"/>
              </a:spcAft>
              <a:buClr>
                <a:schemeClr val="lt2"/>
              </a:buClr>
              <a:buSzPts val="1000"/>
              <a:buFont typeface="Arial"/>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70" name="Google Shape;270;p61"/>
          <p:cNvSpPr/>
          <p:nvPr/>
        </p:nvSpPr>
        <p:spPr>
          <a:xfrm>
            <a:off x="623887" y="623889"/>
            <a:ext cx="10944226" cy="5581220"/>
          </a:xfrm>
          <a:custGeom>
            <a:rect b="b" l="l" r="r" t="t"/>
            <a:pathLst>
              <a:path extrusionOk="0" h="5581220" w="10944226">
                <a:moveTo>
                  <a:pt x="10943273" y="1253728"/>
                </a:moveTo>
                <a:cubicBezTo>
                  <a:pt x="10943591" y="2495010"/>
                  <a:pt x="10943908" y="4339938"/>
                  <a:pt x="10944226" y="5581220"/>
                </a:cubicBezTo>
                <a:lnTo>
                  <a:pt x="0" y="5581220"/>
                </a:lnTo>
                <a:lnTo>
                  <a:pt x="0" y="1587"/>
                </a:lnTo>
                <a:lnTo>
                  <a:pt x="9695021" y="0"/>
                </a:lnTo>
              </a:path>
            </a:pathLst>
          </a:custGeom>
          <a:noFill/>
          <a:ln cap="flat" cmpd="sng" w="31750">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itat_2">
  <p:cSld name="Zitat_2">
    <p:bg>
      <p:bgPr>
        <a:solidFill>
          <a:schemeClr val="lt1"/>
        </a:solidFill>
      </p:bgPr>
    </p:bg>
    <p:spTree>
      <p:nvGrpSpPr>
        <p:cNvPr id="43" name="Shape 43"/>
        <p:cNvGrpSpPr/>
        <p:nvPr/>
      </p:nvGrpSpPr>
      <p:grpSpPr>
        <a:xfrm>
          <a:off x="0" y="0"/>
          <a:ext cx="0" cy="0"/>
          <a:chOff x="0" y="0"/>
          <a:chExt cx="0" cy="0"/>
        </a:xfrm>
      </p:grpSpPr>
      <p:pic>
        <p:nvPicPr>
          <p:cNvPr id="44" name="Google Shape;44;p30"/>
          <p:cNvPicPr preferRelativeResize="0"/>
          <p:nvPr/>
        </p:nvPicPr>
        <p:blipFill rotWithShape="1">
          <a:blip r:embed="rId2">
            <a:alphaModFix/>
          </a:blip>
          <a:srcRect b="0" l="0" r="0" t="0"/>
          <a:stretch/>
        </p:blipFill>
        <p:spPr>
          <a:xfrm>
            <a:off x="507429" y="511669"/>
            <a:ext cx="2364058" cy="2438399"/>
          </a:xfrm>
          <a:prstGeom prst="rect">
            <a:avLst/>
          </a:prstGeom>
          <a:noFill/>
          <a:ln>
            <a:noFill/>
          </a:ln>
        </p:spPr>
      </p:pic>
      <p:sp>
        <p:nvSpPr>
          <p:cNvPr id="45" name="Google Shape;45;p30"/>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solidFill>
                  <a:schemeClr val="accent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0"/>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solidFill>
                  <a:schemeClr val="accent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0"/>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b="1" i="0" sz="1200" u="none" cap="none" strike="noStrike">
                <a:solidFill>
                  <a:schemeClr val="accent5"/>
                </a:solidFill>
                <a:latin typeface="Arial"/>
                <a:ea typeface="Arial"/>
                <a:cs typeface="Arial"/>
                <a:sym typeface="Arial"/>
              </a:defRPr>
            </a:lvl1pPr>
            <a:lvl2pPr indent="0" lvl="1" marL="0" algn="l">
              <a:spcBef>
                <a:spcPts val="0"/>
              </a:spcBef>
              <a:buNone/>
              <a:defRPr b="1" i="0" sz="1200" u="none" cap="none" strike="noStrike">
                <a:solidFill>
                  <a:schemeClr val="accent5"/>
                </a:solidFill>
                <a:latin typeface="Arial"/>
                <a:ea typeface="Arial"/>
                <a:cs typeface="Arial"/>
                <a:sym typeface="Arial"/>
              </a:defRPr>
            </a:lvl2pPr>
            <a:lvl3pPr indent="0" lvl="2" marL="0" algn="l">
              <a:spcBef>
                <a:spcPts val="0"/>
              </a:spcBef>
              <a:buNone/>
              <a:defRPr b="1" i="0" sz="1200" u="none" cap="none" strike="noStrike">
                <a:solidFill>
                  <a:schemeClr val="accent5"/>
                </a:solidFill>
                <a:latin typeface="Arial"/>
                <a:ea typeface="Arial"/>
                <a:cs typeface="Arial"/>
                <a:sym typeface="Arial"/>
              </a:defRPr>
            </a:lvl3pPr>
            <a:lvl4pPr indent="0" lvl="3" marL="0" algn="l">
              <a:spcBef>
                <a:spcPts val="0"/>
              </a:spcBef>
              <a:buNone/>
              <a:defRPr b="1" i="0" sz="1200" u="none" cap="none" strike="noStrike">
                <a:solidFill>
                  <a:schemeClr val="accent5"/>
                </a:solidFill>
                <a:latin typeface="Arial"/>
                <a:ea typeface="Arial"/>
                <a:cs typeface="Arial"/>
                <a:sym typeface="Arial"/>
              </a:defRPr>
            </a:lvl4pPr>
            <a:lvl5pPr indent="0" lvl="4" marL="0" algn="l">
              <a:spcBef>
                <a:spcPts val="0"/>
              </a:spcBef>
              <a:buNone/>
              <a:defRPr b="1" i="0" sz="1200" u="none" cap="none" strike="noStrike">
                <a:solidFill>
                  <a:schemeClr val="accent5"/>
                </a:solidFill>
                <a:latin typeface="Arial"/>
                <a:ea typeface="Arial"/>
                <a:cs typeface="Arial"/>
                <a:sym typeface="Arial"/>
              </a:defRPr>
            </a:lvl5pPr>
            <a:lvl6pPr indent="0" lvl="5" marL="0" algn="l">
              <a:spcBef>
                <a:spcPts val="0"/>
              </a:spcBef>
              <a:buNone/>
              <a:defRPr b="1" i="0" sz="1200" u="none" cap="none" strike="noStrike">
                <a:solidFill>
                  <a:schemeClr val="accent5"/>
                </a:solidFill>
                <a:latin typeface="Arial"/>
                <a:ea typeface="Arial"/>
                <a:cs typeface="Arial"/>
                <a:sym typeface="Arial"/>
              </a:defRPr>
            </a:lvl6pPr>
            <a:lvl7pPr indent="0" lvl="6" marL="0" algn="l">
              <a:spcBef>
                <a:spcPts val="0"/>
              </a:spcBef>
              <a:buNone/>
              <a:defRPr b="1" i="0" sz="1200" u="none" cap="none" strike="noStrike">
                <a:solidFill>
                  <a:schemeClr val="accent5"/>
                </a:solidFill>
                <a:latin typeface="Arial"/>
                <a:ea typeface="Arial"/>
                <a:cs typeface="Arial"/>
                <a:sym typeface="Arial"/>
              </a:defRPr>
            </a:lvl7pPr>
            <a:lvl8pPr indent="0" lvl="7" marL="0" algn="l">
              <a:spcBef>
                <a:spcPts val="0"/>
              </a:spcBef>
              <a:buNone/>
              <a:defRPr b="1" i="0" sz="1200" u="none" cap="none" strike="noStrike">
                <a:solidFill>
                  <a:schemeClr val="accent5"/>
                </a:solidFill>
                <a:latin typeface="Arial"/>
                <a:ea typeface="Arial"/>
                <a:cs typeface="Arial"/>
                <a:sym typeface="Arial"/>
              </a:defRPr>
            </a:lvl8pPr>
            <a:lvl9pPr indent="0" lvl="8" marL="0" algn="l">
              <a:spcBef>
                <a:spcPts val="0"/>
              </a:spcBef>
              <a:buNone/>
              <a:defRPr b="1" i="0" sz="1200" u="none" cap="none" strike="noStrike">
                <a:solidFill>
                  <a:schemeClr val="accent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endParaRPr/>
          </a:p>
        </p:txBody>
      </p:sp>
      <p:sp>
        <p:nvSpPr>
          <p:cNvPr id="48" name="Google Shape;48;p30"/>
          <p:cNvSpPr txBox="1"/>
          <p:nvPr>
            <p:ph idx="1" type="body"/>
          </p:nvPr>
        </p:nvSpPr>
        <p:spPr>
          <a:xfrm>
            <a:off x="3665538" y="1267199"/>
            <a:ext cx="7399337" cy="28800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accent5"/>
              </a:buClr>
              <a:buSzPts val="2100"/>
              <a:buFont typeface="Georgia"/>
              <a:buNone/>
              <a:defRPr sz="3000">
                <a:solidFill>
                  <a:schemeClr val="accent5"/>
                </a:solidFill>
                <a:latin typeface="Georgia"/>
                <a:ea typeface="Georgia"/>
                <a:cs typeface="Georgia"/>
                <a:sym typeface="Georgia"/>
              </a:defRPr>
            </a:lvl1pPr>
            <a:lvl2pPr indent="-285750" lvl="1" marL="914400" algn="l">
              <a:lnSpc>
                <a:spcPct val="116666"/>
              </a:lnSpc>
              <a:spcBef>
                <a:spcPts val="2100"/>
              </a:spcBef>
              <a:spcAft>
                <a:spcPts val="0"/>
              </a:spcAft>
              <a:buClr>
                <a:schemeClr val="dk2"/>
              </a:buClr>
              <a:buSzPts val="900"/>
              <a:buChar char="•"/>
              <a:defRPr/>
            </a:lvl2pPr>
            <a:lvl3pPr indent="-285750" lvl="2" marL="1371600" algn="l">
              <a:lnSpc>
                <a:spcPct val="116666"/>
              </a:lnSpc>
              <a:spcBef>
                <a:spcPts val="2100"/>
              </a:spcBef>
              <a:spcAft>
                <a:spcPts val="0"/>
              </a:spcAft>
              <a:buClr>
                <a:schemeClr val="dk2"/>
              </a:buClr>
              <a:buSzPts val="900"/>
              <a:buChar char="•"/>
              <a:defRPr/>
            </a:lvl3pPr>
            <a:lvl4pPr indent="-285750" lvl="3" marL="1828800" algn="l">
              <a:lnSpc>
                <a:spcPct val="116666"/>
              </a:lnSpc>
              <a:spcBef>
                <a:spcPts val="2100"/>
              </a:spcBef>
              <a:spcAft>
                <a:spcPts val="0"/>
              </a:spcAft>
              <a:buClr>
                <a:schemeClr val="dk2"/>
              </a:buClr>
              <a:buSzPts val="900"/>
              <a:buChar char="•"/>
              <a:defRPr/>
            </a:lvl4pPr>
            <a:lvl5pPr indent="-285750" lvl="4" marL="2286000" algn="l">
              <a:lnSpc>
                <a:spcPct val="116666"/>
              </a:lnSpc>
              <a:spcBef>
                <a:spcPts val="2100"/>
              </a:spcBef>
              <a:spcAft>
                <a:spcPts val="0"/>
              </a:spcAft>
              <a:buClr>
                <a:schemeClr val="dk2"/>
              </a:buClr>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0"/>
          <p:cNvSpPr txBox="1"/>
          <p:nvPr>
            <p:ph idx="2" type="body"/>
          </p:nvPr>
        </p:nvSpPr>
        <p:spPr>
          <a:xfrm>
            <a:off x="3664799" y="4906418"/>
            <a:ext cx="7398000" cy="30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100"/>
              </a:spcBef>
              <a:spcAft>
                <a:spcPts val="0"/>
              </a:spcAft>
              <a:buClr>
                <a:schemeClr val="accent5"/>
              </a:buClr>
              <a:buSzPts val="1400"/>
              <a:buFont typeface="Arial"/>
              <a:buNone/>
              <a:defRPr b="1" sz="2000">
                <a:solidFill>
                  <a:schemeClr val="accent5"/>
                </a:solidFill>
                <a:latin typeface="Arial"/>
                <a:ea typeface="Arial"/>
                <a:cs typeface="Arial"/>
                <a:sym typeface="Arial"/>
              </a:defRPr>
            </a:lvl1pPr>
            <a:lvl2pPr indent="-285750" lvl="1" marL="914400" algn="l">
              <a:lnSpc>
                <a:spcPct val="116666"/>
              </a:lnSpc>
              <a:spcBef>
                <a:spcPts val="2100"/>
              </a:spcBef>
              <a:spcAft>
                <a:spcPts val="0"/>
              </a:spcAft>
              <a:buClr>
                <a:schemeClr val="dk2"/>
              </a:buClr>
              <a:buSzPts val="900"/>
              <a:buChar char="•"/>
              <a:defRPr/>
            </a:lvl2pPr>
            <a:lvl3pPr indent="-285750" lvl="2" marL="1371600" algn="l">
              <a:lnSpc>
                <a:spcPct val="116666"/>
              </a:lnSpc>
              <a:spcBef>
                <a:spcPts val="2100"/>
              </a:spcBef>
              <a:spcAft>
                <a:spcPts val="0"/>
              </a:spcAft>
              <a:buClr>
                <a:schemeClr val="dk2"/>
              </a:buClr>
              <a:buSzPts val="900"/>
              <a:buChar char="•"/>
              <a:defRPr/>
            </a:lvl3pPr>
            <a:lvl4pPr indent="-285750" lvl="3" marL="1828800" algn="l">
              <a:lnSpc>
                <a:spcPct val="116666"/>
              </a:lnSpc>
              <a:spcBef>
                <a:spcPts val="2100"/>
              </a:spcBef>
              <a:spcAft>
                <a:spcPts val="0"/>
              </a:spcAft>
              <a:buClr>
                <a:schemeClr val="dk2"/>
              </a:buClr>
              <a:buSzPts val="900"/>
              <a:buChar char="•"/>
              <a:defRPr/>
            </a:lvl4pPr>
            <a:lvl5pPr indent="-285750" lvl="4" marL="2286000" algn="l">
              <a:lnSpc>
                <a:spcPct val="116666"/>
              </a:lnSpc>
              <a:spcBef>
                <a:spcPts val="2100"/>
              </a:spcBef>
              <a:spcAft>
                <a:spcPts val="0"/>
              </a:spcAft>
              <a:buClr>
                <a:schemeClr val="dk2"/>
              </a:buClr>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0"/>
          <p:cNvSpPr/>
          <p:nvPr/>
        </p:nvSpPr>
        <p:spPr>
          <a:xfrm>
            <a:off x="623887" y="1882776"/>
            <a:ext cx="10944226" cy="4322333"/>
          </a:xfrm>
          <a:custGeom>
            <a:rect b="b" l="l" r="r" t="t"/>
            <a:pathLst>
              <a:path extrusionOk="0" h="4322333" w="10944226">
                <a:moveTo>
                  <a:pt x="10943273" y="0"/>
                </a:moveTo>
                <a:cubicBezTo>
                  <a:pt x="10943591" y="1241282"/>
                  <a:pt x="10943908" y="3081051"/>
                  <a:pt x="10944226" y="4322333"/>
                </a:cubicBezTo>
                <a:lnTo>
                  <a:pt x="0" y="4322333"/>
                </a:lnTo>
                <a:lnTo>
                  <a:pt x="0" y="1301557"/>
                </a:lnTo>
              </a:path>
            </a:pathLst>
          </a:custGeom>
          <a:noFill/>
          <a:ln cap="flat" cmpd="sng" w="31750">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51" name="Google Shape;51;p30"/>
          <p:cNvCxnSpPr/>
          <p:nvPr/>
        </p:nvCxnSpPr>
        <p:spPr>
          <a:xfrm rot="10800000">
            <a:off x="3154680" y="623627"/>
            <a:ext cx="7160895" cy="0"/>
          </a:xfrm>
          <a:prstGeom prst="straightConnector1">
            <a:avLst/>
          </a:prstGeom>
          <a:noFill/>
          <a:ln cap="flat" cmpd="sng" w="31750">
            <a:solidFill>
              <a:schemeClr val="dk1"/>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piteltrenner_5">
  <p:cSld name="Kapiteltrenner_5">
    <p:spTree>
      <p:nvGrpSpPr>
        <p:cNvPr id="52" name="Shape 52"/>
        <p:cNvGrpSpPr/>
        <p:nvPr/>
      </p:nvGrpSpPr>
      <p:grpSpPr>
        <a:xfrm>
          <a:off x="0" y="0"/>
          <a:ext cx="0" cy="0"/>
          <a:chOff x="0" y="0"/>
          <a:chExt cx="0" cy="0"/>
        </a:xfrm>
      </p:grpSpPr>
      <p:sp>
        <p:nvSpPr>
          <p:cNvPr id="53" name="Google Shape;53;p33"/>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3"/>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3"/>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de-DE"/>
              <a:t>‹#›</a:t>
            </a:fld>
            <a:endParaRPr/>
          </a:p>
        </p:txBody>
      </p:sp>
      <p:sp>
        <p:nvSpPr>
          <p:cNvPr id="56" name="Google Shape;56;p33"/>
          <p:cNvSpPr txBox="1"/>
          <p:nvPr>
            <p:ph idx="1" type="body"/>
          </p:nvPr>
        </p:nvSpPr>
        <p:spPr>
          <a:xfrm>
            <a:off x="1134000" y="2076947"/>
            <a:ext cx="1680221" cy="2789237"/>
          </a:xfrm>
          <a:prstGeom prst="rect">
            <a:avLst/>
          </a:prstGeom>
          <a:noFill/>
          <a:ln>
            <a:noFill/>
          </a:ln>
        </p:spPr>
        <p:txBody>
          <a:bodyPr anchorCtr="0" anchor="ctr" bIns="270000" lIns="0" spcFirstLastPara="1" rIns="0" wrap="square" tIns="0">
            <a:noAutofit/>
          </a:bodyPr>
          <a:lstStyle>
            <a:lvl1pPr indent="-228600" lvl="0" marL="457200" algn="l">
              <a:lnSpc>
                <a:spcPct val="100000"/>
              </a:lnSpc>
              <a:spcBef>
                <a:spcPts val="0"/>
              </a:spcBef>
              <a:spcAft>
                <a:spcPts val="0"/>
              </a:spcAft>
              <a:buClr>
                <a:schemeClr val="dk2"/>
              </a:buClr>
              <a:buSzPts val="14000"/>
              <a:buFont typeface="Arial"/>
              <a:buNone/>
              <a:defRPr b="1" i="0" sz="20000">
                <a:latin typeface="Arial"/>
                <a:ea typeface="Arial"/>
                <a:cs typeface="Arial"/>
                <a:sym typeface="Arial"/>
              </a:defRPr>
            </a:lvl1pPr>
            <a:lvl2pPr indent="-285750" lvl="1" marL="914400" algn="l">
              <a:lnSpc>
                <a:spcPct val="116666"/>
              </a:lnSpc>
              <a:spcBef>
                <a:spcPts val="2100"/>
              </a:spcBef>
              <a:spcAft>
                <a:spcPts val="0"/>
              </a:spcAft>
              <a:buClr>
                <a:schemeClr val="dk2"/>
              </a:buClr>
              <a:buSzPts val="900"/>
              <a:buChar char="•"/>
              <a:defRPr/>
            </a:lvl2pPr>
            <a:lvl3pPr indent="-285750" lvl="2" marL="1371600" algn="l">
              <a:lnSpc>
                <a:spcPct val="116666"/>
              </a:lnSpc>
              <a:spcBef>
                <a:spcPts val="2100"/>
              </a:spcBef>
              <a:spcAft>
                <a:spcPts val="0"/>
              </a:spcAft>
              <a:buClr>
                <a:schemeClr val="dk2"/>
              </a:buClr>
              <a:buSzPts val="900"/>
              <a:buChar char="•"/>
              <a:defRPr/>
            </a:lvl3pPr>
            <a:lvl4pPr indent="-285750" lvl="3" marL="1828800" algn="l">
              <a:lnSpc>
                <a:spcPct val="116666"/>
              </a:lnSpc>
              <a:spcBef>
                <a:spcPts val="2100"/>
              </a:spcBef>
              <a:spcAft>
                <a:spcPts val="0"/>
              </a:spcAft>
              <a:buClr>
                <a:schemeClr val="dk2"/>
              </a:buClr>
              <a:buSzPts val="900"/>
              <a:buChar char="•"/>
              <a:defRPr/>
            </a:lvl4pPr>
            <a:lvl5pPr indent="-285750" lvl="4" marL="2286000" algn="l">
              <a:lnSpc>
                <a:spcPct val="116666"/>
              </a:lnSpc>
              <a:spcBef>
                <a:spcPts val="2100"/>
              </a:spcBef>
              <a:spcAft>
                <a:spcPts val="0"/>
              </a:spcAft>
              <a:buClr>
                <a:schemeClr val="dk2"/>
              </a:buClr>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33"/>
          <p:cNvSpPr txBox="1"/>
          <p:nvPr>
            <p:ph type="title"/>
          </p:nvPr>
        </p:nvSpPr>
        <p:spPr>
          <a:xfrm>
            <a:off x="2916001" y="2076948"/>
            <a:ext cx="8141999" cy="2789236"/>
          </a:xfrm>
          <a:prstGeom prst="rect">
            <a:avLst/>
          </a:prstGeom>
          <a:noFill/>
          <a:ln>
            <a:noFill/>
          </a:ln>
        </p:spPr>
        <p:txBody>
          <a:bodyPr anchorCtr="0" anchor="ctr" bIns="0" lIns="0" spcFirstLastPara="1" rIns="0" wrap="square" tIns="0">
            <a:noAutofit/>
          </a:bodyPr>
          <a:lstStyle>
            <a:lvl1pPr lvl="0" algn="l">
              <a:lnSpc>
                <a:spcPct val="135135"/>
              </a:lnSpc>
              <a:spcBef>
                <a:spcPts val="0"/>
              </a:spcBef>
              <a:spcAft>
                <a:spcPts val="0"/>
              </a:spcAft>
              <a:buClr>
                <a:schemeClr val="dk2"/>
              </a:buClr>
              <a:buSzPts val="3700"/>
              <a:buFont typeface="Arial"/>
              <a:buNone/>
              <a:defRPr sz="3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_H3_mit_Nummerierung">
  <p:cSld name="Standard_H3_mit_Nummerierung">
    <p:spTree>
      <p:nvGrpSpPr>
        <p:cNvPr id="58" name="Shape 58"/>
        <p:cNvGrpSpPr/>
        <p:nvPr/>
      </p:nvGrpSpPr>
      <p:grpSpPr>
        <a:xfrm>
          <a:off x="0" y="0"/>
          <a:ext cx="0" cy="0"/>
          <a:chOff x="0" y="0"/>
          <a:chExt cx="0" cy="0"/>
        </a:xfrm>
      </p:grpSpPr>
      <p:sp>
        <p:nvSpPr>
          <p:cNvPr id="59" name="Google Shape;59;p34"/>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4"/>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4"/>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de-DE"/>
              <a:t>‹#›</a:t>
            </a:fld>
            <a:endParaRPr/>
          </a:p>
        </p:txBody>
      </p:sp>
      <p:sp>
        <p:nvSpPr>
          <p:cNvPr id="62" name="Google Shape;62;p34"/>
          <p:cNvSpPr txBox="1"/>
          <p:nvPr>
            <p:ph idx="1" type="body"/>
          </p:nvPr>
        </p:nvSpPr>
        <p:spPr>
          <a:xfrm>
            <a:off x="1134000" y="2458800"/>
            <a:ext cx="9934575" cy="3014663"/>
          </a:xfrm>
          <a:prstGeom prst="rect">
            <a:avLst/>
          </a:prstGeom>
          <a:noFill/>
          <a:ln>
            <a:noFill/>
          </a:ln>
        </p:spPr>
        <p:txBody>
          <a:bodyPr anchorCtr="0" anchor="t" bIns="0" lIns="0" spcFirstLastPara="1" rIns="0" wrap="square" tIns="0">
            <a:noAutofit/>
          </a:bodyPr>
          <a:lstStyle>
            <a:lvl1pPr indent="-355600" lvl="0" marL="457200" algn="l">
              <a:lnSpc>
                <a:spcPct val="104999"/>
              </a:lnSpc>
              <a:spcBef>
                <a:spcPts val="2100"/>
              </a:spcBef>
              <a:spcAft>
                <a:spcPts val="0"/>
              </a:spcAft>
              <a:buClr>
                <a:schemeClr val="dk1"/>
              </a:buClr>
              <a:buSzPts val="2000"/>
              <a:buFont typeface="Arial"/>
              <a:buAutoNum type="arabicPeriod"/>
              <a:defRPr sz="2000">
                <a:solidFill>
                  <a:schemeClr val="accent5"/>
                </a:solidFill>
              </a:defRPr>
            </a:lvl1pPr>
            <a:lvl2pPr indent="-355600" lvl="1" marL="914400" algn="l">
              <a:lnSpc>
                <a:spcPct val="104999"/>
              </a:lnSpc>
              <a:spcBef>
                <a:spcPts val="2100"/>
              </a:spcBef>
              <a:spcAft>
                <a:spcPts val="0"/>
              </a:spcAft>
              <a:buClr>
                <a:schemeClr val="dk1"/>
              </a:buClr>
              <a:buSzPts val="2000"/>
              <a:buFont typeface="Arial"/>
              <a:buAutoNum type="arabicPeriod"/>
              <a:defRPr sz="2000">
                <a:solidFill>
                  <a:schemeClr val="accent5"/>
                </a:solidFill>
              </a:defRPr>
            </a:lvl2pPr>
            <a:lvl3pPr indent="-355600" lvl="2" marL="1371600" algn="l">
              <a:lnSpc>
                <a:spcPct val="104999"/>
              </a:lnSpc>
              <a:spcBef>
                <a:spcPts val="2100"/>
              </a:spcBef>
              <a:spcAft>
                <a:spcPts val="0"/>
              </a:spcAft>
              <a:buClr>
                <a:schemeClr val="dk1"/>
              </a:buClr>
              <a:buSzPts val="2000"/>
              <a:buFont typeface="Arial"/>
              <a:buAutoNum type="arabicPeriod"/>
              <a:defRPr sz="2000">
                <a:solidFill>
                  <a:schemeClr val="accent5"/>
                </a:solidFill>
              </a:defRPr>
            </a:lvl3pPr>
            <a:lvl4pPr indent="-355600" lvl="3" marL="1828800" algn="l">
              <a:lnSpc>
                <a:spcPct val="104999"/>
              </a:lnSpc>
              <a:spcBef>
                <a:spcPts val="2100"/>
              </a:spcBef>
              <a:spcAft>
                <a:spcPts val="0"/>
              </a:spcAft>
              <a:buClr>
                <a:schemeClr val="dk1"/>
              </a:buClr>
              <a:buSzPts val="2000"/>
              <a:buFont typeface="Arial"/>
              <a:buAutoNum type="arabicPeriod"/>
              <a:defRPr sz="2000">
                <a:solidFill>
                  <a:schemeClr val="accent5"/>
                </a:solidFill>
              </a:defRPr>
            </a:lvl4pPr>
            <a:lvl5pPr indent="-355600" lvl="4" marL="2286000" algn="l">
              <a:lnSpc>
                <a:spcPct val="104999"/>
              </a:lnSpc>
              <a:spcBef>
                <a:spcPts val="2100"/>
              </a:spcBef>
              <a:spcAft>
                <a:spcPts val="0"/>
              </a:spcAft>
              <a:buClr>
                <a:schemeClr val="dk1"/>
              </a:buClr>
              <a:buSzPts val="2000"/>
              <a:buFont typeface="Arial"/>
              <a:buAutoNum type="arabicPeriod"/>
              <a:defRPr sz="2000">
                <a:solidFill>
                  <a:schemeClr val="accent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4"/>
          <p:cNvSpPr txBox="1"/>
          <p:nvPr>
            <p:ph type="title"/>
          </p:nvPr>
        </p:nvSpPr>
        <p:spPr>
          <a:xfrm>
            <a:off x="1123840" y="1220530"/>
            <a:ext cx="9936000" cy="588879"/>
          </a:xfrm>
          <a:prstGeom prst="rect">
            <a:avLst/>
          </a:prstGeom>
          <a:noFill/>
          <a:ln>
            <a:noFill/>
          </a:ln>
        </p:spPr>
        <p:txBody>
          <a:bodyPr anchorCtr="0" anchor="t" bIns="0" lIns="0" spcFirstLastPara="1" rIns="0" wrap="square" tIns="0">
            <a:spAutoFit/>
          </a:bodyPr>
          <a:lstStyle>
            <a:lvl1pPr lvl="0" algn="l">
              <a:lnSpc>
                <a:spcPct val="142857"/>
              </a:lnSpc>
              <a:spcBef>
                <a:spcPts val="0"/>
              </a:spcBef>
              <a:spcAft>
                <a:spcPts val="0"/>
              </a:spcAft>
              <a:buClr>
                <a:schemeClr val="dk2"/>
              </a:buClr>
              <a:buSzPts val="3500"/>
              <a:buFont typeface="Arial"/>
              <a:buNone/>
              <a:defRPr sz="35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_H3_2">
  <p:cSld name="Standard_H3_2">
    <p:spTree>
      <p:nvGrpSpPr>
        <p:cNvPr id="64" name="Shape 64"/>
        <p:cNvGrpSpPr/>
        <p:nvPr/>
      </p:nvGrpSpPr>
      <p:grpSpPr>
        <a:xfrm>
          <a:off x="0" y="0"/>
          <a:ext cx="0" cy="0"/>
          <a:chOff x="0" y="0"/>
          <a:chExt cx="0" cy="0"/>
        </a:xfrm>
      </p:grpSpPr>
      <p:sp>
        <p:nvSpPr>
          <p:cNvPr id="65" name="Google Shape;65;p35"/>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5"/>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5"/>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de-DE"/>
              <a:t>‹#›</a:t>
            </a:fld>
            <a:endParaRPr/>
          </a:p>
        </p:txBody>
      </p:sp>
      <p:sp>
        <p:nvSpPr>
          <p:cNvPr id="68" name="Google Shape;68;p35"/>
          <p:cNvSpPr txBox="1"/>
          <p:nvPr>
            <p:ph idx="1" type="body"/>
          </p:nvPr>
        </p:nvSpPr>
        <p:spPr>
          <a:xfrm>
            <a:off x="1134000" y="2458800"/>
            <a:ext cx="9934575" cy="3014663"/>
          </a:xfrm>
          <a:prstGeom prst="rect">
            <a:avLst/>
          </a:prstGeom>
          <a:noFill/>
          <a:ln>
            <a:noFill/>
          </a:ln>
        </p:spPr>
        <p:txBody>
          <a:bodyPr anchorCtr="0" anchor="t" bIns="0" lIns="0" spcFirstLastPara="1" rIns="0" wrap="square" tIns="0">
            <a:noAutofit/>
          </a:bodyPr>
          <a:lstStyle>
            <a:lvl1pPr indent="-317500" lvl="0" marL="457200" algn="l">
              <a:lnSpc>
                <a:spcPct val="104999"/>
              </a:lnSpc>
              <a:spcBef>
                <a:spcPts val="2100"/>
              </a:spcBef>
              <a:spcAft>
                <a:spcPts val="0"/>
              </a:spcAft>
              <a:buClr>
                <a:schemeClr val="accent5"/>
              </a:buClr>
              <a:buSzPts val="1400"/>
              <a:buFont typeface="Arial"/>
              <a:buChar char="•"/>
              <a:defRPr sz="2000">
                <a:solidFill>
                  <a:schemeClr val="accent5"/>
                </a:solidFill>
              </a:defRPr>
            </a:lvl1pPr>
            <a:lvl2pPr indent="-292100" lvl="1" marL="914400" algn="l">
              <a:lnSpc>
                <a:spcPct val="104999"/>
              </a:lnSpc>
              <a:spcBef>
                <a:spcPts val="2100"/>
              </a:spcBef>
              <a:spcAft>
                <a:spcPts val="0"/>
              </a:spcAft>
              <a:buClr>
                <a:schemeClr val="accent5"/>
              </a:buClr>
              <a:buSzPts val="1000"/>
              <a:buFont typeface="Arial"/>
              <a:buChar char="•"/>
              <a:defRPr sz="2000">
                <a:solidFill>
                  <a:schemeClr val="accent5"/>
                </a:solidFill>
              </a:defRPr>
            </a:lvl2pPr>
            <a:lvl3pPr indent="-292100" lvl="2" marL="1371600" algn="l">
              <a:lnSpc>
                <a:spcPct val="104999"/>
              </a:lnSpc>
              <a:spcBef>
                <a:spcPts val="2100"/>
              </a:spcBef>
              <a:spcAft>
                <a:spcPts val="0"/>
              </a:spcAft>
              <a:buClr>
                <a:schemeClr val="accent5"/>
              </a:buClr>
              <a:buSzPts val="1000"/>
              <a:buFont typeface="Arial"/>
              <a:buChar char="•"/>
              <a:defRPr sz="2000">
                <a:solidFill>
                  <a:schemeClr val="accent5"/>
                </a:solidFill>
              </a:defRPr>
            </a:lvl3pPr>
            <a:lvl4pPr indent="-292100" lvl="3" marL="1828800" algn="l">
              <a:lnSpc>
                <a:spcPct val="104999"/>
              </a:lnSpc>
              <a:spcBef>
                <a:spcPts val="2100"/>
              </a:spcBef>
              <a:spcAft>
                <a:spcPts val="0"/>
              </a:spcAft>
              <a:buClr>
                <a:schemeClr val="accent5"/>
              </a:buClr>
              <a:buSzPts val="1000"/>
              <a:buFont typeface="Arial"/>
              <a:buChar char="•"/>
              <a:defRPr sz="2000">
                <a:solidFill>
                  <a:schemeClr val="accent5"/>
                </a:solidFill>
              </a:defRPr>
            </a:lvl4pPr>
            <a:lvl5pPr indent="-292100" lvl="4" marL="2286000" algn="l">
              <a:lnSpc>
                <a:spcPct val="104999"/>
              </a:lnSpc>
              <a:spcBef>
                <a:spcPts val="2100"/>
              </a:spcBef>
              <a:spcAft>
                <a:spcPts val="0"/>
              </a:spcAft>
              <a:buClr>
                <a:schemeClr val="accent5"/>
              </a:buClr>
              <a:buSzPts val="1000"/>
              <a:buFont typeface="Arial"/>
              <a:buChar char="•"/>
              <a:defRPr sz="2000">
                <a:solidFill>
                  <a:schemeClr val="accent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35"/>
          <p:cNvSpPr txBox="1"/>
          <p:nvPr>
            <p:ph type="title"/>
          </p:nvPr>
        </p:nvSpPr>
        <p:spPr>
          <a:xfrm>
            <a:off x="1123840" y="1220530"/>
            <a:ext cx="9936000" cy="588879"/>
          </a:xfrm>
          <a:prstGeom prst="rect">
            <a:avLst/>
          </a:prstGeom>
          <a:noFill/>
          <a:ln>
            <a:noFill/>
          </a:ln>
        </p:spPr>
        <p:txBody>
          <a:bodyPr anchorCtr="0" anchor="t" bIns="0" lIns="0" spcFirstLastPara="1" rIns="0" wrap="square" tIns="0">
            <a:spAutoFit/>
          </a:bodyPr>
          <a:lstStyle>
            <a:lvl1pPr lvl="0" algn="l">
              <a:lnSpc>
                <a:spcPct val="142857"/>
              </a:lnSpc>
              <a:spcBef>
                <a:spcPts val="0"/>
              </a:spcBef>
              <a:spcAft>
                <a:spcPts val="0"/>
              </a:spcAft>
              <a:buClr>
                <a:schemeClr val="dk2"/>
              </a:buClr>
              <a:buSzPts val="3500"/>
              <a:buFont typeface="Arial"/>
              <a:buNone/>
              <a:defRPr sz="35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5"/>
          <p:cNvSpPr/>
          <p:nvPr/>
        </p:nvSpPr>
        <p:spPr>
          <a:xfrm>
            <a:off x="623887" y="623889"/>
            <a:ext cx="10944226" cy="5581220"/>
          </a:xfrm>
          <a:custGeom>
            <a:rect b="b" l="l" r="r" t="t"/>
            <a:pathLst>
              <a:path extrusionOk="0" h="5581220" w="10944226">
                <a:moveTo>
                  <a:pt x="10943273" y="1253728"/>
                </a:moveTo>
                <a:cubicBezTo>
                  <a:pt x="10943591" y="2495010"/>
                  <a:pt x="10943908" y="4339938"/>
                  <a:pt x="10944226" y="5581220"/>
                </a:cubicBezTo>
                <a:lnTo>
                  <a:pt x="0" y="5581220"/>
                </a:lnTo>
                <a:lnTo>
                  <a:pt x="0" y="1587"/>
                </a:lnTo>
                <a:lnTo>
                  <a:pt x="9695021" y="0"/>
                </a:lnTo>
              </a:path>
            </a:pathLst>
          </a:custGeom>
          <a:noFill/>
          <a:ln cap="flat" cmpd="sng" w="31750">
            <a:solidFill>
              <a:schemeClr val="dk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_1" showMasterSp="0">
  <p:cSld name="Titel_1">
    <p:bg>
      <p:bgPr>
        <a:solidFill>
          <a:schemeClr val="dk1"/>
        </a:solidFill>
      </p:bgPr>
    </p:bg>
    <p:spTree>
      <p:nvGrpSpPr>
        <p:cNvPr id="71" name="Shape 71"/>
        <p:cNvGrpSpPr/>
        <p:nvPr/>
      </p:nvGrpSpPr>
      <p:grpSpPr>
        <a:xfrm>
          <a:off x="0" y="0"/>
          <a:ext cx="0" cy="0"/>
          <a:chOff x="0" y="0"/>
          <a:chExt cx="0" cy="0"/>
        </a:xfrm>
      </p:grpSpPr>
      <p:sp>
        <p:nvSpPr>
          <p:cNvPr id="72" name="Google Shape;72;p27"/>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7"/>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7"/>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b="1" i="0" sz="1200" u="none" cap="none" strike="noStrike">
                <a:solidFill>
                  <a:schemeClr val="lt1"/>
                </a:solidFill>
                <a:latin typeface="Arial"/>
                <a:ea typeface="Arial"/>
                <a:cs typeface="Arial"/>
                <a:sym typeface="Arial"/>
              </a:defRPr>
            </a:lvl1pPr>
            <a:lvl2pPr indent="0" lvl="1" marL="0" algn="l">
              <a:spcBef>
                <a:spcPts val="0"/>
              </a:spcBef>
              <a:buNone/>
              <a:defRPr b="1" i="0" sz="1200" u="none" cap="none" strike="noStrike">
                <a:solidFill>
                  <a:schemeClr val="lt1"/>
                </a:solidFill>
                <a:latin typeface="Arial"/>
                <a:ea typeface="Arial"/>
                <a:cs typeface="Arial"/>
                <a:sym typeface="Arial"/>
              </a:defRPr>
            </a:lvl2pPr>
            <a:lvl3pPr indent="0" lvl="2" marL="0" algn="l">
              <a:spcBef>
                <a:spcPts val="0"/>
              </a:spcBef>
              <a:buNone/>
              <a:defRPr b="1" i="0" sz="1200" u="none" cap="none" strike="noStrike">
                <a:solidFill>
                  <a:schemeClr val="lt1"/>
                </a:solidFill>
                <a:latin typeface="Arial"/>
                <a:ea typeface="Arial"/>
                <a:cs typeface="Arial"/>
                <a:sym typeface="Arial"/>
              </a:defRPr>
            </a:lvl3pPr>
            <a:lvl4pPr indent="0" lvl="3" marL="0" algn="l">
              <a:spcBef>
                <a:spcPts val="0"/>
              </a:spcBef>
              <a:buNone/>
              <a:defRPr b="1" i="0" sz="1200" u="none" cap="none" strike="noStrike">
                <a:solidFill>
                  <a:schemeClr val="lt1"/>
                </a:solidFill>
                <a:latin typeface="Arial"/>
                <a:ea typeface="Arial"/>
                <a:cs typeface="Arial"/>
                <a:sym typeface="Arial"/>
              </a:defRPr>
            </a:lvl4pPr>
            <a:lvl5pPr indent="0" lvl="4" marL="0" algn="l">
              <a:spcBef>
                <a:spcPts val="0"/>
              </a:spcBef>
              <a:buNone/>
              <a:defRPr b="1" i="0" sz="1200" u="none" cap="none" strike="noStrike">
                <a:solidFill>
                  <a:schemeClr val="lt1"/>
                </a:solidFill>
                <a:latin typeface="Arial"/>
                <a:ea typeface="Arial"/>
                <a:cs typeface="Arial"/>
                <a:sym typeface="Arial"/>
              </a:defRPr>
            </a:lvl5pPr>
            <a:lvl6pPr indent="0" lvl="5" marL="0" algn="l">
              <a:spcBef>
                <a:spcPts val="0"/>
              </a:spcBef>
              <a:buNone/>
              <a:defRPr b="1" i="0" sz="1200" u="none" cap="none" strike="noStrike">
                <a:solidFill>
                  <a:schemeClr val="lt1"/>
                </a:solidFill>
                <a:latin typeface="Arial"/>
                <a:ea typeface="Arial"/>
                <a:cs typeface="Arial"/>
                <a:sym typeface="Arial"/>
              </a:defRPr>
            </a:lvl6pPr>
            <a:lvl7pPr indent="0" lvl="6" marL="0" algn="l">
              <a:spcBef>
                <a:spcPts val="0"/>
              </a:spcBef>
              <a:buNone/>
              <a:defRPr b="1" i="0" sz="1200" u="none" cap="none" strike="noStrike">
                <a:solidFill>
                  <a:schemeClr val="lt1"/>
                </a:solidFill>
                <a:latin typeface="Arial"/>
                <a:ea typeface="Arial"/>
                <a:cs typeface="Arial"/>
                <a:sym typeface="Arial"/>
              </a:defRPr>
            </a:lvl7pPr>
            <a:lvl8pPr indent="0" lvl="7" marL="0" algn="l">
              <a:spcBef>
                <a:spcPts val="0"/>
              </a:spcBef>
              <a:buNone/>
              <a:defRPr b="1" i="0" sz="1200" u="none" cap="none" strike="noStrike">
                <a:solidFill>
                  <a:schemeClr val="lt1"/>
                </a:solidFill>
                <a:latin typeface="Arial"/>
                <a:ea typeface="Arial"/>
                <a:cs typeface="Arial"/>
                <a:sym typeface="Arial"/>
              </a:defRPr>
            </a:lvl8pPr>
            <a:lvl9pPr indent="0" lvl="8" marL="0" algn="l">
              <a:spcBef>
                <a:spcPts val="0"/>
              </a:spcBef>
              <a:buNone/>
              <a:defRPr b="1"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endParaRPr/>
          </a:p>
        </p:txBody>
      </p:sp>
      <p:sp>
        <p:nvSpPr>
          <p:cNvPr id="75" name="Google Shape;75;p27"/>
          <p:cNvSpPr txBox="1"/>
          <p:nvPr>
            <p:ph idx="1" type="body"/>
          </p:nvPr>
        </p:nvSpPr>
        <p:spPr>
          <a:xfrm>
            <a:off x="1134000" y="2626142"/>
            <a:ext cx="9936000" cy="3060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400"/>
              <a:buFont typeface="Arial"/>
              <a:buNone/>
              <a:defRPr b="1" i="0" sz="2000">
                <a:solidFill>
                  <a:schemeClr val="lt1"/>
                </a:solidFill>
                <a:latin typeface="Arial"/>
                <a:ea typeface="Arial"/>
                <a:cs typeface="Arial"/>
                <a:sym typeface="Arial"/>
              </a:defRPr>
            </a:lvl1pPr>
            <a:lvl2pPr indent="-292100" lvl="1" marL="914400" algn="l">
              <a:lnSpc>
                <a:spcPct val="104999"/>
              </a:lnSpc>
              <a:spcBef>
                <a:spcPts val="2100"/>
              </a:spcBef>
              <a:spcAft>
                <a:spcPts val="0"/>
              </a:spcAft>
              <a:buClr>
                <a:schemeClr val="dk1"/>
              </a:buClr>
              <a:buSzPts val="1000"/>
              <a:buFont typeface="Arial"/>
              <a:buChar char="•"/>
              <a:defRPr>
                <a:solidFill>
                  <a:schemeClr val="dk1"/>
                </a:solidFill>
                <a:latin typeface="Arial"/>
                <a:ea typeface="Arial"/>
                <a:cs typeface="Arial"/>
                <a:sym typeface="Arial"/>
              </a:defRPr>
            </a:lvl2pPr>
            <a:lvl3pPr indent="-292100" lvl="2" marL="1371600" algn="l">
              <a:lnSpc>
                <a:spcPct val="104999"/>
              </a:lnSpc>
              <a:spcBef>
                <a:spcPts val="2100"/>
              </a:spcBef>
              <a:spcAft>
                <a:spcPts val="0"/>
              </a:spcAft>
              <a:buClr>
                <a:schemeClr val="dk1"/>
              </a:buClr>
              <a:buSzPts val="1000"/>
              <a:buFont typeface="Arial"/>
              <a:buChar char="•"/>
              <a:defRPr>
                <a:solidFill>
                  <a:schemeClr val="dk1"/>
                </a:solidFill>
                <a:latin typeface="Arial"/>
                <a:ea typeface="Arial"/>
                <a:cs typeface="Arial"/>
                <a:sym typeface="Arial"/>
              </a:defRPr>
            </a:lvl3pPr>
            <a:lvl4pPr indent="-292100" lvl="3" marL="1828800" algn="l">
              <a:lnSpc>
                <a:spcPct val="104999"/>
              </a:lnSpc>
              <a:spcBef>
                <a:spcPts val="2100"/>
              </a:spcBef>
              <a:spcAft>
                <a:spcPts val="0"/>
              </a:spcAft>
              <a:buClr>
                <a:schemeClr val="dk1"/>
              </a:buClr>
              <a:buSzPts val="1000"/>
              <a:buFont typeface="Arial"/>
              <a:buChar char="•"/>
              <a:defRPr>
                <a:solidFill>
                  <a:schemeClr val="dk1"/>
                </a:solidFill>
                <a:latin typeface="Arial"/>
                <a:ea typeface="Arial"/>
                <a:cs typeface="Arial"/>
                <a:sym typeface="Arial"/>
              </a:defRPr>
            </a:lvl4pPr>
            <a:lvl5pPr indent="-292100" lvl="4" marL="2286000" algn="l">
              <a:lnSpc>
                <a:spcPct val="104999"/>
              </a:lnSpc>
              <a:spcBef>
                <a:spcPts val="2100"/>
              </a:spcBef>
              <a:spcAft>
                <a:spcPts val="0"/>
              </a:spcAft>
              <a:buClr>
                <a:schemeClr val="dk1"/>
              </a:buClr>
              <a:buSzPts val="1000"/>
              <a:buFont typeface="Arial"/>
              <a:buChar char="•"/>
              <a:defRPr>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76" name="Google Shape;76;p27"/>
          <p:cNvCxnSpPr/>
          <p:nvPr/>
        </p:nvCxnSpPr>
        <p:spPr>
          <a:xfrm>
            <a:off x="1134000" y="3049729"/>
            <a:ext cx="630000" cy="0"/>
          </a:xfrm>
          <a:prstGeom prst="straightConnector1">
            <a:avLst/>
          </a:prstGeom>
          <a:noFill/>
          <a:ln cap="flat" cmpd="sng" w="63500">
            <a:solidFill>
              <a:schemeClr val="lt1"/>
            </a:solidFill>
            <a:prstDash val="solid"/>
            <a:miter lim="800000"/>
            <a:headEnd len="sm" w="sm" type="none"/>
            <a:tailEnd len="sm" w="sm" type="none"/>
          </a:ln>
        </p:spPr>
      </p:cxnSp>
      <p:sp>
        <p:nvSpPr>
          <p:cNvPr id="77" name="Google Shape;77;p27"/>
          <p:cNvSpPr txBox="1"/>
          <p:nvPr>
            <p:ph type="title"/>
          </p:nvPr>
        </p:nvSpPr>
        <p:spPr>
          <a:xfrm>
            <a:off x="1134000" y="3906000"/>
            <a:ext cx="9936000" cy="641201"/>
          </a:xfrm>
          <a:prstGeom prst="rect">
            <a:avLst/>
          </a:prstGeom>
          <a:noFill/>
          <a:ln>
            <a:noFill/>
          </a:ln>
        </p:spPr>
        <p:txBody>
          <a:bodyPr anchorCtr="0" anchor="t" bIns="0" lIns="0" spcFirstLastPara="1" rIns="0" wrap="square" tIns="0">
            <a:spAutoFit/>
          </a:bodyPr>
          <a:lstStyle>
            <a:lvl1pPr lvl="0" algn="l">
              <a:lnSpc>
                <a:spcPct val="111111"/>
              </a:lnSpc>
              <a:spcBef>
                <a:spcPts val="0"/>
              </a:spcBef>
              <a:spcAft>
                <a:spcPts val="0"/>
              </a:spcAft>
              <a:buClr>
                <a:schemeClr val="lt1"/>
              </a:buClr>
              <a:buSzPts val="45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8" name="Google Shape;78;p27"/>
          <p:cNvPicPr preferRelativeResize="0"/>
          <p:nvPr/>
        </p:nvPicPr>
        <p:blipFill rotWithShape="1">
          <a:blip r:embed="rId2">
            <a:alphaModFix/>
          </a:blip>
          <a:srcRect b="0" l="0" r="0" t="0"/>
          <a:stretch/>
        </p:blipFill>
        <p:spPr>
          <a:xfrm>
            <a:off x="9612475" y="0"/>
            <a:ext cx="2579525" cy="255435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_2" showMasterSp="0">
  <p:cSld name="Titel_2">
    <p:spTree>
      <p:nvGrpSpPr>
        <p:cNvPr id="79" name="Shape 79"/>
        <p:cNvGrpSpPr/>
        <p:nvPr/>
      </p:nvGrpSpPr>
      <p:grpSpPr>
        <a:xfrm>
          <a:off x="0" y="0"/>
          <a:ext cx="0" cy="0"/>
          <a:chOff x="0" y="0"/>
          <a:chExt cx="0" cy="0"/>
        </a:xfrm>
      </p:grpSpPr>
      <p:sp>
        <p:nvSpPr>
          <p:cNvPr id="80" name="Google Shape;80;p36"/>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6"/>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6"/>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de-DE"/>
              <a:t>‹#›</a:t>
            </a:fld>
            <a:endParaRPr/>
          </a:p>
        </p:txBody>
      </p:sp>
      <p:sp>
        <p:nvSpPr>
          <p:cNvPr id="83" name="Google Shape;83;p36"/>
          <p:cNvSpPr txBox="1"/>
          <p:nvPr>
            <p:ph idx="1" type="body"/>
          </p:nvPr>
        </p:nvSpPr>
        <p:spPr>
          <a:xfrm>
            <a:off x="1134000" y="2626142"/>
            <a:ext cx="9936000" cy="3060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accent5"/>
              </a:buClr>
              <a:buSzPts val="1400"/>
              <a:buFont typeface="Arial"/>
              <a:buNone/>
              <a:defRPr b="1" i="0" sz="2000">
                <a:solidFill>
                  <a:schemeClr val="accent5"/>
                </a:solidFill>
                <a:latin typeface="Arial"/>
                <a:ea typeface="Arial"/>
                <a:cs typeface="Arial"/>
                <a:sym typeface="Arial"/>
              </a:defRPr>
            </a:lvl1pPr>
            <a:lvl2pPr indent="-292100" lvl="1" marL="914400" algn="l">
              <a:lnSpc>
                <a:spcPct val="104999"/>
              </a:lnSpc>
              <a:spcBef>
                <a:spcPts val="2100"/>
              </a:spcBef>
              <a:spcAft>
                <a:spcPts val="0"/>
              </a:spcAft>
              <a:buClr>
                <a:schemeClr val="lt1"/>
              </a:buClr>
              <a:buSzPts val="1000"/>
              <a:buFont typeface="Arial"/>
              <a:buChar char="•"/>
              <a:defRPr>
                <a:solidFill>
                  <a:schemeClr val="lt1"/>
                </a:solidFill>
                <a:latin typeface="Arial"/>
                <a:ea typeface="Arial"/>
                <a:cs typeface="Arial"/>
                <a:sym typeface="Arial"/>
              </a:defRPr>
            </a:lvl2pPr>
            <a:lvl3pPr indent="-292100" lvl="2" marL="1371600" algn="l">
              <a:lnSpc>
                <a:spcPct val="104999"/>
              </a:lnSpc>
              <a:spcBef>
                <a:spcPts val="2100"/>
              </a:spcBef>
              <a:spcAft>
                <a:spcPts val="0"/>
              </a:spcAft>
              <a:buClr>
                <a:schemeClr val="lt1"/>
              </a:buClr>
              <a:buSzPts val="1000"/>
              <a:buFont typeface="Arial"/>
              <a:buChar char="•"/>
              <a:defRPr>
                <a:solidFill>
                  <a:schemeClr val="lt1"/>
                </a:solidFill>
                <a:latin typeface="Arial"/>
                <a:ea typeface="Arial"/>
                <a:cs typeface="Arial"/>
                <a:sym typeface="Arial"/>
              </a:defRPr>
            </a:lvl3pPr>
            <a:lvl4pPr indent="-292100" lvl="3" marL="1828800" algn="l">
              <a:lnSpc>
                <a:spcPct val="104999"/>
              </a:lnSpc>
              <a:spcBef>
                <a:spcPts val="2100"/>
              </a:spcBef>
              <a:spcAft>
                <a:spcPts val="0"/>
              </a:spcAft>
              <a:buClr>
                <a:schemeClr val="lt1"/>
              </a:buClr>
              <a:buSzPts val="1000"/>
              <a:buFont typeface="Arial"/>
              <a:buChar char="•"/>
              <a:defRPr>
                <a:solidFill>
                  <a:schemeClr val="lt1"/>
                </a:solidFill>
                <a:latin typeface="Arial"/>
                <a:ea typeface="Arial"/>
                <a:cs typeface="Arial"/>
                <a:sym typeface="Arial"/>
              </a:defRPr>
            </a:lvl4pPr>
            <a:lvl5pPr indent="-292100" lvl="4" marL="2286000" algn="l">
              <a:lnSpc>
                <a:spcPct val="104999"/>
              </a:lnSpc>
              <a:spcBef>
                <a:spcPts val="2100"/>
              </a:spcBef>
              <a:spcAft>
                <a:spcPts val="0"/>
              </a:spcAft>
              <a:buClr>
                <a:schemeClr val="lt1"/>
              </a:buClr>
              <a:buSzPts val="1000"/>
              <a:buFont typeface="Arial"/>
              <a:buChar char="•"/>
              <a:defRPr>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84" name="Google Shape;84;p36"/>
          <p:cNvCxnSpPr/>
          <p:nvPr/>
        </p:nvCxnSpPr>
        <p:spPr>
          <a:xfrm>
            <a:off x="1134000" y="3049729"/>
            <a:ext cx="630000" cy="0"/>
          </a:xfrm>
          <a:prstGeom prst="straightConnector1">
            <a:avLst/>
          </a:prstGeom>
          <a:noFill/>
          <a:ln cap="flat" cmpd="sng" w="63500">
            <a:solidFill>
              <a:schemeClr val="dk1"/>
            </a:solidFill>
            <a:prstDash val="solid"/>
            <a:miter lim="800000"/>
            <a:headEnd len="sm" w="sm" type="none"/>
            <a:tailEnd len="sm" w="sm" type="none"/>
          </a:ln>
        </p:spPr>
      </p:cxnSp>
      <p:sp>
        <p:nvSpPr>
          <p:cNvPr id="85" name="Google Shape;85;p36"/>
          <p:cNvSpPr txBox="1"/>
          <p:nvPr>
            <p:ph type="title"/>
          </p:nvPr>
        </p:nvSpPr>
        <p:spPr>
          <a:xfrm>
            <a:off x="1134000" y="3906000"/>
            <a:ext cx="9936000" cy="641201"/>
          </a:xfrm>
          <a:prstGeom prst="rect">
            <a:avLst/>
          </a:prstGeom>
          <a:noFill/>
          <a:ln>
            <a:noFill/>
          </a:ln>
        </p:spPr>
        <p:txBody>
          <a:bodyPr anchorCtr="0" anchor="t" bIns="0" lIns="0" spcFirstLastPara="1" rIns="0" wrap="square" tIns="0">
            <a:spAutoFit/>
          </a:bodyPr>
          <a:lstStyle>
            <a:lvl1pPr lvl="0" algn="l">
              <a:lnSpc>
                <a:spcPct val="111111"/>
              </a:lnSpc>
              <a:spcBef>
                <a:spcPts val="0"/>
              </a:spcBef>
              <a:spcAft>
                <a:spcPts val="0"/>
              </a:spcAft>
              <a:buClr>
                <a:schemeClr val="dk2"/>
              </a:buClr>
              <a:buSzPts val="45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6" name="Google Shape;86;p36"/>
          <p:cNvPicPr preferRelativeResize="0"/>
          <p:nvPr/>
        </p:nvPicPr>
        <p:blipFill rotWithShape="1">
          <a:blip r:embed="rId2">
            <a:alphaModFix/>
          </a:blip>
          <a:srcRect b="0" l="0" r="0" t="0"/>
          <a:stretch/>
        </p:blipFill>
        <p:spPr>
          <a:xfrm>
            <a:off x="9612475" y="0"/>
            <a:ext cx="2579525" cy="2554357"/>
          </a:xfrm>
          <a:prstGeom prst="rect">
            <a:avLst/>
          </a:prstGeom>
          <a:noFill/>
          <a:ln>
            <a:noFill/>
          </a:ln>
        </p:spPr>
      </p:pic>
      <p:sp>
        <p:nvSpPr>
          <p:cNvPr id="87" name="Google Shape;87;p36"/>
          <p:cNvSpPr txBox="1"/>
          <p:nvPr/>
        </p:nvSpPr>
        <p:spPr>
          <a:xfrm>
            <a:off x="1763486" y="185057"/>
            <a:ext cx="0" cy="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1.xml"/><Relationship Id="rId22" Type="http://schemas.openxmlformats.org/officeDocument/2006/relationships/slideLayout" Target="../slideLayouts/slideLayout23.xml"/><Relationship Id="rId21" Type="http://schemas.openxmlformats.org/officeDocument/2006/relationships/slideLayout" Target="../slideLayouts/slideLayout22.xml"/><Relationship Id="rId24" Type="http://schemas.openxmlformats.org/officeDocument/2006/relationships/slideLayout" Target="../slideLayouts/slideLayout25.xml"/><Relationship Id="rId23" Type="http://schemas.openxmlformats.org/officeDocument/2006/relationships/slideLayout" Target="../slideLayouts/slideLayout24.xml"/><Relationship Id="rId1" Type="http://schemas.openxmlformats.org/officeDocument/2006/relationships/image" Target="../media/image1.pn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26" Type="http://schemas.openxmlformats.org/officeDocument/2006/relationships/slideLayout" Target="../slideLayouts/slideLayout27.xml"/><Relationship Id="rId25" Type="http://schemas.openxmlformats.org/officeDocument/2006/relationships/slideLayout" Target="../slideLayouts/slideLayout26.xml"/><Relationship Id="rId28" Type="http://schemas.openxmlformats.org/officeDocument/2006/relationships/slideLayout" Target="../slideLayouts/slideLayout29.xml"/><Relationship Id="rId27" Type="http://schemas.openxmlformats.org/officeDocument/2006/relationships/slideLayout" Target="../slideLayouts/slideLayout28.xml"/><Relationship Id="rId5" Type="http://schemas.openxmlformats.org/officeDocument/2006/relationships/slideLayout" Target="../slideLayouts/slideLayout6.xml"/><Relationship Id="rId6" Type="http://schemas.openxmlformats.org/officeDocument/2006/relationships/slideLayout" Target="../slideLayouts/slideLayout7.xml"/><Relationship Id="rId29" Type="http://schemas.openxmlformats.org/officeDocument/2006/relationships/slideLayout" Target="../slideLayouts/slideLayout30.xml"/><Relationship Id="rId7" Type="http://schemas.openxmlformats.org/officeDocument/2006/relationships/slideLayout" Target="../slideLayouts/slideLayout8.xml"/><Relationship Id="rId8" Type="http://schemas.openxmlformats.org/officeDocument/2006/relationships/slideLayout" Target="../slideLayouts/slideLayout9.xml"/><Relationship Id="rId31" Type="http://schemas.openxmlformats.org/officeDocument/2006/relationships/slideLayout" Target="../slideLayouts/slideLayout32.xml"/><Relationship Id="rId30" Type="http://schemas.openxmlformats.org/officeDocument/2006/relationships/slideLayout" Target="../slideLayouts/slideLayout31.xml"/><Relationship Id="rId11" Type="http://schemas.openxmlformats.org/officeDocument/2006/relationships/slideLayout" Target="../slideLayouts/slideLayout12.xml"/><Relationship Id="rId33" Type="http://schemas.openxmlformats.org/officeDocument/2006/relationships/slideLayout" Target="../slideLayouts/slideLayout34.xml"/><Relationship Id="rId10" Type="http://schemas.openxmlformats.org/officeDocument/2006/relationships/slideLayout" Target="../slideLayouts/slideLayout11.xml"/><Relationship Id="rId32" Type="http://schemas.openxmlformats.org/officeDocument/2006/relationships/slideLayout" Target="../slideLayouts/slideLayout33.xml"/><Relationship Id="rId13" Type="http://schemas.openxmlformats.org/officeDocument/2006/relationships/slideLayout" Target="../slideLayouts/slideLayout14.xml"/><Relationship Id="rId35" Type="http://schemas.openxmlformats.org/officeDocument/2006/relationships/theme" Target="../theme/theme1.xml"/><Relationship Id="rId12" Type="http://schemas.openxmlformats.org/officeDocument/2006/relationships/slideLayout" Target="../slideLayouts/slideLayout13.xml"/><Relationship Id="rId34" Type="http://schemas.openxmlformats.org/officeDocument/2006/relationships/slideLayout" Target="../slideLayouts/slideLayout35.xml"/><Relationship Id="rId15" Type="http://schemas.openxmlformats.org/officeDocument/2006/relationships/slideLayout" Target="../slideLayouts/slideLayout16.xml"/><Relationship Id="rId14" Type="http://schemas.openxmlformats.org/officeDocument/2006/relationships/slideLayout" Target="../slideLayouts/slideLayout15.xml"/><Relationship Id="rId17" Type="http://schemas.openxmlformats.org/officeDocument/2006/relationships/slideLayout" Target="../slideLayouts/slideLayout18.xml"/><Relationship Id="rId16" Type="http://schemas.openxmlformats.org/officeDocument/2006/relationships/slideLayout" Target="../slideLayouts/slideLayout17.xml"/><Relationship Id="rId19" Type="http://schemas.openxmlformats.org/officeDocument/2006/relationships/slideLayout" Target="../slideLayouts/slideLayout20.xml"/><Relationship Id="rId1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1134000" y="1272277"/>
            <a:ext cx="9936000" cy="641201"/>
          </a:xfrm>
          <a:prstGeom prst="rect">
            <a:avLst/>
          </a:prstGeom>
          <a:noFill/>
          <a:ln>
            <a:noFill/>
          </a:ln>
        </p:spPr>
        <p:txBody>
          <a:bodyPr anchorCtr="0" anchor="t" bIns="0" lIns="0" spcFirstLastPara="1" rIns="0" wrap="square" tIns="0">
            <a:spAutoFit/>
          </a:bodyPr>
          <a:lstStyle>
            <a:lvl1pPr lvl="0" marR="0" rtl="0" algn="l">
              <a:lnSpc>
                <a:spcPct val="111111"/>
              </a:lnSpc>
              <a:spcBef>
                <a:spcPts val="0"/>
              </a:spcBef>
              <a:spcAft>
                <a:spcPts val="0"/>
              </a:spcAft>
              <a:buClr>
                <a:schemeClr val="lt2"/>
              </a:buClr>
              <a:buSzPts val="4500"/>
              <a:buFont typeface="Arial"/>
              <a:buNone/>
              <a:defRPr b="1" i="0" sz="4500" u="none" cap="none" strike="noStrik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6"/>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marR="0" rtl="0" algn="r">
              <a:spcBef>
                <a:spcPts val="0"/>
              </a:spcBef>
              <a:spcAft>
                <a:spcPts val="0"/>
              </a:spcAft>
              <a:buSzPts val="1400"/>
              <a:buNone/>
              <a:defRPr b="1" i="0" sz="1200" u="none" cap="none" strike="noStrike">
                <a:solidFill>
                  <a:schemeClr val="accent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2" name="Google Shape;12;p26"/>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marR="0" rtl="0" algn="l">
              <a:spcBef>
                <a:spcPts val="0"/>
              </a:spcBef>
              <a:spcAft>
                <a:spcPts val="0"/>
              </a:spcAft>
              <a:buSzPts val="1400"/>
              <a:buNone/>
              <a:defRPr b="1" i="0" sz="1200" u="none" cap="none" strike="noStrike">
                <a:solidFill>
                  <a:schemeClr val="accent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3" name="Google Shape;13;p26"/>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marR="0" rtl="0" algn="l">
              <a:spcBef>
                <a:spcPts val="0"/>
              </a:spcBef>
              <a:buNone/>
              <a:defRPr b="1" i="0" sz="1200" u="none" cap="none" strike="noStrike">
                <a:solidFill>
                  <a:schemeClr val="accent5"/>
                </a:solidFill>
                <a:latin typeface="Arial"/>
                <a:ea typeface="Arial"/>
                <a:cs typeface="Arial"/>
                <a:sym typeface="Arial"/>
              </a:defRPr>
            </a:lvl1pPr>
            <a:lvl2pPr indent="0" lvl="1" marL="0" marR="0" rtl="0" algn="l">
              <a:spcBef>
                <a:spcPts val="0"/>
              </a:spcBef>
              <a:buNone/>
              <a:defRPr b="1" i="0" sz="1200" u="none" cap="none" strike="noStrike">
                <a:solidFill>
                  <a:schemeClr val="accent5"/>
                </a:solidFill>
                <a:latin typeface="Arial"/>
                <a:ea typeface="Arial"/>
                <a:cs typeface="Arial"/>
                <a:sym typeface="Arial"/>
              </a:defRPr>
            </a:lvl2pPr>
            <a:lvl3pPr indent="0" lvl="2" marL="0" marR="0" rtl="0" algn="l">
              <a:spcBef>
                <a:spcPts val="0"/>
              </a:spcBef>
              <a:buNone/>
              <a:defRPr b="1" i="0" sz="1200" u="none" cap="none" strike="noStrike">
                <a:solidFill>
                  <a:schemeClr val="accent5"/>
                </a:solidFill>
                <a:latin typeface="Arial"/>
                <a:ea typeface="Arial"/>
                <a:cs typeface="Arial"/>
                <a:sym typeface="Arial"/>
              </a:defRPr>
            </a:lvl3pPr>
            <a:lvl4pPr indent="0" lvl="3" marL="0" marR="0" rtl="0" algn="l">
              <a:spcBef>
                <a:spcPts val="0"/>
              </a:spcBef>
              <a:buNone/>
              <a:defRPr b="1" i="0" sz="1200" u="none" cap="none" strike="noStrike">
                <a:solidFill>
                  <a:schemeClr val="accent5"/>
                </a:solidFill>
                <a:latin typeface="Arial"/>
                <a:ea typeface="Arial"/>
                <a:cs typeface="Arial"/>
                <a:sym typeface="Arial"/>
              </a:defRPr>
            </a:lvl4pPr>
            <a:lvl5pPr indent="0" lvl="4" marL="0" marR="0" rtl="0" algn="l">
              <a:spcBef>
                <a:spcPts val="0"/>
              </a:spcBef>
              <a:buNone/>
              <a:defRPr b="1" i="0" sz="1200" u="none" cap="none" strike="noStrike">
                <a:solidFill>
                  <a:schemeClr val="accent5"/>
                </a:solidFill>
                <a:latin typeface="Arial"/>
                <a:ea typeface="Arial"/>
                <a:cs typeface="Arial"/>
                <a:sym typeface="Arial"/>
              </a:defRPr>
            </a:lvl5pPr>
            <a:lvl6pPr indent="0" lvl="5" marL="0" marR="0" rtl="0" algn="l">
              <a:spcBef>
                <a:spcPts val="0"/>
              </a:spcBef>
              <a:buNone/>
              <a:defRPr b="1" i="0" sz="1200" u="none" cap="none" strike="noStrike">
                <a:solidFill>
                  <a:schemeClr val="accent5"/>
                </a:solidFill>
                <a:latin typeface="Arial"/>
                <a:ea typeface="Arial"/>
                <a:cs typeface="Arial"/>
                <a:sym typeface="Arial"/>
              </a:defRPr>
            </a:lvl6pPr>
            <a:lvl7pPr indent="0" lvl="6" marL="0" marR="0" rtl="0" algn="l">
              <a:spcBef>
                <a:spcPts val="0"/>
              </a:spcBef>
              <a:buNone/>
              <a:defRPr b="1" i="0" sz="1200" u="none" cap="none" strike="noStrike">
                <a:solidFill>
                  <a:schemeClr val="accent5"/>
                </a:solidFill>
                <a:latin typeface="Arial"/>
                <a:ea typeface="Arial"/>
                <a:cs typeface="Arial"/>
                <a:sym typeface="Arial"/>
              </a:defRPr>
            </a:lvl7pPr>
            <a:lvl8pPr indent="0" lvl="7" marL="0" marR="0" rtl="0" algn="l">
              <a:spcBef>
                <a:spcPts val="0"/>
              </a:spcBef>
              <a:buNone/>
              <a:defRPr b="1" i="0" sz="1200" u="none" cap="none" strike="noStrike">
                <a:solidFill>
                  <a:schemeClr val="accent5"/>
                </a:solidFill>
                <a:latin typeface="Arial"/>
                <a:ea typeface="Arial"/>
                <a:cs typeface="Arial"/>
                <a:sym typeface="Arial"/>
              </a:defRPr>
            </a:lvl8pPr>
            <a:lvl9pPr indent="0" lvl="8" marL="0" marR="0" rtl="0" algn="l">
              <a:spcBef>
                <a:spcPts val="0"/>
              </a:spcBef>
              <a:buNone/>
              <a:defRPr b="1" i="0" sz="1200" u="none" cap="none" strike="noStrike">
                <a:solidFill>
                  <a:schemeClr val="accent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endParaRPr/>
          </a:p>
        </p:txBody>
      </p:sp>
      <p:sp>
        <p:nvSpPr>
          <p:cNvPr id="14" name="Google Shape;14;p26"/>
          <p:cNvSpPr txBox="1"/>
          <p:nvPr>
            <p:ph idx="1" type="body"/>
          </p:nvPr>
        </p:nvSpPr>
        <p:spPr>
          <a:xfrm>
            <a:off x="1134000" y="2021076"/>
            <a:ext cx="9936000" cy="3928873"/>
          </a:xfrm>
          <a:prstGeom prst="rect">
            <a:avLst/>
          </a:prstGeom>
          <a:noFill/>
          <a:ln>
            <a:noFill/>
          </a:ln>
        </p:spPr>
        <p:txBody>
          <a:bodyPr anchorCtr="0" anchor="t" bIns="0" lIns="0" spcFirstLastPara="1" rIns="0" wrap="square" tIns="0">
            <a:noAutofit/>
          </a:bodyPr>
          <a:lstStyle>
            <a:lvl1pPr indent="-317500" lvl="0" marL="457200" marR="0" rtl="0" algn="l">
              <a:lnSpc>
                <a:spcPct val="104999"/>
              </a:lnSpc>
              <a:spcBef>
                <a:spcPts val="2100"/>
              </a:spcBef>
              <a:spcAft>
                <a:spcPts val="0"/>
              </a:spcAft>
              <a:buClr>
                <a:schemeClr val="lt2"/>
              </a:buClr>
              <a:buSzPts val="1400"/>
              <a:buFont typeface="Arial"/>
              <a:buChar char="•"/>
              <a:defRPr b="0" i="0" sz="2000" u="none" cap="none" strike="noStrike">
                <a:solidFill>
                  <a:schemeClr val="lt2"/>
                </a:solidFill>
                <a:latin typeface="Arial"/>
                <a:ea typeface="Arial"/>
                <a:cs typeface="Arial"/>
                <a:sym typeface="Arial"/>
              </a:defRPr>
            </a:lvl1pPr>
            <a:lvl2pPr indent="-292100" lvl="1" marL="914400" marR="0" rtl="0" algn="l">
              <a:lnSpc>
                <a:spcPct val="104999"/>
              </a:lnSpc>
              <a:spcBef>
                <a:spcPts val="2100"/>
              </a:spcBef>
              <a:spcAft>
                <a:spcPts val="0"/>
              </a:spcAft>
              <a:buClr>
                <a:schemeClr val="lt2"/>
              </a:buClr>
              <a:buSzPts val="1000"/>
              <a:buFont typeface="Arial"/>
              <a:buChar char="•"/>
              <a:defRPr b="0" i="0" sz="2000" u="none" cap="none" strike="noStrike">
                <a:solidFill>
                  <a:schemeClr val="lt2"/>
                </a:solidFill>
                <a:latin typeface="Arial"/>
                <a:ea typeface="Arial"/>
                <a:cs typeface="Arial"/>
                <a:sym typeface="Arial"/>
              </a:defRPr>
            </a:lvl2pPr>
            <a:lvl3pPr indent="-292100" lvl="2" marL="1371600" marR="0" rtl="0" algn="l">
              <a:lnSpc>
                <a:spcPct val="104999"/>
              </a:lnSpc>
              <a:spcBef>
                <a:spcPts val="2100"/>
              </a:spcBef>
              <a:spcAft>
                <a:spcPts val="0"/>
              </a:spcAft>
              <a:buClr>
                <a:schemeClr val="lt2"/>
              </a:buClr>
              <a:buSzPts val="1000"/>
              <a:buFont typeface="Arial"/>
              <a:buChar char="•"/>
              <a:defRPr b="0" i="0" sz="2000" u="none" cap="none" strike="noStrike">
                <a:solidFill>
                  <a:schemeClr val="lt2"/>
                </a:solidFill>
                <a:latin typeface="Arial"/>
                <a:ea typeface="Arial"/>
                <a:cs typeface="Arial"/>
                <a:sym typeface="Arial"/>
              </a:defRPr>
            </a:lvl3pPr>
            <a:lvl4pPr indent="-292100" lvl="3" marL="1828800" marR="0" rtl="0" algn="l">
              <a:lnSpc>
                <a:spcPct val="104999"/>
              </a:lnSpc>
              <a:spcBef>
                <a:spcPts val="2100"/>
              </a:spcBef>
              <a:spcAft>
                <a:spcPts val="0"/>
              </a:spcAft>
              <a:buClr>
                <a:schemeClr val="lt2"/>
              </a:buClr>
              <a:buSzPts val="1000"/>
              <a:buFont typeface="Arial"/>
              <a:buChar char="•"/>
              <a:defRPr b="0" i="0" sz="2000" u="none" cap="none" strike="noStrike">
                <a:solidFill>
                  <a:schemeClr val="lt2"/>
                </a:solidFill>
                <a:latin typeface="Arial"/>
                <a:ea typeface="Arial"/>
                <a:cs typeface="Arial"/>
                <a:sym typeface="Arial"/>
              </a:defRPr>
            </a:lvl4pPr>
            <a:lvl5pPr indent="-292100" lvl="4" marL="2286000" marR="0" rtl="0" algn="l">
              <a:lnSpc>
                <a:spcPct val="104999"/>
              </a:lnSpc>
              <a:spcBef>
                <a:spcPts val="2100"/>
              </a:spcBef>
              <a:spcAft>
                <a:spcPts val="0"/>
              </a:spcAft>
              <a:buClr>
                <a:schemeClr val="lt2"/>
              </a:buClr>
              <a:buSzPts val="1000"/>
              <a:buFont typeface="Arial"/>
              <a:buChar char="•"/>
              <a:defRPr b="0" i="0" sz="2000" u="none" cap="none" strike="noStrike">
                <a:solidFill>
                  <a:schemeClr val="lt2"/>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pic>
        <p:nvPicPr>
          <p:cNvPr id="15" name="Google Shape;15;p26"/>
          <p:cNvPicPr preferRelativeResize="0"/>
          <p:nvPr/>
        </p:nvPicPr>
        <p:blipFill rotWithShape="1">
          <a:blip r:embed="rId1">
            <a:alphaModFix/>
          </a:blip>
          <a:srcRect b="0" l="0" r="0" t="0"/>
          <a:stretch/>
        </p:blipFill>
        <p:spPr>
          <a:xfrm>
            <a:off x="10092342" y="0"/>
            <a:ext cx="2099657" cy="207917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287">
          <p15:clr>
            <a:srgbClr val="9FCC3B"/>
          </p15:clr>
        </p15:guide>
        <p15:guide id="2" orient="horz" pos="799">
          <p15:clr>
            <a:srgbClr val="9FCC3B"/>
          </p15:clr>
        </p15:guide>
        <p15:guide id="3" orient="horz" pos="3748">
          <p15:clr>
            <a:srgbClr val="9FCC3B"/>
          </p15:clr>
        </p15:guide>
        <p15:guide id="4" pos="2196">
          <p15:clr>
            <a:srgbClr val="9FCC3B"/>
          </p15:clr>
        </p15:guide>
        <p15:guide id="5" pos="2309">
          <p15:clr>
            <a:srgbClr val="9FCC3B"/>
          </p15:clr>
        </p15:guide>
        <p15:guide id="6" pos="3784">
          <p15:clr>
            <a:srgbClr val="9FCC3B"/>
          </p15:clr>
        </p15:guide>
        <p15:guide id="7" pos="3896">
          <p15:clr>
            <a:srgbClr val="9FCC3B"/>
          </p15:clr>
        </p15:guide>
        <p15:guide id="8" pos="5371">
          <p15:clr>
            <a:srgbClr val="9FCC3B"/>
          </p15:clr>
        </p15:guide>
        <p15:guide id="9" pos="5484">
          <p15:clr>
            <a:srgbClr val="9FCC3B"/>
          </p15:clr>
        </p15:guide>
        <p15:guide id="10" pos="3840">
          <p15:clr>
            <a:srgbClr val="9FCC3B"/>
          </p15:clr>
        </p15:guide>
        <p15:guide id="11" pos="711">
          <p15:clr>
            <a:srgbClr val="9FCC3B"/>
          </p15:clr>
        </p15:guide>
        <p15:guide id="12" pos="393">
          <p15:clr>
            <a:srgbClr val="9FCC3B"/>
          </p15:clr>
        </p15:guide>
        <p15:guide id="13" orient="horz" pos="395">
          <p15:clr>
            <a:srgbClr val="9FCC3B"/>
          </p15:clr>
        </p15:guide>
        <p15:guide id="14" pos="6970">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sp>
        <p:nvSpPr>
          <p:cNvPr id="31" name="Google Shape;31;p25"/>
          <p:cNvSpPr txBox="1"/>
          <p:nvPr>
            <p:ph type="title"/>
          </p:nvPr>
        </p:nvSpPr>
        <p:spPr>
          <a:xfrm>
            <a:off x="1134000" y="1272277"/>
            <a:ext cx="9936000" cy="641201"/>
          </a:xfrm>
          <a:prstGeom prst="rect">
            <a:avLst/>
          </a:prstGeom>
          <a:noFill/>
          <a:ln>
            <a:noFill/>
          </a:ln>
        </p:spPr>
        <p:txBody>
          <a:bodyPr anchorCtr="0" anchor="t" bIns="0" lIns="0" spcFirstLastPara="1" rIns="0" wrap="square" tIns="0">
            <a:spAutoFit/>
          </a:bodyPr>
          <a:lstStyle>
            <a:lvl1pPr lvl="0" marR="0" rtl="0" algn="l">
              <a:lnSpc>
                <a:spcPct val="111111"/>
              </a:lnSpc>
              <a:spcBef>
                <a:spcPts val="0"/>
              </a:spcBef>
              <a:spcAft>
                <a:spcPts val="0"/>
              </a:spcAft>
              <a:buClr>
                <a:schemeClr val="dk2"/>
              </a:buClr>
              <a:buSzPts val="4500"/>
              <a:buFont typeface="Arial"/>
              <a:buNone/>
              <a:defRPr b="1" i="0" sz="45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25"/>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lvl1pPr lvl="0" marR="0" rtl="0" algn="r">
              <a:spcBef>
                <a:spcPts val="0"/>
              </a:spcBef>
              <a:spcAft>
                <a:spcPts val="0"/>
              </a:spcAft>
              <a:buSzPts val="1400"/>
              <a:buNone/>
              <a:defRPr b="1" i="0" sz="1200" u="none" cap="none" strike="noStrike">
                <a:solidFill>
                  <a:schemeClr val="accent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3" name="Google Shape;33;p25"/>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lvl1pPr lvl="0" marR="0" rtl="0" algn="l">
              <a:spcBef>
                <a:spcPts val="0"/>
              </a:spcBef>
              <a:spcAft>
                <a:spcPts val="0"/>
              </a:spcAft>
              <a:buSzPts val="1400"/>
              <a:buNone/>
              <a:defRPr b="1" i="0" sz="1200" u="none" cap="none" strike="noStrike">
                <a:solidFill>
                  <a:schemeClr val="accent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4" name="Google Shape;34;p25"/>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lvl1pPr indent="0" lvl="0" marL="0" marR="0" rtl="0" algn="l">
              <a:spcBef>
                <a:spcPts val="0"/>
              </a:spcBef>
              <a:buNone/>
              <a:defRPr b="1" i="0" sz="1200" u="none" cap="none" strike="noStrike">
                <a:solidFill>
                  <a:schemeClr val="accent5"/>
                </a:solidFill>
                <a:latin typeface="Arial"/>
                <a:ea typeface="Arial"/>
                <a:cs typeface="Arial"/>
                <a:sym typeface="Arial"/>
              </a:defRPr>
            </a:lvl1pPr>
            <a:lvl2pPr indent="0" lvl="1" marL="0" marR="0" rtl="0" algn="l">
              <a:spcBef>
                <a:spcPts val="0"/>
              </a:spcBef>
              <a:buNone/>
              <a:defRPr b="1" i="0" sz="1200" u="none" cap="none" strike="noStrike">
                <a:solidFill>
                  <a:schemeClr val="accent5"/>
                </a:solidFill>
                <a:latin typeface="Arial"/>
                <a:ea typeface="Arial"/>
                <a:cs typeface="Arial"/>
                <a:sym typeface="Arial"/>
              </a:defRPr>
            </a:lvl2pPr>
            <a:lvl3pPr indent="0" lvl="2" marL="0" marR="0" rtl="0" algn="l">
              <a:spcBef>
                <a:spcPts val="0"/>
              </a:spcBef>
              <a:buNone/>
              <a:defRPr b="1" i="0" sz="1200" u="none" cap="none" strike="noStrike">
                <a:solidFill>
                  <a:schemeClr val="accent5"/>
                </a:solidFill>
                <a:latin typeface="Arial"/>
                <a:ea typeface="Arial"/>
                <a:cs typeface="Arial"/>
                <a:sym typeface="Arial"/>
              </a:defRPr>
            </a:lvl3pPr>
            <a:lvl4pPr indent="0" lvl="3" marL="0" marR="0" rtl="0" algn="l">
              <a:spcBef>
                <a:spcPts val="0"/>
              </a:spcBef>
              <a:buNone/>
              <a:defRPr b="1" i="0" sz="1200" u="none" cap="none" strike="noStrike">
                <a:solidFill>
                  <a:schemeClr val="accent5"/>
                </a:solidFill>
                <a:latin typeface="Arial"/>
                <a:ea typeface="Arial"/>
                <a:cs typeface="Arial"/>
                <a:sym typeface="Arial"/>
              </a:defRPr>
            </a:lvl4pPr>
            <a:lvl5pPr indent="0" lvl="4" marL="0" marR="0" rtl="0" algn="l">
              <a:spcBef>
                <a:spcPts val="0"/>
              </a:spcBef>
              <a:buNone/>
              <a:defRPr b="1" i="0" sz="1200" u="none" cap="none" strike="noStrike">
                <a:solidFill>
                  <a:schemeClr val="accent5"/>
                </a:solidFill>
                <a:latin typeface="Arial"/>
                <a:ea typeface="Arial"/>
                <a:cs typeface="Arial"/>
                <a:sym typeface="Arial"/>
              </a:defRPr>
            </a:lvl5pPr>
            <a:lvl6pPr indent="0" lvl="5" marL="0" marR="0" rtl="0" algn="l">
              <a:spcBef>
                <a:spcPts val="0"/>
              </a:spcBef>
              <a:buNone/>
              <a:defRPr b="1" i="0" sz="1200" u="none" cap="none" strike="noStrike">
                <a:solidFill>
                  <a:schemeClr val="accent5"/>
                </a:solidFill>
                <a:latin typeface="Arial"/>
                <a:ea typeface="Arial"/>
                <a:cs typeface="Arial"/>
                <a:sym typeface="Arial"/>
              </a:defRPr>
            </a:lvl6pPr>
            <a:lvl7pPr indent="0" lvl="6" marL="0" marR="0" rtl="0" algn="l">
              <a:spcBef>
                <a:spcPts val="0"/>
              </a:spcBef>
              <a:buNone/>
              <a:defRPr b="1" i="0" sz="1200" u="none" cap="none" strike="noStrike">
                <a:solidFill>
                  <a:schemeClr val="accent5"/>
                </a:solidFill>
                <a:latin typeface="Arial"/>
                <a:ea typeface="Arial"/>
                <a:cs typeface="Arial"/>
                <a:sym typeface="Arial"/>
              </a:defRPr>
            </a:lvl7pPr>
            <a:lvl8pPr indent="0" lvl="7" marL="0" marR="0" rtl="0" algn="l">
              <a:spcBef>
                <a:spcPts val="0"/>
              </a:spcBef>
              <a:buNone/>
              <a:defRPr b="1" i="0" sz="1200" u="none" cap="none" strike="noStrike">
                <a:solidFill>
                  <a:schemeClr val="accent5"/>
                </a:solidFill>
                <a:latin typeface="Arial"/>
                <a:ea typeface="Arial"/>
                <a:cs typeface="Arial"/>
                <a:sym typeface="Arial"/>
              </a:defRPr>
            </a:lvl8pPr>
            <a:lvl9pPr indent="0" lvl="8" marL="0" marR="0" rtl="0" algn="l">
              <a:spcBef>
                <a:spcPts val="0"/>
              </a:spcBef>
              <a:buNone/>
              <a:defRPr b="1" i="0" sz="1200" u="none" cap="none" strike="noStrike">
                <a:solidFill>
                  <a:schemeClr val="accent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endParaRPr/>
          </a:p>
        </p:txBody>
      </p:sp>
      <p:sp>
        <p:nvSpPr>
          <p:cNvPr id="35" name="Google Shape;35;p25"/>
          <p:cNvSpPr txBox="1"/>
          <p:nvPr>
            <p:ph idx="1" type="body"/>
          </p:nvPr>
        </p:nvSpPr>
        <p:spPr>
          <a:xfrm>
            <a:off x="1134000" y="2021076"/>
            <a:ext cx="9936000" cy="3928873"/>
          </a:xfrm>
          <a:prstGeom prst="rect">
            <a:avLst/>
          </a:prstGeom>
          <a:noFill/>
          <a:ln>
            <a:noFill/>
          </a:ln>
        </p:spPr>
        <p:txBody>
          <a:bodyPr anchorCtr="0" anchor="t" bIns="0" lIns="0" spcFirstLastPara="1" rIns="0" wrap="square" tIns="0">
            <a:noAutofit/>
          </a:bodyPr>
          <a:lstStyle>
            <a:lvl1pPr indent="-317500" lvl="0" marL="457200" marR="0" rtl="0" algn="l">
              <a:lnSpc>
                <a:spcPct val="104999"/>
              </a:lnSpc>
              <a:spcBef>
                <a:spcPts val="2100"/>
              </a:spcBef>
              <a:spcAft>
                <a:spcPts val="0"/>
              </a:spcAft>
              <a:buClr>
                <a:schemeClr val="dk2"/>
              </a:buClr>
              <a:buSzPts val="1400"/>
              <a:buFont typeface="Arial"/>
              <a:buChar char="•"/>
              <a:defRPr b="0" i="0" sz="2000" u="none" cap="none" strike="noStrike">
                <a:solidFill>
                  <a:schemeClr val="dk2"/>
                </a:solidFill>
                <a:latin typeface="Arial"/>
                <a:ea typeface="Arial"/>
                <a:cs typeface="Arial"/>
                <a:sym typeface="Arial"/>
              </a:defRPr>
            </a:lvl1pPr>
            <a:lvl2pPr indent="-292100" lvl="1" marL="914400" marR="0" rtl="0" algn="l">
              <a:lnSpc>
                <a:spcPct val="104999"/>
              </a:lnSpc>
              <a:spcBef>
                <a:spcPts val="2100"/>
              </a:spcBef>
              <a:spcAft>
                <a:spcPts val="0"/>
              </a:spcAft>
              <a:buClr>
                <a:schemeClr val="dk2"/>
              </a:buClr>
              <a:buSzPts val="1000"/>
              <a:buFont typeface="Arial"/>
              <a:buChar char="•"/>
              <a:defRPr b="0" i="0" sz="2000" u="none" cap="none" strike="noStrike">
                <a:solidFill>
                  <a:schemeClr val="dk2"/>
                </a:solidFill>
                <a:latin typeface="Arial"/>
                <a:ea typeface="Arial"/>
                <a:cs typeface="Arial"/>
                <a:sym typeface="Arial"/>
              </a:defRPr>
            </a:lvl2pPr>
            <a:lvl3pPr indent="-292100" lvl="2" marL="1371600" marR="0" rtl="0" algn="l">
              <a:lnSpc>
                <a:spcPct val="104999"/>
              </a:lnSpc>
              <a:spcBef>
                <a:spcPts val="2100"/>
              </a:spcBef>
              <a:spcAft>
                <a:spcPts val="0"/>
              </a:spcAft>
              <a:buClr>
                <a:schemeClr val="dk2"/>
              </a:buClr>
              <a:buSzPts val="1000"/>
              <a:buFont typeface="Arial"/>
              <a:buChar char="•"/>
              <a:defRPr b="0" i="0" sz="2000" u="none" cap="none" strike="noStrike">
                <a:solidFill>
                  <a:schemeClr val="dk2"/>
                </a:solidFill>
                <a:latin typeface="Arial"/>
                <a:ea typeface="Arial"/>
                <a:cs typeface="Arial"/>
                <a:sym typeface="Arial"/>
              </a:defRPr>
            </a:lvl3pPr>
            <a:lvl4pPr indent="-292100" lvl="3" marL="1828800" marR="0" rtl="0" algn="l">
              <a:lnSpc>
                <a:spcPct val="104999"/>
              </a:lnSpc>
              <a:spcBef>
                <a:spcPts val="2100"/>
              </a:spcBef>
              <a:spcAft>
                <a:spcPts val="0"/>
              </a:spcAft>
              <a:buClr>
                <a:schemeClr val="dk2"/>
              </a:buClr>
              <a:buSzPts val="1000"/>
              <a:buFont typeface="Arial"/>
              <a:buChar char="•"/>
              <a:defRPr b="0" i="0" sz="2000" u="none" cap="none" strike="noStrike">
                <a:solidFill>
                  <a:schemeClr val="dk2"/>
                </a:solidFill>
                <a:latin typeface="Arial"/>
                <a:ea typeface="Arial"/>
                <a:cs typeface="Arial"/>
                <a:sym typeface="Arial"/>
              </a:defRPr>
            </a:lvl4pPr>
            <a:lvl5pPr indent="-292100" lvl="4" marL="2286000" marR="0" rtl="0" algn="l">
              <a:lnSpc>
                <a:spcPct val="104999"/>
              </a:lnSpc>
              <a:spcBef>
                <a:spcPts val="2100"/>
              </a:spcBef>
              <a:spcAft>
                <a:spcPts val="0"/>
              </a:spcAft>
              <a:buClr>
                <a:schemeClr val="dk2"/>
              </a:buClr>
              <a:buSzPts val="1000"/>
              <a:buFont typeface="Arial"/>
              <a:buChar char="•"/>
              <a:defRPr b="0" i="0" sz="20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36" name="Google Shape;36;p25"/>
          <p:cNvPicPr preferRelativeResize="0"/>
          <p:nvPr/>
        </p:nvPicPr>
        <p:blipFill rotWithShape="1">
          <a:blip r:embed="rId1">
            <a:alphaModFix/>
          </a:blip>
          <a:srcRect b="0" l="0" r="0" t="0"/>
          <a:stretch/>
        </p:blipFill>
        <p:spPr>
          <a:xfrm>
            <a:off x="10092342" y="0"/>
            <a:ext cx="2099657" cy="207917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287">
          <p15:clr>
            <a:srgbClr val="9FCC3B"/>
          </p15:clr>
        </p15:guide>
        <p15:guide id="2" orient="horz" pos="799">
          <p15:clr>
            <a:srgbClr val="9FCC3B"/>
          </p15:clr>
        </p15:guide>
        <p15:guide id="3" orient="horz" pos="3748">
          <p15:clr>
            <a:srgbClr val="9FCC3B"/>
          </p15:clr>
        </p15:guide>
        <p15:guide id="4" pos="2196">
          <p15:clr>
            <a:srgbClr val="9FCC3B"/>
          </p15:clr>
        </p15:guide>
        <p15:guide id="5" pos="2309">
          <p15:clr>
            <a:srgbClr val="9FCC3B"/>
          </p15:clr>
        </p15:guide>
        <p15:guide id="6" pos="3784">
          <p15:clr>
            <a:srgbClr val="9FCC3B"/>
          </p15:clr>
        </p15:guide>
        <p15:guide id="7" pos="3896">
          <p15:clr>
            <a:srgbClr val="9FCC3B"/>
          </p15:clr>
        </p15:guide>
        <p15:guide id="8" pos="5371">
          <p15:clr>
            <a:srgbClr val="9FCC3B"/>
          </p15:clr>
        </p15:guide>
        <p15:guide id="9" pos="5484">
          <p15:clr>
            <a:srgbClr val="9FCC3B"/>
          </p15:clr>
        </p15:guide>
        <p15:guide id="10" pos="3840">
          <p15:clr>
            <a:srgbClr val="9FCC3B"/>
          </p15:clr>
        </p15:guide>
        <p15:guide id="11" pos="711">
          <p15:clr>
            <a:srgbClr val="9FCC3B"/>
          </p15:clr>
        </p15:guide>
        <p15:guide id="12" pos="393">
          <p15:clr>
            <a:srgbClr val="9FCC3B"/>
          </p15:clr>
        </p15:guide>
        <p15:guide id="13" orient="horz" pos="395">
          <p15:clr>
            <a:srgbClr val="9FCC3B"/>
          </p15:clr>
        </p15:guide>
        <p15:guide id="14" pos="6970">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doi.org/10.1016/j.acalib.2020.102297" TargetMode="External"/><Relationship Id="rId4" Type="http://schemas.openxmlformats.org/officeDocument/2006/relationships/hyperlink" Target="https://nbn-resolving.org/urn:nbn:de:hebis:30:3-675621" TargetMode="External"/><Relationship Id="rId5" Type="http://schemas.openxmlformats.org/officeDocument/2006/relationships/hyperlink" Target="https://library.ifla.org/view/conferences/201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p>
            <a:pPr indent="0" lvl="0" marL="0" rtl="0" algn="r">
              <a:spcBef>
                <a:spcPts val="0"/>
              </a:spcBef>
              <a:spcAft>
                <a:spcPts val="0"/>
              </a:spcAft>
              <a:buNone/>
            </a:pPr>
            <a:r>
              <a:rPr lang="de-DE"/>
              <a:t>25.05.2023 – LIDA Conference</a:t>
            </a:r>
            <a:endParaRPr/>
          </a:p>
        </p:txBody>
      </p:sp>
      <p:sp>
        <p:nvSpPr>
          <p:cNvPr id="276" name="Google Shape;276;p1"/>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fld id="{00000000-1234-1234-1234-123412341234}" type="slidenum">
              <a:rPr lang="de-DE"/>
              <a:t>‹#›</a:t>
            </a:fld>
            <a:endParaRPr/>
          </a:p>
        </p:txBody>
      </p:sp>
      <p:sp>
        <p:nvSpPr>
          <p:cNvPr id="277" name="Google Shape;277;p1"/>
          <p:cNvSpPr txBox="1"/>
          <p:nvPr>
            <p:ph idx="1" type="body"/>
          </p:nvPr>
        </p:nvSpPr>
        <p:spPr>
          <a:xfrm>
            <a:off x="1134000" y="2507917"/>
            <a:ext cx="9936000" cy="492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lt1"/>
              </a:buClr>
              <a:buSzPts val="1400"/>
              <a:buFont typeface="Arial"/>
              <a:buNone/>
            </a:pPr>
            <a:r>
              <a:rPr lang="de-DE"/>
              <a:t>Elke Greifeneder &amp; Paulina Bressel</a:t>
            </a:r>
            <a:endParaRPr/>
          </a:p>
          <a:p>
            <a:pPr indent="0" lvl="0" marL="0" rtl="0" algn="l">
              <a:spcBef>
                <a:spcPts val="0"/>
              </a:spcBef>
              <a:spcAft>
                <a:spcPts val="0"/>
              </a:spcAft>
              <a:buClr>
                <a:schemeClr val="accent5"/>
              </a:buClr>
              <a:buFont typeface="Arial"/>
              <a:buNone/>
            </a:pPr>
            <a:r>
              <a:rPr lang="de-DE" sz="1200"/>
              <a:t>Berlin School of Library and Information Science - Humboldt-Universität zu Berlin</a:t>
            </a:r>
            <a:endParaRPr/>
          </a:p>
        </p:txBody>
      </p:sp>
      <p:sp>
        <p:nvSpPr>
          <p:cNvPr id="278" name="Google Shape;278;p1"/>
          <p:cNvSpPr txBox="1"/>
          <p:nvPr>
            <p:ph type="title"/>
          </p:nvPr>
        </p:nvSpPr>
        <p:spPr>
          <a:xfrm>
            <a:off x="1134000" y="3906000"/>
            <a:ext cx="9936000" cy="1227195"/>
          </a:xfrm>
          <a:prstGeom prst="rect">
            <a:avLst/>
          </a:prstGeom>
          <a:noFill/>
          <a:ln>
            <a:noFill/>
          </a:ln>
        </p:spPr>
        <p:txBody>
          <a:bodyPr anchorCtr="0" anchor="t" bIns="0" lIns="0" spcFirstLastPara="1" rIns="0" wrap="square" tIns="0">
            <a:spAutoFit/>
          </a:bodyPr>
          <a:lstStyle/>
          <a:p>
            <a:pPr indent="0" lvl="0" marL="0" rtl="0" algn="l">
              <a:lnSpc>
                <a:spcPct val="111111"/>
              </a:lnSpc>
              <a:spcBef>
                <a:spcPts val="0"/>
              </a:spcBef>
              <a:spcAft>
                <a:spcPts val="0"/>
              </a:spcAft>
              <a:buClr>
                <a:schemeClr val="lt1"/>
              </a:buClr>
              <a:buSzPts val="4500"/>
              <a:buFont typeface="Arial"/>
              <a:buNone/>
            </a:pPr>
            <a:r>
              <a:rPr lang="de-DE"/>
              <a:t>Don‘t go for different! </a:t>
            </a:r>
            <a:br>
              <a:rPr lang="de-DE"/>
            </a:br>
            <a:r>
              <a:rPr lang="de-DE" sz="3600"/>
              <a:t>Designing specialized information services</a:t>
            </a:r>
            <a:endParaRPr/>
          </a:p>
        </p:txBody>
      </p:sp>
      <p:sp>
        <p:nvSpPr>
          <p:cNvPr id="279" name="Google Shape;279;p1"/>
          <p:cNvSpPr txBox="1"/>
          <p:nvPr/>
        </p:nvSpPr>
        <p:spPr>
          <a:xfrm>
            <a:off x="4538949" y="2754217"/>
            <a:ext cx="0" cy="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9"/>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p>
            <a:pPr indent="0" lvl="0" marL="0" rtl="0" algn="r">
              <a:spcBef>
                <a:spcPts val="0"/>
              </a:spcBef>
              <a:spcAft>
                <a:spcPts val="0"/>
              </a:spcAft>
              <a:buNone/>
            </a:pPr>
            <a:r>
              <a:rPr lang="de-DE"/>
              <a:t>25.05.2023 – LIDA Conference</a:t>
            </a:r>
            <a:endParaRPr/>
          </a:p>
        </p:txBody>
      </p:sp>
      <p:sp>
        <p:nvSpPr>
          <p:cNvPr id="386" name="Google Shape;386;p9"/>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r>
              <a:rPr lang="de-DE">
                <a:solidFill>
                  <a:srgbClr val="FFFFFF"/>
                </a:solidFill>
              </a:rPr>
              <a:t>Elke Greifeneder &amp; Paulina Bressel</a:t>
            </a:r>
            <a:endParaRPr>
              <a:solidFill>
                <a:srgbClr val="FFFFFF"/>
              </a:solidFill>
            </a:endParaRPr>
          </a:p>
        </p:txBody>
      </p:sp>
      <p:sp>
        <p:nvSpPr>
          <p:cNvPr id="387" name="Google Shape;387;p9"/>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fld id="{00000000-1234-1234-1234-123412341234}" type="slidenum">
              <a:rPr lang="de-DE"/>
              <a:t>‹#›</a:t>
            </a:fld>
            <a:endParaRPr/>
          </a:p>
        </p:txBody>
      </p:sp>
      <p:sp>
        <p:nvSpPr>
          <p:cNvPr id="388" name="Google Shape;388;p9"/>
          <p:cNvSpPr txBox="1"/>
          <p:nvPr>
            <p:ph idx="1" type="body"/>
          </p:nvPr>
        </p:nvSpPr>
        <p:spPr>
          <a:xfrm>
            <a:off x="1144588" y="4114483"/>
            <a:ext cx="9902825" cy="1708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2590"/>
              <a:buFont typeface="Arial"/>
              <a:buNone/>
            </a:pPr>
            <a:r>
              <a:rPr lang="de-DE"/>
              <a:t>Results </a:t>
            </a:r>
            <a:endParaRPr/>
          </a:p>
        </p:txBody>
      </p:sp>
      <p:sp>
        <p:nvSpPr>
          <p:cNvPr id="389" name="Google Shape;389;p9"/>
          <p:cNvSpPr txBox="1"/>
          <p:nvPr>
            <p:ph idx="2" type="body"/>
          </p:nvPr>
        </p:nvSpPr>
        <p:spPr>
          <a:xfrm>
            <a:off x="1144588" y="3648074"/>
            <a:ext cx="4862400" cy="307800"/>
          </a:xfrm>
          <a:prstGeom prst="rect">
            <a:avLst/>
          </a:prstGeom>
          <a:solidFill>
            <a:schemeClr val="lt1"/>
          </a:solidFill>
          <a:ln>
            <a:noFill/>
          </a:ln>
        </p:spPr>
        <p:txBody>
          <a:bodyPr anchorCtr="0" anchor="t" bIns="0" lIns="0" spcFirstLastPara="1" rIns="0" wrap="square" tIns="0">
            <a:spAutoFit/>
          </a:bodyPr>
          <a:lstStyle/>
          <a:p>
            <a:pPr indent="0" lvl="0" marL="0" rtl="0" algn="l">
              <a:lnSpc>
                <a:spcPct val="104999"/>
              </a:lnSpc>
              <a:spcBef>
                <a:spcPts val="0"/>
              </a:spcBef>
              <a:spcAft>
                <a:spcPts val="0"/>
              </a:spcAft>
              <a:buClr>
                <a:schemeClr val="lt1"/>
              </a:buClr>
              <a:buSzPts val="1400"/>
              <a:buFont typeface="Arial"/>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11"/>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p>
            <a:pPr indent="0" lvl="0" marL="0" rtl="0" algn="r">
              <a:spcBef>
                <a:spcPts val="0"/>
              </a:spcBef>
              <a:spcAft>
                <a:spcPts val="0"/>
              </a:spcAft>
              <a:buNone/>
            </a:pPr>
            <a:r>
              <a:rPr lang="de-DE"/>
              <a:t>25.05.2023 – LIDA Conference</a:t>
            </a:r>
            <a:endParaRPr/>
          </a:p>
        </p:txBody>
      </p:sp>
      <p:sp>
        <p:nvSpPr>
          <p:cNvPr id="396" name="Google Shape;396;p11"/>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Clr>
                <a:schemeClr val="accent5"/>
              </a:buClr>
              <a:buFont typeface="Arial"/>
              <a:buNone/>
            </a:pPr>
            <a:r>
              <a:rPr lang="de-DE"/>
              <a:t>Elke Greifeneder &amp; Paulina Bressel</a:t>
            </a:r>
            <a:endParaRPr/>
          </a:p>
        </p:txBody>
      </p:sp>
      <p:sp>
        <p:nvSpPr>
          <p:cNvPr id="397" name="Google Shape;397;p11"/>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fld id="{00000000-1234-1234-1234-123412341234}" type="slidenum">
              <a:rPr lang="de-DE"/>
              <a:t>‹#›</a:t>
            </a:fld>
            <a:endParaRPr/>
          </a:p>
        </p:txBody>
      </p:sp>
      <p:pic>
        <p:nvPicPr>
          <p:cNvPr id="398" name="Google Shape;398;p11"/>
          <p:cNvPicPr preferRelativeResize="0"/>
          <p:nvPr/>
        </p:nvPicPr>
        <p:blipFill rotWithShape="1">
          <a:blip r:embed="rId3">
            <a:alphaModFix/>
          </a:blip>
          <a:srcRect b="0" l="0" r="0" t="0"/>
          <a:stretch/>
        </p:blipFill>
        <p:spPr>
          <a:xfrm>
            <a:off x="357188" y="814734"/>
            <a:ext cx="3552741" cy="3612703"/>
          </a:xfrm>
          <a:prstGeom prst="rect">
            <a:avLst/>
          </a:prstGeom>
          <a:noFill/>
          <a:ln>
            <a:noFill/>
          </a:ln>
        </p:spPr>
      </p:pic>
      <p:pic>
        <p:nvPicPr>
          <p:cNvPr id="399" name="Google Shape;399;p11"/>
          <p:cNvPicPr preferRelativeResize="0"/>
          <p:nvPr/>
        </p:nvPicPr>
        <p:blipFill rotWithShape="1">
          <a:blip r:embed="rId4">
            <a:alphaModFix/>
          </a:blip>
          <a:srcRect b="0" l="0" r="0" t="0"/>
          <a:stretch/>
        </p:blipFill>
        <p:spPr>
          <a:xfrm>
            <a:off x="5455002" y="251077"/>
            <a:ext cx="3833214" cy="3881634"/>
          </a:xfrm>
          <a:prstGeom prst="rect">
            <a:avLst/>
          </a:prstGeom>
          <a:noFill/>
          <a:ln>
            <a:noFill/>
          </a:ln>
        </p:spPr>
      </p:pic>
      <p:pic>
        <p:nvPicPr>
          <p:cNvPr id="400" name="Google Shape;400;p11"/>
          <p:cNvPicPr preferRelativeResize="0"/>
          <p:nvPr/>
        </p:nvPicPr>
        <p:blipFill rotWithShape="1">
          <a:blip r:embed="rId5">
            <a:alphaModFix/>
          </a:blip>
          <a:srcRect b="0" l="0" r="0" t="0"/>
          <a:stretch/>
        </p:blipFill>
        <p:spPr>
          <a:xfrm>
            <a:off x="8089270" y="2541660"/>
            <a:ext cx="3575149" cy="3612703"/>
          </a:xfrm>
          <a:prstGeom prst="rect">
            <a:avLst/>
          </a:prstGeom>
          <a:noFill/>
          <a:ln>
            <a:noFill/>
          </a:ln>
        </p:spPr>
      </p:pic>
      <p:pic>
        <p:nvPicPr>
          <p:cNvPr id="401" name="Google Shape;401;p11"/>
          <p:cNvPicPr preferRelativeResize="0"/>
          <p:nvPr/>
        </p:nvPicPr>
        <p:blipFill rotWithShape="1">
          <a:blip r:embed="rId6">
            <a:alphaModFix/>
          </a:blip>
          <a:srcRect b="0" l="0" r="0" t="0"/>
          <a:stretch/>
        </p:blipFill>
        <p:spPr>
          <a:xfrm>
            <a:off x="2587863" y="3052214"/>
            <a:ext cx="3419237" cy="34623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12"/>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p>
            <a:pPr indent="0" lvl="0" marL="0" rtl="0" algn="r">
              <a:spcBef>
                <a:spcPts val="0"/>
              </a:spcBef>
              <a:spcAft>
                <a:spcPts val="0"/>
              </a:spcAft>
              <a:buNone/>
            </a:pPr>
            <a:r>
              <a:rPr lang="de-DE"/>
              <a:t>25.05.2023 – LIDA Conference</a:t>
            </a:r>
            <a:endParaRPr/>
          </a:p>
        </p:txBody>
      </p:sp>
      <p:sp>
        <p:nvSpPr>
          <p:cNvPr id="408" name="Google Shape;408;p12"/>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Clr>
                <a:schemeClr val="accent5"/>
              </a:buClr>
              <a:buFont typeface="Arial"/>
              <a:buNone/>
            </a:pPr>
            <a:r>
              <a:rPr lang="de-DE"/>
              <a:t>Elke Greifeneder &amp; Paulina Bressel</a:t>
            </a:r>
            <a:endParaRPr/>
          </a:p>
        </p:txBody>
      </p:sp>
      <p:sp>
        <p:nvSpPr>
          <p:cNvPr id="409" name="Google Shape;409;p12"/>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fld id="{00000000-1234-1234-1234-123412341234}" type="slidenum">
              <a:rPr lang="de-DE"/>
              <a:t>‹#›</a:t>
            </a:fld>
            <a:endParaRPr/>
          </a:p>
        </p:txBody>
      </p:sp>
      <p:pic>
        <p:nvPicPr>
          <p:cNvPr id="410" name="Google Shape;410;p12"/>
          <p:cNvPicPr preferRelativeResize="0"/>
          <p:nvPr/>
        </p:nvPicPr>
        <p:blipFill rotWithShape="1">
          <a:blip r:embed="rId3">
            <a:alphaModFix/>
          </a:blip>
          <a:srcRect b="0" l="0" r="0" t="0"/>
          <a:stretch/>
        </p:blipFill>
        <p:spPr>
          <a:xfrm>
            <a:off x="585788" y="1162598"/>
            <a:ext cx="4435408" cy="4749419"/>
          </a:xfrm>
          <a:prstGeom prst="rect">
            <a:avLst/>
          </a:prstGeom>
          <a:noFill/>
          <a:ln>
            <a:noFill/>
          </a:ln>
        </p:spPr>
      </p:pic>
      <p:pic>
        <p:nvPicPr>
          <p:cNvPr id="411" name="Google Shape;411;p12"/>
          <p:cNvPicPr preferRelativeResize="0"/>
          <p:nvPr/>
        </p:nvPicPr>
        <p:blipFill rotWithShape="1">
          <a:blip r:embed="rId4">
            <a:alphaModFix/>
          </a:blip>
          <a:srcRect b="0" l="0" r="0" t="0"/>
          <a:stretch/>
        </p:blipFill>
        <p:spPr>
          <a:xfrm>
            <a:off x="5302798" y="1188175"/>
            <a:ext cx="5123176" cy="4723842"/>
          </a:xfrm>
          <a:prstGeom prst="rect">
            <a:avLst/>
          </a:prstGeom>
          <a:noFill/>
          <a:ln>
            <a:noFill/>
          </a:ln>
        </p:spPr>
      </p:pic>
      <p:sp>
        <p:nvSpPr>
          <p:cNvPr id="412" name="Google Shape;412;p12"/>
          <p:cNvSpPr txBox="1"/>
          <p:nvPr/>
        </p:nvSpPr>
        <p:spPr>
          <a:xfrm>
            <a:off x="1385888" y="414338"/>
            <a:ext cx="0" cy="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13" name="Google Shape;413;p12"/>
          <p:cNvSpPr txBox="1"/>
          <p:nvPr/>
        </p:nvSpPr>
        <p:spPr>
          <a:xfrm>
            <a:off x="1857375" y="385763"/>
            <a:ext cx="0" cy="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14" name="Google Shape;414;p12"/>
          <p:cNvSpPr txBox="1"/>
          <p:nvPr/>
        </p:nvSpPr>
        <p:spPr>
          <a:xfrm>
            <a:off x="1471613" y="142875"/>
            <a:ext cx="0" cy="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13"/>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p>
            <a:pPr indent="0" lvl="0" marL="0" rtl="0" algn="r">
              <a:spcBef>
                <a:spcPts val="0"/>
              </a:spcBef>
              <a:spcAft>
                <a:spcPts val="0"/>
              </a:spcAft>
              <a:buNone/>
            </a:pPr>
            <a:r>
              <a:rPr lang="de-DE"/>
              <a:t>25.05.2023 – LIDA Conference</a:t>
            </a:r>
            <a:endParaRPr/>
          </a:p>
        </p:txBody>
      </p:sp>
      <p:sp>
        <p:nvSpPr>
          <p:cNvPr id="421" name="Google Shape;421;p13"/>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Clr>
                <a:schemeClr val="accent5"/>
              </a:buClr>
              <a:buFont typeface="Arial"/>
              <a:buNone/>
            </a:pPr>
            <a:r>
              <a:rPr lang="de-DE"/>
              <a:t>Elke Greifeneder &amp; Paulina Bressel</a:t>
            </a:r>
            <a:endParaRPr/>
          </a:p>
        </p:txBody>
      </p:sp>
      <p:sp>
        <p:nvSpPr>
          <p:cNvPr id="422" name="Google Shape;422;p13"/>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fld id="{00000000-1234-1234-1234-123412341234}" type="slidenum">
              <a:rPr lang="de-DE"/>
              <a:t>‹#›</a:t>
            </a:fld>
            <a:endParaRPr/>
          </a:p>
        </p:txBody>
      </p:sp>
      <p:sp>
        <p:nvSpPr>
          <p:cNvPr id="423" name="Google Shape;423;p13"/>
          <p:cNvSpPr txBox="1"/>
          <p:nvPr>
            <p:ph idx="1" type="body"/>
          </p:nvPr>
        </p:nvSpPr>
        <p:spPr>
          <a:xfrm>
            <a:off x="1128725" y="1916129"/>
            <a:ext cx="9934500" cy="4033800"/>
          </a:xfrm>
          <a:prstGeom prst="rect">
            <a:avLst/>
          </a:prstGeom>
          <a:noFill/>
          <a:ln>
            <a:noFill/>
          </a:ln>
        </p:spPr>
        <p:txBody>
          <a:bodyPr anchorCtr="0" anchor="t" bIns="0" lIns="0" spcFirstLastPara="1" rIns="0" wrap="square" tIns="0">
            <a:noAutofit/>
          </a:bodyPr>
          <a:lstStyle/>
          <a:p>
            <a:pPr indent="-776287" lvl="0" marL="712787" rtl="0" algn="l">
              <a:lnSpc>
                <a:spcPct val="150000"/>
              </a:lnSpc>
              <a:spcBef>
                <a:spcPts val="2100"/>
              </a:spcBef>
              <a:spcAft>
                <a:spcPts val="0"/>
              </a:spcAft>
              <a:buSzPts val="2400"/>
              <a:buChar char="●"/>
            </a:pPr>
            <a:r>
              <a:rPr lang="de-DE" sz="2400"/>
              <a:t>Structures and content of FIDs are diverse in terms of hyperlinks, category names and functionalities which restrict intuitive use.</a:t>
            </a:r>
            <a:endParaRPr sz="2400"/>
          </a:p>
          <a:p>
            <a:pPr indent="-776287" lvl="0" marL="712787" rtl="0" algn="l">
              <a:lnSpc>
                <a:spcPct val="150000"/>
              </a:lnSpc>
              <a:spcBef>
                <a:spcPts val="0"/>
              </a:spcBef>
              <a:spcAft>
                <a:spcPts val="0"/>
              </a:spcAft>
              <a:buSzPts val="2400"/>
              <a:buChar char="●"/>
            </a:pPr>
            <a:r>
              <a:rPr lang="de-DE" sz="2400"/>
              <a:t>Participants often use multiple resources (interdisciplinarity) and prefer similar if not identical usage practices </a:t>
            </a:r>
            <a:endParaRPr sz="2400"/>
          </a:p>
          <a:p>
            <a:pPr indent="-776287" lvl="0" marL="712787" rtl="0" algn="l">
              <a:lnSpc>
                <a:spcPct val="150000"/>
              </a:lnSpc>
              <a:spcBef>
                <a:spcPts val="0"/>
              </a:spcBef>
              <a:spcAft>
                <a:spcPts val="0"/>
              </a:spcAft>
              <a:buSzPts val="2400"/>
              <a:buChar char="●"/>
            </a:pPr>
            <a:r>
              <a:rPr lang="de-DE" sz="2400"/>
              <a:t>Specialized FIDs are still important for specific sources that get lost in general catalogs</a:t>
            </a:r>
            <a:endParaRPr sz="2400"/>
          </a:p>
        </p:txBody>
      </p:sp>
      <p:sp>
        <p:nvSpPr>
          <p:cNvPr id="424" name="Google Shape;424;p13"/>
          <p:cNvSpPr txBox="1"/>
          <p:nvPr>
            <p:ph type="title"/>
          </p:nvPr>
        </p:nvSpPr>
        <p:spPr>
          <a:xfrm>
            <a:off x="1123840" y="1220530"/>
            <a:ext cx="9936000" cy="588879"/>
          </a:xfrm>
          <a:prstGeom prst="rect">
            <a:avLst/>
          </a:prstGeom>
          <a:noFill/>
          <a:ln>
            <a:noFill/>
          </a:ln>
        </p:spPr>
        <p:txBody>
          <a:bodyPr anchorCtr="0" anchor="t" bIns="0" lIns="0" spcFirstLastPara="1" rIns="0" wrap="square" tIns="0">
            <a:spAutoFit/>
          </a:bodyPr>
          <a:lstStyle/>
          <a:p>
            <a:pPr indent="0" lvl="0" marL="0" rtl="0" algn="l">
              <a:lnSpc>
                <a:spcPct val="142857"/>
              </a:lnSpc>
              <a:spcBef>
                <a:spcPts val="0"/>
              </a:spcBef>
              <a:spcAft>
                <a:spcPts val="0"/>
              </a:spcAft>
              <a:buClr>
                <a:schemeClr val="dk2"/>
              </a:buClr>
              <a:buSzPts val="3500"/>
              <a:buFont typeface="Arial"/>
              <a:buNone/>
            </a:pPr>
            <a:r>
              <a:rPr lang="de-DE"/>
              <a:t>Main results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10"/>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p>
            <a:pPr indent="0" lvl="0" marL="0" rtl="0" algn="r">
              <a:spcBef>
                <a:spcPts val="0"/>
              </a:spcBef>
              <a:spcAft>
                <a:spcPts val="0"/>
              </a:spcAft>
              <a:buNone/>
            </a:pPr>
            <a:r>
              <a:rPr lang="de-DE"/>
              <a:t>25.05.2023 – LIDA Conference</a:t>
            </a:r>
            <a:endParaRPr/>
          </a:p>
        </p:txBody>
      </p:sp>
      <p:sp>
        <p:nvSpPr>
          <p:cNvPr id="431" name="Google Shape;431;p10"/>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r>
              <a:rPr lang="de-DE"/>
              <a:t>Elke Greifeneder &amp; Paulina Bressel</a:t>
            </a:r>
            <a:endParaRPr/>
          </a:p>
        </p:txBody>
      </p:sp>
      <p:sp>
        <p:nvSpPr>
          <p:cNvPr id="432" name="Google Shape;432;p10"/>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fld id="{00000000-1234-1234-1234-123412341234}" type="slidenum">
              <a:rPr lang="de-DE"/>
              <a:t>‹#›</a:t>
            </a:fld>
            <a:endParaRPr/>
          </a:p>
        </p:txBody>
      </p:sp>
      <p:sp>
        <p:nvSpPr>
          <p:cNvPr id="433" name="Google Shape;433;p10"/>
          <p:cNvSpPr txBox="1"/>
          <p:nvPr>
            <p:ph idx="1" type="body"/>
          </p:nvPr>
        </p:nvSpPr>
        <p:spPr>
          <a:xfrm>
            <a:off x="1128713" y="2062550"/>
            <a:ext cx="9934500" cy="3014700"/>
          </a:xfrm>
          <a:prstGeom prst="rect">
            <a:avLst/>
          </a:prstGeom>
          <a:noFill/>
          <a:ln>
            <a:noFill/>
          </a:ln>
        </p:spPr>
        <p:txBody>
          <a:bodyPr anchorCtr="0" anchor="t" bIns="0" lIns="0" spcFirstLastPara="1" rIns="0" wrap="square" tIns="0">
            <a:noAutofit/>
          </a:bodyPr>
          <a:lstStyle/>
          <a:p>
            <a:pPr indent="-381000" lvl="0" marL="457200" rtl="0" algn="l">
              <a:lnSpc>
                <a:spcPct val="104999"/>
              </a:lnSpc>
              <a:spcBef>
                <a:spcPts val="0"/>
              </a:spcBef>
              <a:spcAft>
                <a:spcPts val="0"/>
              </a:spcAft>
              <a:buSzPts val="2400"/>
              <a:buChar char="●"/>
            </a:pPr>
            <a:r>
              <a:rPr lang="de-DE" sz="2400"/>
              <a:t>Subject specific usage patterns were rarely visible</a:t>
            </a:r>
            <a:endParaRPr sz="2400"/>
          </a:p>
          <a:p>
            <a:pPr indent="-381000" lvl="0" marL="457200" rtl="0" algn="l">
              <a:lnSpc>
                <a:spcPct val="104999"/>
              </a:lnSpc>
              <a:spcBef>
                <a:spcPts val="0"/>
              </a:spcBef>
              <a:spcAft>
                <a:spcPts val="0"/>
              </a:spcAft>
              <a:buSzPts val="2400"/>
              <a:buChar char="●"/>
            </a:pPr>
            <a:r>
              <a:rPr lang="de-DE" sz="2400"/>
              <a:t>Different data formats in the backend do not automatically require a different (frontend) information infrastructure, only small adjusments</a:t>
            </a:r>
            <a:endParaRPr sz="2400"/>
          </a:p>
          <a:p>
            <a:pPr indent="0" lvl="0" marL="457200" rtl="0" algn="l">
              <a:lnSpc>
                <a:spcPct val="104999"/>
              </a:lnSpc>
              <a:spcBef>
                <a:spcPts val="2100"/>
              </a:spcBef>
              <a:spcAft>
                <a:spcPts val="0"/>
              </a:spcAft>
              <a:buNone/>
            </a:pPr>
            <a:r>
              <a:rPr lang="de-DE" sz="2400"/>
              <a:t>→ </a:t>
            </a:r>
            <a:r>
              <a:rPr b="1" lang="de-DE" sz="2400"/>
              <a:t>Backend differences do not necessarily translate directly to the frontend.</a:t>
            </a:r>
            <a:endParaRPr b="1" sz="2400"/>
          </a:p>
          <a:p>
            <a:pPr indent="0" lvl="0" marL="0" rtl="0" algn="l">
              <a:lnSpc>
                <a:spcPct val="104999"/>
              </a:lnSpc>
              <a:spcBef>
                <a:spcPts val="2100"/>
              </a:spcBef>
              <a:spcAft>
                <a:spcPts val="0"/>
              </a:spcAft>
              <a:buNone/>
            </a:pPr>
            <a:r>
              <a:t/>
            </a:r>
            <a:endParaRPr sz="2400"/>
          </a:p>
        </p:txBody>
      </p:sp>
      <p:sp>
        <p:nvSpPr>
          <p:cNvPr id="434" name="Google Shape;434;p10"/>
          <p:cNvSpPr txBox="1"/>
          <p:nvPr>
            <p:ph type="title"/>
          </p:nvPr>
        </p:nvSpPr>
        <p:spPr>
          <a:xfrm>
            <a:off x="1123840" y="1220530"/>
            <a:ext cx="9936000" cy="538800"/>
          </a:xfrm>
          <a:prstGeom prst="rect">
            <a:avLst/>
          </a:prstGeom>
          <a:noFill/>
          <a:ln>
            <a:noFill/>
          </a:ln>
        </p:spPr>
        <p:txBody>
          <a:bodyPr anchorCtr="0" anchor="t" bIns="0" lIns="0" spcFirstLastPara="1" rIns="0" wrap="square" tIns="0">
            <a:spAutoFit/>
          </a:bodyPr>
          <a:lstStyle/>
          <a:p>
            <a:pPr indent="0" lvl="0" marL="0" rtl="0" algn="l">
              <a:lnSpc>
                <a:spcPct val="142857"/>
              </a:lnSpc>
              <a:spcBef>
                <a:spcPts val="0"/>
              </a:spcBef>
              <a:spcAft>
                <a:spcPts val="0"/>
              </a:spcAft>
              <a:buClr>
                <a:schemeClr val="dk2"/>
              </a:buClr>
              <a:buSzPts val="3500"/>
              <a:buFont typeface="Arial"/>
              <a:buNone/>
            </a:pPr>
            <a:r>
              <a:rPr lang="de-DE"/>
              <a:t>Take-Away</a:t>
            </a:r>
            <a:endParaRPr/>
          </a:p>
        </p:txBody>
      </p:sp>
      <p:sp>
        <p:nvSpPr>
          <p:cNvPr id="435" name="Google Shape;435;p10"/>
          <p:cNvSpPr txBox="1"/>
          <p:nvPr/>
        </p:nvSpPr>
        <p:spPr>
          <a:xfrm>
            <a:off x="1543050" y="414338"/>
            <a:ext cx="0" cy="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14"/>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p>
            <a:pPr indent="0" lvl="0" marL="0" rtl="0" algn="r">
              <a:spcBef>
                <a:spcPts val="0"/>
              </a:spcBef>
              <a:spcAft>
                <a:spcPts val="0"/>
              </a:spcAft>
              <a:buNone/>
            </a:pPr>
            <a:r>
              <a:rPr lang="de-DE"/>
              <a:t>25.05.2023 – LIDA Conference</a:t>
            </a:r>
            <a:endParaRPr/>
          </a:p>
        </p:txBody>
      </p:sp>
      <p:sp>
        <p:nvSpPr>
          <p:cNvPr id="441" name="Google Shape;441;p14"/>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Clr>
                <a:schemeClr val="accent5"/>
              </a:buClr>
              <a:buFont typeface="Arial"/>
              <a:buNone/>
            </a:pPr>
            <a:r>
              <a:rPr lang="de-DE">
                <a:solidFill>
                  <a:srgbClr val="FFFFFF"/>
                </a:solidFill>
              </a:rPr>
              <a:t>Elke Greifeneder &amp; Paulina Bressel</a:t>
            </a:r>
            <a:endParaRPr>
              <a:solidFill>
                <a:srgbClr val="FFFFFF"/>
              </a:solidFill>
            </a:endParaRPr>
          </a:p>
        </p:txBody>
      </p:sp>
      <p:sp>
        <p:nvSpPr>
          <p:cNvPr id="442" name="Google Shape;442;p14"/>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fld id="{00000000-1234-1234-1234-123412341234}" type="slidenum">
              <a:rPr lang="de-DE"/>
              <a:t>‹#›</a:t>
            </a:fld>
            <a:endParaRPr/>
          </a:p>
        </p:txBody>
      </p:sp>
      <p:sp>
        <p:nvSpPr>
          <p:cNvPr id="443" name="Google Shape;443;p14"/>
          <p:cNvSpPr txBox="1"/>
          <p:nvPr>
            <p:ph idx="1" type="body"/>
          </p:nvPr>
        </p:nvSpPr>
        <p:spPr>
          <a:xfrm>
            <a:off x="1144588" y="4114483"/>
            <a:ext cx="9902825" cy="1708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2590"/>
              <a:buFont typeface="Arial"/>
              <a:buNone/>
            </a:pPr>
            <a:r>
              <a:rPr lang="de-DE"/>
              <a:t>Conclusion</a:t>
            </a:r>
            <a:endParaRPr/>
          </a:p>
        </p:txBody>
      </p:sp>
      <p:sp>
        <p:nvSpPr>
          <p:cNvPr id="444" name="Google Shape;444;p14"/>
          <p:cNvSpPr txBox="1"/>
          <p:nvPr>
            <p:ph idx="2" type="body"/>
          </p:nvPr>
        </p:nvSpPr>
        <p:spPr>
          <a:xfrm>
            <a:off x="1144588" y="3648074"/>
            <a:ext cx="4862400" cy="307800"/>
          </a:xfrm>
          <a:prstGeom prst="rect">
            <a:avLst/>
          </a:prstGeom>
          <a:solidFill>
            <a:schemeClr val="lt1"/>
          </a:solidFill>
          <a:ln>
            <a:noFill/>
          </a:ln>
        </p:spPr>
        <p:txBody>
          <a:bodyPr anchorCtr="0" anchor="t" bIns="0" lIns="0" spcFirstLastPara="1" rIns="0" wrap="square" tIns="0">
            <a:spAutoFit/>
          </a:bodyPr>
          <a:lstStyle/>
          <a:p>
            <a:pPr indent="0" lvl="0" marL="0" rtl="0" algn="l">
              <a:lnSpc>
                <a:spcPct val="104999"/>
              </a:lnSpc>
              <a:spcBef>
                <a:spcPts val="0"/>
              </a:spcBef>
              <a:spcAft>
                <a:spcPts val="0"/>
              </a:spcAft>
              <a:buClr>
                <a:schemeClr val="lt1"/>
              </a:buClr>
              <a:buSzPts val="1400"/>
              <a:buFont typeface="Arial"/>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15"/>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p>
            <a:pPr indent="0" lvl="0" marL="0" rtl="0" algn="r">
              <a:spcBef>
                <a:spcPts val="0"/>
              </a:spcBef>
              <a:spcAft>
                <a:spcPts val="0"/>
              </a:spcAft>
              <a:buNone/>
            </a:pPr>
            <a:r>
              <a:rPr lang="de-DE"/>
              <a:t>25.05.2023 – LIDA Conference</a:t>
            </a:r>
            <a:endParaRPr/>
          </a:p>
        </p:txBody>
      </p:sp>
      <p:sp>
        <p:nvSpPr>
          <p:cNvPr id="451" name="Google Shape;451;p15"/>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Clr>
                <a:schemeClr val="accent5"/>
              </a:buClr>
              <a:buFont typeface="Arial"/>
              <a:buNone/>
            </a:pPr>
            <a:r>
              <a:rPr lang="de-DE"/>
              <a:t>Elke Greifeneder &amp; Paulina Bressel</a:t>
            </a:r>
            <a:endParaRPr/>
          </a:p>
        </p:txBody>
      </p:sp>
      <p:sp>
        <p:nvSpPr>
          <p:cNvPr id="452" name="Google Shape;452;p15"/>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fld id="{00000000-1234-1234-1234-123412341234}" type="slidenum">
              <a:rPr lang="de-DE"/>
              <a:t>‹#›</a:t>
            </a:fld>
            <a:endParaRPr/>
          </a:p>
        </p:txBody>
      </p:sp>
      <p:sp>
        <p:nvSpPr>
          <p:cNvPr id="453" name="Google Shape;453;p15"/>
          <p:cNvSpPr txBox="1"/>
          <p:nvPr>
            <p:ph idx="1" type="body"/>
          </p:nvPr>
        </p:nvSpPr>
        <p:spPr>
          <a:xfrm>
            <a:off x="1128713" y="1916113"/>
            <a:ext cx="9934500" cy="3014700"/>
          </a:xfrm>
          <a:prstGeom prst="rect">
            <a:avLst/>
          </a:prstGeom>
          <a:noFill/>
          <a:ln>
            <a:noFill/>
          </a:ln>
        </p:spPr>
        <p:txBody>
          <a:bodyPr anchorCtr="0" anchor="t" bIns="0" lIns="0" spcFirstLastPara="1" rIns="0" wrap="square" tIns="0">
            <a:noAutofit/>
          </a:bodyPr>
          <a:lstStyle/>
          <a:p>
            <a:pPr indent="-776287" lvl="0" marL="712787" rtl="0" algn="l">
              <a:lnSpc>
                <a:spcPct val="150000"/>
              </a:lnSpc>
              <a:spcBef>
                <a:spcPts val="0"/>
              </a:spcBef>
              <a:spcAft>
                <a:spcPts val="0"/>
              </a:spcAft>
              <a:buClr>
                <a:srgbClr val="000000"/>
              </a:buClr>
              <a:buSzPts val="2400"/>
              <a:buChar char="●"/>
            </a:pPr>
            <a:r>
              <a:rPr lang="de-DE" sz="2400">
                <a:solidFill>
                  <a:srgbClr val="000000"/>
                </a:solidFill>
              </a:rPr>
              <a:t>Interdisciplinary approaches foster comparable information-seeking behaviors </a:t>
            </a:r>
            <a:r>
              <a:rPr b="0" i="0" lang="de-DE" sz="2400" u="none" strike="noStrike">
                <a:solidFill>
                  <a:srgbClr val="000000"/>
                </a:solidFill>
                <a:latin typeface="Arial"/>
                <a:ea typeface="Arial"/>
                <a:cs typeface="Arial"/>
                <a:sym typeface="Arial"/>
              </a:rPr>
              <a:t>and the </a:t>
            </a:r>
            <a:r>
              <a:rPr lang="de-DE" sz="2400">
                <a:solidFill>
                  <a:srgbClr val="000000"/>
                </a:solidFill>
              </a:rPr>
              <a:t>criticism</a:t>
            </a:r>
            <a:r>
              <a:rPr lang="de-DE" sz="2400">
                <a:solidFill>
                  <a:srgbClr val="000000"/>
                </a:solidFill>
              </a:rPr>
              <a:t> </a:t>
            </a:r>
            <a:r>
              <a:rPr b="0" i="0" lang="de-DE" sz="2400" u="none" strike="noStrike">
                <a:solidFill>
                  <a:srgbClr val="000000"/>
                </a:solidFill>
                <a:latin typeface="Arial"/>
                <a:ea typeface="Arial"/>
                <a:cs typeface="Arial"/>
                <a:sym typeface="Arial"/>
              </a:rPr>
              <a:t>of different digital services. </a:t>
            </a:r>
            <a:endParaRPr sz="2400"/>
          </a:p>
          <a:p>
            <a:pPr indent="-776287" lvl="0" marL="712787" rtl="0" algn="l">
              <a:lnSpc>
                <a:spcPct val="150000"/>
              </a:lnSpc>
              <a:spcBef>
                <a:spcPts val="0"/>
              </a:spcBef>
              <a:spcAft>
                <a:spcPts val="0"/>
              </a:spcAft>
              <a:buSzPts val="2400"/>
              <a:buChar char="●"/>
            </a:pPr>
            <a:r>
              <a:rPr lang="de-DE" sz="2400"/>
              <a:t>Future developments of digital services ought to discuss how to balance the offering of distinct services to needs of specialized researchers and striving towards a unified model of design.</a:t>
            </a:r>
            <a:endParaRPr sz="2400"/>
          </a:p>
          <a:p>
            <a:pPr indent="-776287" lvl="0" marL="712787" rtl="0" algn="l">
              <a:lnSpc>
                <a:spcPct val="150000"/>
              </a:lnSpc>
              <a:spcBef>
                <a:spcPts val="0"/>
              </a:spcBef>
              <a:spcAft>
                <a:spcPts val="0"/>
              </a:spcAft>
              <a:buSzPts val="2400"/>
              <a:buChar char="●"/>
            </a:pPr>
            <a:r>
              <a:rPr lang="de-DE" sz="2400">
                <a:solidFill>
                  <a:srgbClr val="000000"/>
                </a:solidFill>
              </a:rPr>
              <a:t>Going for similarity in design and service may reduce funding income for libraries in the long run.</a:t>
            </a:r>
            <a:endParaRPr sz="2400"/>
          </a:p>
          <a:p>
            <a:pPr indent="0" lvl="0" marL="712787" rtl="0" algn="l">
              <a:lnSpc>
                <a:spcPct val="150000"/>
              </a:lnSpc>
              <a:spcBef>
                <a:spcPts val="2100"/>
              </a:spcBef>
              <a:spcAft>
                <a:spcPts val="0"/>
              </a:spcAft>
              <a:buNone/>
            </a:pPr>
            <a:r>
              <a:t/>
            </a:r>
            <a:endParaRPr sz="2400"/>
          </a:p>
        </p:txBody>
      </p:sp>
      <p:sp>
        <p:nvSpPr>
          <p:cNvPr id="454" name="Google Shape;454;p15"/>
          <p:cNvSpPr txBox="1"/>
          <p:nvPr>
            <p:ph type="title"/>
          </p:nvPr>
        </p:nvSpPr>
        <p:spPr>
          <a:xfrm>
            <a:off x="1123840" y="1220530"/>
            <a:ext cx="9936000" cy="588879"/>
          </a:xfrm>
          <a:prstGeom prst="rect">
            <a:avLst/>
          </a:prstGeom>
          <a:noFill/>
          <a:ln>
            <a:noFill/>
          </a:ln>
        </p:spPr>
        <p:txBody>
          <a:bodyPr anchorCtr="0" anchor="t" bIns="0" lIns="0" spcFirstLastPara="1" rIns="0" wrap="square" tIns="0">
            <a:spAutoFit/>
          </a:bodyPr>
          <a:lstStyle/>
          <a:p>
            <a:pPr indent="0" lvl="0" marL="0" rtl="0" algn="l">
              <a:lnSpc>
                <a:spcPct val="142857"/>
              </a:lnSpc>
              <a:spcBef>
                <a:spcPts val="0"/>
              </a:spcBef>
              <a:spcAft>
                <a:spcPts val="0"/>
              </a:spcAft>
              <a:buClr>
                <a:schemeClr val="dk2"/>
              </a:buClr>
              <a:buSzPts val="3500"/>
              <a:buFont typeface="Arial"/>
              <a:buNone/>
            </a:pPr>
            <a:r>
              <a:rPr lang="de-DE"/>
              <a:t>Conclusion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17"/>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p>
            <a:pPr indent="0" lvl="0" marL="0" rtl="0" algn="r">
              <a:spcBef>
                <a:spcPts val="0"/>
              </a:spcBef>
              <a:spcAft>
                <a:spcPts val="0"/>
              </a:spcAft>
              <a:buNone/>
            </a:pPr>
            <a:r>
              <a:rPr lang="de-DE"/>
              <a:t>19.05.23</a:t>
            </a:r>
            <a:endParaRPr/>
          </a:p>
        </p:txBody>
      </p:sp>
      <p:sp>
        <p:nvSpPr>
          <p:cNvPr id="460" name="Google Shape;460;p17"/>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r>
              <a:rPr lang="de-DE"/>
              <a:t>Presentation title</a:t>
            </a:r>
            <a:endParaRPr/>
          </a:p>
        </p:txBody>
      </p:sp>
      <p:sp>
        <p:nvSpPr>
          <p:cNvPr id="461" name="Google Shape;461;p17"/>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fld id="{00000000-1234-1234-1234-123412341234}" type="slidenum">
              <a:rPr lang="de-DE"/>
              <a:t>‹#›</a:t>
            </a:fld>
            <a:endParaRPr/>
          </a:p>
        </p:txBody>
      </p:sp>
      <p:sp>
        <p:nvSpPr>
          <p:cNvPr id="462" name="Google Shape;462;p17"/>
          <p:cNvSpPr txBox="1"/>
          <p:nvPr>
            <p:ph idx="1" type="body"/>
          </p:nvPr>
        </p:nvSpPr>
        <p:spPr>
          <a:xfrm>
            <a:off x="1128713" y="1916113"/>
            <a:ext cx="9934500" cy="3014700"/>
          </a:xfrm>
          <a:prstGeom prst="rect">
            <a:avLst/>
          </a:prstGeom>
          <a:noFill/>
          <a:ln>
            <a:noFill/>
          </a:ln>
        </p:spPr>
        <p:txBody>
          <a:bodyPr anchorCtr="0" anchor="t" bIns="0" lIns="0" spcFirstLastPara="1" rIns="0" wrap="square" tIns="0">
            <a:noAutofit/>
          </a:bodyPr>
          <a:lstStyle/>
          <a:p>
            <a:pPr indent="-298450" lvl="0" marL="457200" rtl="0" algn="l">
              <a:lnSpc>
                <a:spcPct val="100000"/>
              </a:lnSpc>
              <a:spcBef>
                <a:spcPts val="1200"/>
              </a:spcBef>
              <a:spcAft>
                <a:spcPts val="0"/>
              </a:spcAft>
              <a:buSzPts val="1100"/>
              <a:buChar char="●"/>
            </a:pPr>
            <a:r>
              <a:rPr lang="de-DE" sz="1100"/>
              <a:t>Arshad, A., and Ameen, K. (2021). “Comparative Analysis of Academic Scientists, Social Scientists and Humanists’ Scholarly Information Seeking Habits.” </a:t>
            </a:r>
            <a:r>
              <a:rPr i="1" lang="de-DE" sz="1100"/>
              <a:t>Journal of Academic Librarianship</a:t>
            </a:r>
            <a:r>
              <a:rPr lang="de-DE" sz="1100"/>
              <a:t> 47 (1). </a:t>
            </a:r>
            <a:r>
              <a:rPr lang="de-DE" sz="1100" u="sng">
                <a:solidFill>
                  <a:schemeClr val="hlink"/>
                </a:solidFill>
                <a:hlinkClick r:id="rId3"/>
              </a:rPr>
              <a:t>https://doi.org/10.1016/j.acalib.2020.102297</a:t>
            </a:r>
            <a:r>
              <a:rPr lang="de-DE" sz="1100"/>
              <a:t>.</a:t>
            </a:r>
            <a:endParaRPr sz="1100"/>
          </a:p>
          <a:p>
            <a:pPr indent="-298450" lvl="0" marL="457200" rtl="0" algn="l">
              <a:lnSpc>
                <a:spcPct val="100000"/>
              </a:lnSpc>
              <a:spcBef>
                <a:spcPts val="1200"/>
              </a:spcBef>
              <a:spcAft>
                <a:spcPts val="0"/>
              </a:spcAft>
              <a:buSzPts val="1100"/>
              <a:buChar char="●"/>
            </a:pPr>
            <a:r>
              <a:rPr lang="de-DE" sz="1100"/>
              <a:t>Bressel, P. &amp; Greifeneder, E. (2022). Studie zur Evaluierung der Websitestruktur und den zentralen Informationsangeboten des Fachinformationsdienstes "Allgemeine und Vergleichende Literaturwissenschaft (FID AVL)": Ergebnisbericht. Accessible under: </a:t>
            </a:r>
            <a:r>
              <a:rPr lang="de-DE" sz="1100" u="sng">
                <a:solidFill>
                  <a:srgbClr val="1155CC"/>
                </a:solidFill>
                <a:hlinkClick r:id="rId4">
                  <a:extLst>
                    <a:ext uri="{A12FA001-AC4F-418D-AE19-62706E023703}">
                      <ahyp:hlinkClr val="tx"/>
                    </a:ext>
                  </a:extLst>
                </a:hlinkClick>
              </a:rPr>
              <a:t>urn:nbn:de:hebis:30:3-675621</a:t>
            </a:r>
            <a:endParaRPr sz="1100"/>
          </a:p>
          <a:p>
            <a:pPr indent="-298450" lvl="0" marL="457200" rtl="0" algn="l">
              <a:lnSpc>
                <a:spcPct val="100000"/>
              </a:lnSpc>
              <a:spcBef>
                <a:spcPts val="1200"/>
              </a:spcBef>
              <a:spcAft>
                <a:spcPts val="0"/>
              </a:spcAft>
              <a:buSzPts val="1100"/>
              <a:buChar char="●"/>
            </a:pPr>
            <a:r>
              <a:rPr lang="de-DE" sz="1100"/>
              <a:t>Bressel, P. &amp; Greifeneder, E. (2022). Ergebnisbericht: Nutzerstudie zur Evaluierung der Funktionalitäten und Ansicht des Handschriftenportals (HSP). (in print).</a:t>
            </a:r>
            <a:endParaRPr sz="1100">
              <a:highlight>
                <a:srgbClr val="FFFF00"/>
              </a:highlight>
            </a:endParaRPr>
          </a:p>
          <a:p>
            <a:pPr indent="-304800" lvl="0" marL="457200" rtl="0" algn="l">
              <a:lnSpc>
                <a:spcPct val="100000"/>
              </a:lnSpc>
              <a:spcBef>
                <a:spcPts val="1200"/>
              </a:spcBef>
              <a:spcAft>
                <a:spcPts val="0"/>
              </a:spcAft>
              <a:buSzPts val="1200"/>
              <a:buChar char="●"/>
            </a:pPr>
            <a:r>
              <a:rPr lang="de-DE" sz="1100"/>
              <a:t>Bressel, Schlebbe &amp; Greifeneder (2023). Ergebnisbericht zur qualitativen Evaluierung des Portals des Fachinformationsdienstes Darstellende Kunst (in print).</a:t>
            </a:r>
            <a:br>
              <a:rPr lang="de-DE" sz="1100"/>
            </a:br>
            <a:endParaRPr sz="1100"/>
          </a:p>
          <a:p>
            <a:pPr indent="-298450" lvl="0" marL="457200" rtl="0" algn="l">
              <a:lnSpc>
                <a:spcPct val="100000"/>
              </a:lnSpc>
              <a:spcBef>
                <a:spcPts val="0"/>
              </a:spcBef>
              <a:spcAft>
                <a:spcPts val="0"/>
              </a:spcAft>
              <a:buSzPts val="1100"/>
              <a:buChar char="●"/>
            </a:pPr>
            <a:r>
              <a:rPr lang="de-DE" sz="1100"/>
              <a:t>Greifeneder, Elke</a:t>
            </a:r>
            <a:r>
              <a:rPr lang="de-DE" sz="1100">
                <a:highlight>
                  <a:srgbClr val="FFFFFF"/>
                </a:highlight>
              </a:rPr>
              <a:t>, </a:t>
            </a:r>
            <a:r>
              <a:rPr lang="de-DE" sz="1100"/>
              <a:t>Larsen, Bente</a:t>
            </a:r>
            <a:r>
              <a:rPr lang="de-DE" sz="1100">
                <a:highlight>
                  <a:srgbClr val="FFFFFF"/>
                </a:highlight>
              </a:rPr>
              <a:t>, </a:t>
            </a:r>
            <a:r>
              <a:rPr lang="de-DE" sz="1100"/>
              <a:t>Larsen, Birger</a:t>
            </a:r>
            <a:r>
              <a:rPr lang="de-DE" sz="1100">
                <a:highlight>
                  <a:srgbClr val="FFFFFF"/>
                </a:highlight>
              </a:rPr>
              <a:t>, </a:t>
            </a:r>
            <a:r>
              <a:rPr lang="de-DE" sz="1100"/>
              <a:t>Lund, Haakon</a:t>
            </a:r>
            <a:r>
              <a:rPr lang="de-DE" sz="1100">
                <a:highlight>
                  <a:srgbClr val="FFFFFF"/>
                </a:highlight>
              </a:rPr>
              <a:t> and </a:t>
            </a:r>
            <a:r>
              <a:rPr lang="de-DE" sz="1100"/>
              <a:t>Skov, Mette</a:t>
            </a:r>
            <a:r>
              <a:rPr lang="de-DE" sz="1100">
                <a:highlight>
                  <a:srgbClr val="FFFFFF"/>
                </a:highlight>
              </a:rPr>
              <a:t> (2014) </a:t>
            </a:r>
            <a:r>
              <a:rPr i="1" lang="de-DE" sz="1100"/>
              <a:t>The least common denominator does not satisfy user’s needs: metadata schemes for digital audio archives</a:t>
            </a:r>
            <a:r>
              <a:rPr lang="de-DE" sz="1100">
                <a:highlight>
                  <a:srgbClr val="FFFFFF"/>
                </a:highlight>
              </a:rPr>
              <a:t>. Paper presented at: </a:t>
            </a:r>
            <a:r>
              <a:rPr lang="de-DE" sz="1100">
                <a:uFill>
                  <a:noFill/>
                </a:uFill>
                <a:hlinkClick r:id="rId5"/>
              </a:rPr>
              <a:t>IFLA WLIC 2014 - Lyon - Libraries, Citizens, Societies: Confluence for Knowledge</a:t>
            </a:r>
            <a:r>
              <a:rPr lang="de-DE" sz="1100">
                <a:highlight>
                  <a:srgbClr val="FFFFFF"/>
                </a:highlight>
              </a:rPr>
              <a:t> in Session 139 - Audiovisual and Multimedia with Information Technology. In: IFLA WLIC 2014, 16-22 August 2014, Lyon, France.</a:t>
            </a:r>
            <a:endParaRPr sz="1100">
              <a:highlight>
                <a:srgbClr val="FFFFFF"/>
              </a:highlight>
            </a:endParaRPr>
          </a:p>
          <a:p>
            <a:pPr indent="-298450" lvl="0" marL="457200" rtl="0" algn="l">
              <a:lnSpc>
                <a:spcPct val="100000"/>
              </a:lnSpc>
              <a:spcBef>
                <a:spcPts val="1200"/>
              </a:spcBef>
              <a:spcAft>
                <a:spcPts val="0"/>
              </a:spcAft>
              <a:buSzPts val="1100"/>
              <a:buChar char="●"/>
            </a:pPr>
            <a:r>
              <a:rPr lang="de-DE" sz="1100"/>
              <a:t>Greifeneder, E., and Bressel, P. (2021). </a:t>
            </a:r>
            <a:r>
              <a:rPr i="1" lang="de-DE" sz="1100"/>
              <a:t>Studie Zur Präsentation Der Facetten Auf Dem Handschriftenportal</a:t>
            </a:r>
            <a:r>
              <a:rPr lang="de-DE" sz="1100"/>
              <a:t>. Accessible under: https://doi.org/10.18452/23232</a:t>
            </a:r>
            <a:endParaRPr sz="1100"/>
          </a:p>
          <a:p>
            <a:pPr indent="-298450" lvl="0" marL="457200" rtl="0" algn="l">
              <a:lnSpc>
                <a:spcPct val="100000"/>
              </a:lnSpc>
              <a:spcBef>
                <a:spcPts val="1200"/>
              </a:spcBef>
              <a:spcAft>
                <a:spcPts val="0"/>
              </a:spcAft>
              <a:buSzPts val="1100"/>
              <a:buChar char="●"/>
            </a:pPr>
            <a:r>
              <a:rPr lang="de-DE" sz="1100"/>
              <a:t>Greifeneder, E., &amp; Bressel, P. (2021). </a:t>
            </a:r>
            <a:r>
              <a:rPr i="1" lang="de-DE" sz="1100"/>
              <a:t>Studie Zur Websitestruktur Von "Germanistik Im Netz (GiN)" - Portal des Fachinformationsdienstes Germanistik</a:t>
            </a:r>
            <a:r>
              <a:rPr lang="de-DE" sz="1100"/>
              <a:t>. Accessible under: urn:nbn:de:hebis:30:3-646114.</a:t>
            </a:r>
            <a:endParaRPr sz="1100"/>
          </a:p>
          <a:p>
            <a:pPr indent="-298450" lvl="0" marL="457200" rtl="0" algn="l">
              <a:lnSpc>
                <a:spcPct val="100000"/>
              </a:lnSpc>
              <a:spcBef>
                <a:spcPts val="600"/>
              </a:spcBef>
              <a:spcAft>
                <a:spcPts val="0"/>
              </a:spcAft>
              <a:buSzPts val="1100"/>
              <a:buChar char="●"/>
            </a:pPr>
            <a:r>
              <a:rPr lang="de-DE" sz="1100"/>
              <a:t>Greifeneder, E., &amp; Bressel, P. (2022). “Hybrid Digital Card Sorting: New Research Technique or Mere Variant?” In </a:t>
            </a:r>
            <a:r>
              <a:rPr i="1" lang="de-DE" sz="1100"/>
              <a:t>Information for a Better World: Shaping the Global Future</a:t>
            </a:r>
            <a:r>
              <a:rPr lang="de-DE" sz="1100"/>
              <a:t>, edited by Malte Smits, 50–67. Cham: Springer International Publishing.</a:t>
            </a:r>
            <a:endParaRPr sz="1100">
              <a:highlight>
                <a:srgbClr val="FFFFFF"/>
              </a:highlight>
            </a:endParaRPr>
          </a:p>
          <a:p>
            <a:pPr indent="-304800" lvl="0" marL="457200" rtl="0" algn="l">
              <a:lnSpc>
                <a:spcPct val="100000"/>
              </a:lnSpc>
              <a:spcBef>
                <a:spcPts val="1200"/>
              </a:spcBef>
              <a:spcAft>
                <a:spcPts val="1200"/>
              </a:spcAft>
              <a:buSzPts val="1200"/>
              <a:buChar char="●"/>
            </a:pPr>
            <a:r>
              <a:rPr lang="de-DE" sz="1100"/>
              <a:t>Nicholas, D., Rowland, I., Huntington, P., Jamali, H.R. &amp; Hernández Salazar, P. (2010). “Diversity in the E-Journal Use and Information-Seeking Behaviour of UK Researchers.” </a:t>
            </a:r>
            <a:r>
              <a:rPr i="1" lang="de-DE" sz="1100"/>
              <a:t>Journal of Documentation</a:t>
            </a:r>
            <a:r>
              <a:rPr lang="de-DE" sz="1100"/>
              <a:t> 66 (3): 409–3</a:t>
            </a:r>
            <a:r>
              <a:rPr lang="de-DE" sz="1200"/>
              <a:t>3. https://doi.org/10.1108/00220411011038476.</a:t>
            </a:r>
            <a:endParaRPr sz="1200">
              <a:highlight>
                <a:srgbClr val="FFFFFF"/>
              </a:highlight>
            </a:endParaRPr>
          </a:p>
        </p:txBody>
      </p:sp>
      <p:sp>
        <p:nvSpPr>
          <p:cNvPr id="463" name="Google Shape;463;p17"/>
          <p:cNvSpPr txBox="1"/>
          <p:nvPr>
            <p:ph type="title"/>
          </p:nvPr>
        </p:nvSpPr>
        <p:spPr>
          <a:xfrm>
            <a:off x="1123840" y="1220530"/>
            <a:ext cx="9936000" cy="588879"/>
          </a:xfrm>
          <a:prstGeom prst="rect">
            <a:avLst/>
          </a:prstGeom>
          <a:noFill/>
          <a:ln>
            <a:noFill/>
          </a:ln>
        </p:spPr>
        <p:txBody>
          <a:bodyPr anchorCtr="0" anchor="t" bIns="0" lIns="0" spcFirstLastPara="1" rIns="0" wrap="square" tIns="0">
            <a:spAutoFit/>
          </a:bodyPr>
          <a:lstStyle/>
          <a:p>
            <a:pPr indent="0" lvl="0" marL="0" rtl="0" algn="l">
              <a:lnSpc>
                <a:spcPct val="142857"/>
              </a:lnSpc>
              <a:spcBef>
                <a:spcPts val="0"/>
              </a:spcBef>
              <a:spcAft>
                <a:spcPts val="0"/>
              </a:spcAft>
              <a:buClr>
                <a:schemeClr val="dk2"/>
              </a:buClr>
              <a:buSzPts val="3500"/>
              <a:buFont typeface="Arial"/>
              <a:buNone/>
            </a:pPr>
            <a:r>
              <a:rPr lang="de-DE"/>
              <a:t>References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16"/>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p>
            <a:pPr indent="0" lvl="0" marL="0" rtl="0" algn="r">
              <a:spcBef>
                <a:spcPts val="0"/>
              </a:spcBef>
              <a:spcAft>
                <a:spcPts val="0"/>
              </a:spcAft>
              <a:buNone/>
            </a:pPr>
            <a:r>
              <a:rPr lang="de-DE"/>
              <a:t>25.05.2023 – LIDA Conference</a:t>
            </a:r>
            <a:endParaRPr/>
          </a:p>
        </p:txBody>
      </p:sp>
      <p:sp>
        <p:nvSpPr>
          <p:cNvPr id="469" name="Google Shape;469;p16"/>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Clr>
                <a:schemeClr val="accent5"/>
              </a:buClr>
              <a:buFont typeface="Arial"/>
              <a:buNone/>
            </a:pPr>
            <a:r>
              <a:rPr lang="de-DE">
                <a:solidFill>
                  <a:srgbClr val="FFFFFF"/>
                </a:solidFill>
              </a:rPr>
              <a:t>Elke Greifeneder &amp; Paulina Bressel</a:t>
            </a:r>
            <a:endParaRPr>
              <a:solidFill>
                <a:srgbClr val="FFFFFF"/>
              </a:solidFill>
            </a:endParaRPr>
          </a:p>
        </p:txBody>
      </p:sp>
      <p:sp>
        <p:nvSpPr>
          <p:cNvPr id="470" name="Google Shape;470;p16"/>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fld id="{00000000-1234-1234-1234-123412341234}" type="slidenum">
              <a:rPr lang="de-DE"/>
              <a:t>‹#›</a:t>
            </a:fld>
            <a:endParaRPr/>
          </a:p>
        </p:txBody>
      </p:sp>
      <p:sp>
        <p:nvSpPr>
          <p:cNvPr id="471" name="Google Shape;471;p16"/>
          <p:cNvSpPr txBox="1"/>
          <p:nvPr>
            <p:ph idx="1" type="body"/>
          </p:nvPr>
        </p:nvSpPr>
        <p:spPr>
          <a:xfrm>
            <a:off x="1144588" y="4114483"/>
            <a:ext cx="9902825" cy="1708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2590"/>
              <a:buFont typeface="Arial"/>
              <a:buNone/>
            </a:pPr>
            <a:r>
              <a:rPr lang="de-DE"/>
              <a:t>Thank you! Questions?</a:t>
            </a:r>
            <a:endParaRPr/>
          </a:p>
        </p:txBody>
      </p:sp>
      <p:sp>
        <p:nvSpPr>
          <p:cNvPr id="472" name="Google Shape;472;p16"/>
          <p:cNvSpPr txBox="1"/>
          <p:nvPr>
            <p:ph idx="2" type="body"/>
          </p:nvPr>
        </p:nvSpPr>
        <p:spPr>
          <a:xfrm>
            <a:off x="1144588" y="3648074"/>
            <a:ext cx="4862400" cy="307800"/>
          </a:xfrm>
          <a:prstGeom prst="rect">
            <a:avLst/>
          </a:prstGeom>
          <a:solidFill>
            <a:schemeClr val="lt1"/>
          </a:solidFill>
          <a:ln>
            <a:noFill/>
          </a:ln>
        </p:spPr>
        <p:txBody>
          <a:bodyPr anchorCtr="0" anchor="t" bIns="0" lIns="0" spcFirstLastPara="1" rIns="0" wrap="square" tIns="0">
            <a:spAutoFit/>
          </a:bodyPr>
          <a:lstStyle/>
          <a:p>
            <a:pPr indent="0" lvl="0" marL="0" rtl="0" algn="l">
              <a:lnSpc>
                <a:spcPct val="104999"/>
              </a:lnSpc>
              <a:spcBef>
                <a:spcPts val="0"/>
              </a:spcBef>
              <a:spcAft>
                <a:spcPts val="0"/>
              </a:spcAft>
              <a:buClr>
                <a:schemeClr val="lt1"/>
              </a:buClr>
              <a:buSzPts val="1400"/>
              <a:buFont typeface="Arial"/>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p>
            <a:pPr indent="0" lvl="0" marL="0" rtl="0" algn="r">
              <a:spcBef>
                <a:spcPts val="0"/>
              </a:spcBef>
              <a:spcAft>
                <a:spcPts val="0"/>
              </a:spcAft>
              <a:buNone/>
            </a:pPr>
            <a:r>
              <a:rPr lang="de-DE"/>
              <a:t>25.05.2023 – LIDA Conference</a:t>
            </a:r>
            <a:endParaRPr/>
          </a:p>
        </p:txBody>
      </p:sp>
      <p:sp>
        <p:nvSpPr>
          <p:cNvPr id="286" name="Google Shape;286;p2"/>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r>
              <a:rPr lang="de-DE"/>
              <a:t>Elke Greifeneder &amp; Paulina Bressel</a:t>
            </a:r>
            <a:endParaRPr/>
          </a:p>
        </p:txBody>
      </p:sp>
      <p:sp>
        <p:nvSpPr>
          <p:cNvPr id="287" name="Google Shape;287;p2"/>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fld id="{00000000-1234-1234-1234-123412341234}" type="slidenum">
              <a:rPr lang="de-DE"/>
              <a:t>‹#›</a:t>
            </a:fld>
            <a:endParaRPr/>
          </a:p>
        </p:txBody>
      </p:sp>
      <p:sp>
        <p:nvSpPr>
          <p:cNvPr id="288" name="Google Shape;288;p2"/>
          <p:cNvSpPr txBox="1"/>
          <p:nvPr>
            <p:ph idx="1" type="body"/>
          </p:nvPr>
        </p:nvSpPr>
        <p:spPr>
          <a:xfrm>
            <a:off x="1124575" y="2979051"/>
            <a:ext cx="10559100" cy="3077100"/>
          </a:xfrm>
          <a:prstGeom prst="rect">
            <a:avLst/>
          </a:prstGeom>
          <a:noFill/>
          <a:ln>
            <a:noFill/>
          </a:ln>
        </p:spPr>
        <p:txBody>
          <a:bodyPr anchorCtr="0" anchor="t" bIns="0" lIns="0" spcFirstLastPara="1" rIns="0" wrap="square" tIns="0">
            <a:noAutofit/>
          </a:bodyPr>
          <a:lstStyle/>
          <a:p>
            <a:pPr indent="0" lvl="0" marL="0" rtl="0" algn="l">
              <a:lnSpc>
                <a:spcPct val="104999"/>
              </a:lnSpc>
              <a:spcBef>
                <a:spcPts val="0"/>
              </a:spcBef>
              <a:spcAft>
                <a:spcPts val="0"/>
              </a:spcAft>
              <a:buNone/>
            </a:pPr>
            <a:r>
              <a:rPr lang="de-DE" sz="2600"/>
              <a:t>„The least common denominator does not satisfy user‘s needs: metadata schemes for digital audio archives“ (Greifeneder et al., 2014)</a:t>
            </a:r>
            <a:endParaRPr sz="2600"/>
          </a:p>
          <a:p>
            <a:pPr indent="0" lvl="0" marL="0" rtl="0" algn="l">
              <a:lnSpc>
                <a:spcPct val="105000"/>
              </a:lnSpc>
              <a:spcBef>
                <a:spcPts val="2100"/>
              </a:spcBef>
              <a:spcAft>
                <a:spcPts val="0"/>
              </a:spcAft>
              <a:buNone/>
            </a:pPr>
            <a:br>
              <a:rPr lang="de-DE" sz="2600"/>
            </a:br>
            <a:endParaRPr sz="2600"/>
          </a:p>
          <a:p>
            <a:pPr indent="0" lvl="0" marL="0" rtl="0" algn="l">
              <a:lnSpc>
                <a:spcPct val="104999"/>
              </a:lnSpc>
              <a:spcBef>
                <a:spcPts val="2100"/>
              </a:spcBef>
              <a:spcAft>
                <a:spcPts val="0"/>
              </a:spcAft>
              <a:buNone/>
            </a:pPr>
            <a:r>
              <a:rPr lang="de-DE" sz="2600"/>
              <a:t>„Don‘t go for different! Designing specialised information services“ (Greifeneder &amp; Bressel, 2023)</a:t>
            </a:r>
            <a:endParaRPr sz="2600"/>
          </a:p>
        </p:txBody>
      </p:sp>
      <p:sp>
        <p:nvSpPr>
          <p:cNvPr id="289" name="Google Shape;289;p2"/>
          <p:cNvSpPr txBox="1"/>
          <p:nvPr>
            <p:ph type="title"/>
          </p:nvPr>
        </p:nvSpPr>
        <p:spPr>
          <a:xfrm>
            <a:off x="1123840" y="1220530"/>
            <a:ext cx="9936000" cy="538800"/>
          </a:xfrm>
          <a:prstGeom prst="rect">
            <a:avLst/>
          </a:prstGeom>
          <a:noFill/>
          <a:ln>
            <a:noFill/>
          </a:ln>
        </p:spPr>
        <p:txBody>
          <a:bodyPr anchorCtr="0" anchor="t" bIns="0" lIns="0" spcFirstLastPara="1" rIns="0" wrap="square" tIns="0">
            <a:spAutoFit/>
          </a:bodyPr>
          <a:lstStyle/>
          <a:p>
            <a:pPr indent="0" lvl="0" marL="0" rtl="0" algn="l">
              <a:lnSpc>
                <a:spcPct val="142857"/>
              </a:lnSpc>
              <a:spcBef>
                <a:spcPts val="0"/>
              </a:spcBef>
              <a:spcAft>
                <a:spcPts val="0"/>
              </a:spcAft>
              <a:buClr>
                <a:schemeClr val="dk2"/>
              </a:buClr>
              <a:buSzPts val="3500"/>
              <a:buFont typeface="Arial"/>
              <a:buNone/>
            </a:pPr>
            <a:r>
              <a:rPr lang="de-DE"/>
              <a:t>Times are changing…</a:t>
            </a:r>
            <a:endParaRPr/>
          </a:p>
        </p:txBody>
      </p:sp>
      <p:sp>
        <p:nvSpPr>
          <p:cNvPr id="290" name="Google Shape;290;p2"/>
          <p:cNvSpPr txBox="1"/>
          <p:nvPr/>
        </p:nvSpPr>
        <p:spPr>
          <a:xfrm>
            <a:off x="893500" y="2213625"/>
            <a:ext cx="4220100" cy="646500"/>
          </a:xfrm>
          <a:prstGeom prst="rect">
            <a:avLst/>
          </a:prstGeom>
          <a:noFill/>
          <a:ln>
            <a:noFill/>
          </a:ln>
          <a:effectLst>
            <a:outerShdw blurRad="57150" rotWithShape="0" algn="bl" dir="6000000" dist="19050">
              <a:srgbClr val="CFE2F3">
                <a:alpha val="6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de-DE" sz="3000">
                <a:highlight>
                  <a:schemeClr val="lt2"/>
                </a:highlight>
                <a:latin typeface="Syncopate"/>
                <a:ea typeface="Syncopate"/>
                <a:cs typeface="Syncopate"/>
                <a:sym typeface="Syncopate"/>
              </a:rPr>
              <a:t>2014</a:t>
            </a:r>
            <a:endParaRPr b="1" sz="3000">
              <a:highlight>
                <a:schemeClr val="lt2"/>
              </a:highlight>
              <a:latin typeface="Syncopate"/>
              <a:ea typeface="Syncopate"/>
              <a:cs typeface="Syncopate"/>
              <a:sym typeface="Syncopate"/>
            </a:endParaRPr>
          </a:p>
        </p:txBody>
      </p:sp>
      <p:sp>
        <p:nvSpPr>
          <p:cNvPr id="291" name="Google Shape;291;p2"/>
          <p:cNvSpPr txBox="1"/>
          <p:nvPr/>
        </p:nvSpPr>
        <p:spPr>
          <a:xfrm>
            <a:off x="981900" y="4446675"/>
            <a:ext cx="4220100" cy="646500"/>
          </a:xfrm>
          <a:prstGeom prst="rect">
            <a:avLst/>
          </a:prstGeom>
          <a:noFill/>
          <a:ln>
            <a:noFill/>
          </a:ln>
          <a:effectLst>
            <a:outerShdw blurRad="57150" rotWithShape="0" algn="bl" dir="6000000" dist="19050">
              <a:srgbClr val="CFE2F3">
                <a:alpha val="6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de-DE" sz="3000">
                <a:highlight>
                  <a:schemeClr val="lt2"/>
                </a:highlight>
                <a:latin typeface="Syncopate"/>
                <a:ea typeface="Syncopate"/>
                <a:cs typeface="Syncopate"/>
                <a:sym typeface="Syncopate"/>
              </a:rPr>
              <a:t>2023</a:t>
            </a:r>
            <a:endParaRPr b="1" sz="3000">
              <a:highlight>
                <a:schemeClr val="lt2"/>
              </a:highlight>
              <a:latin typeface="Syncopate"/>
              <a:ea typeface="Syncopate"/>
              <a:cs typeface="Syncopate"/>
              <a:sym typeface="Syncopat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47d03d62ba_0_5"/>
          <p:cNvSpPr txBox="1"/>
          <p:nvPr>
            <p:ph idx="10" type="dt"/>
          </p:nvPr>
        </p:nvSpPr>
        <p:spPr>
          <a:xfrm>
            <a:off x="6184899" y="6219825"/>
            <a:ext cx="6007200" cy="638100"/>
          </a:xfrm>
          <a:prstGeom prst="rect">
            <a:avLst/>
          </a:prstGeom>
          <a:noFill/>
          <a:ln>
            <a:noFill/>
          </a:ln>
        </p:spPr>
        <p:txBody>
          <a:bodyPr anchorCtr="0" anchor="ctr" bIns="0" lIns="0" spcFirstLastPara="1" rIns="612000" wrap="square" tIns="0">
            <a:noAutofit/>
          </a:bodyPr>
          <a:lstStyle/>
          <a:p>
            <a:pPr indent="0" lvl="0" marL="0" rtl="0" algn="r">
              <a:spcBef>
                <a:spcPts val="0"/>
              </a:spcBef>
              <a:spcAft>
                <a:spcPts val="0"/>
              </a:spcAft>
              <a:buNone/>
            </a:pPr>
            <a:r>
              <a:rPr lang="de-DE"/>
              <a:t>25.05.2023 – LIDA Conference</a:t>
            </a:r>
            <a:endParaRPr/>
          </a:p>
        </p:txBody>
      </p:sp>
      <p:sp>
        <p:nvSpPr>
          <p:cNvPr id="298" name="Google Shape;298;g247d03d62ba_0_5"/>
          <p:cNvSpPr txBox="1"/>
          <p:nvPr>
            <p:ph idx="11" type="ftr"/>
          </p:nvPr>
        </p:nvSpPr>
        <p:spPr>
          <a:xfrm>
            <a:off x="-1" y="2"/>
            <a:ext cx="11062800" cy="627000"/>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r>
              <a:rPr lang="de-DE"/>
              <a:t>Elke Greifeneder &amp; Paulina Bressel</a:t>
            </a:r>
            <a:endParaRPr/>
          </a:p>
        </p:txBody>
      </p:sp>
      <p:sp>
        <p:nvSpPr>
          <p:cNvPr id="299" name="Google Shape;299;g247d03d62ba_0_5"/>
          <p:cNvSpPr txBox="1"/>
          <p:nvPr>
            <p:ph idx="12" type="sldNum"/>
          </p:nvPr>
        </p:nvSpPr>
        <p:spPr>
          <a:xfrm>
            <a:off x="0" y="6219825"/>
            <a:ext cx="6007200" cy="637800"/>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fld id="{00000000-1234-1234-1234-123412341234}" type="slidenum">
              <a:rPr lang="de-DE"/>
              <a:t>‹#›</a:t>
            </a:fld>
            <a:endParaRPr/>
          </a:p>
        </p:txBody>
      </p:sp>
      <p:sp>
        <p:nvSpPr>
          <p:cNvPr id="300" name="Google Shape;300;g247d03d62ba_0_5"/>
          <p:cNvSpPr txBox="1"/>
          <p:nvPr>
            <p:ph idx="1" type="body"/>
          </p:nvPr>
        </p:nvSpPr>
        <p:spPr>
          <a:xfrm>
            <a:off x="1128738" y="1987925"/>
            <a:ext cx="9934500" cy="3014700"/>
          </a:xfrm>
          <a:prstGeom prst="rect">
            <a:avLst/>
          </a:prstGeom>
          <a:noFill/>
          <a:ln>
            <a:noFill/>
          </a:ln>
        </p:spPr>
        <p:txBody>
          <a:bodyPr anchorCtr="0" anchor="t" bIns="0" lIns="0" spcFirstLastPara="1" rIns="0" wrap="square" tIns="0">
            <a:noAutofit/>
          </a:bodyPr>
          <a:lstStyle/>
          <a:p>
            <a:pPr indent="-776287" lvl="0" marL="712787" rtl="0" algn="l">
              <a:lnSpc>
                <a:spcPct val="105000"/>
              </a:lnSpc>
              <a:spcBef>
                <a:spcPts val="0"/>
              </a:spcBef>
              <a:spcAft>
                <a:spcPts val="0"/>
              </a:spcAft>
              <a:buSzPts val="2400"/>
              <a:buChar char="●"/>
            </a:pPr>
            <a:r>
              <a:rPr lang="de-DE" sz="2400"/>
              <a:t>that d</a:t>
            </a:r>
            <a:r>
              <a:rPr lang="de-DE" sz="2400"/>
              <a:t>igital services achieve high usability when their design is tailored to the needs and preferences of their primary user group and specific tasks and</a:t>
            </a:r>
            <a:endParaRPr sz="2400"/>
          </a:p>
          <a:p>
            <a:pPr indent="-776287" lvl="0" marL="712787" rtl="0" algn="l">
              <a:lnSpc>
                <a:spcPct val="105000"/>
              </a:lnSpc>
              <a:spcBef>
                <a:spcPts val="0"/>
              </a:spcBef>
              <a:spcAft>
                <a:spcPts val="0"/>
              </a:spcAft>
              <a:buSzPts val="2400"/>
              <a:buChar char="●"/>
            </a:pPr>
            <a:r>
              <a:rPr lang="de-DE" sz="2400"/>
              <a:t>that most usability studies primarily emphasize distinct user groups and their unique needs (Nicholas et al., 2010, Arshag &amp; Ameen, 2021)</a:t>
            </a:r>
            <a:endParaRPr sz="2400"/>
          </a:p>
          <a:p>
            <a:pPr indent="-623887" lvl="0" marL="712787" rtl="0" algn="l">
              <a:lnSpc>
                <a:spcPct val="105000"/>
              </a:lnSpc>
              <a:spcBef>
                <a:spcPts val="2100"/>
              </a:spcBef>
              <a:spcAft>
                <a:spcPts val="0"/>
              </a:spcAft>
              <a:buClr>
                <a:schemeClr val="accent5"/>
              </a:buClr>
              <a:buSzPts val="1400"/>
              <a:buFont typeface="Arial"/>
              <a:buNone/>
            </a:pPr>
            <a:r>
              <a:t/>
            </a:r>
            <a:endParaRPr/>
          </a:p>
          <a:p>
            <a:pPr indent="0" lvl="0" marL="0" rtl="0" algn="l">
              <a:lnSpc>
                <a:spcPct val="105000"/>
              </a:lnSpc>
              <a:spcBef>
                <a:spcPts val="2100"/>
              </a:spcBef>
              <a:spcAft>
                <a:spcPts val="0"/>
              </a:spcAft>
              <a:buNone/>
            </a:pPr>
            <a:r>
              <a:t/>
            </a:r>
            <a:endParaRPr/>
          </a:p>
        </p:txBody>
      </p:sp>
      <p:sp>
        <p:nvSpPr>
          <p:cNvPr id="301" name="Google Shape;301;g247d03d62ba_0_5"/>
          <p:cNvSpPr txBox="1"/>
          <p:nvPr>
            <p:ph type="title"/>
          </p:nvPr>
        </p:nvSpPr>
        <p:spPr>
          <a:xfrm>
            <a:off x="1127965" y="1268430"/>
            <a:ext cx="9936000" cy="538800"/>
          </a:xfrm>
          <a:prstGeom prst="rect">
            <a:avLst/>
          </a:prstGeom>
          <a:noFill/>
          <a:ln>
            <a:noFill/>
          </a:ln>
        </p:spPr>
        <p:txBody>
          <a:bodyPr anchorCtr="0" anchor="t" bIns="0" lIns="0" spcFirstLastPara="1" rIns="0" wrap="square" tIns="0">
            <a:spAutoFit/>
          </a:bodyPr>
          <a:lstStyle/>
          <a:p>
            <a:pPr indent="0" lvl="0" marL="0" rtl="0" algn="l">
              <a:lnSpc>
                <a:spcPct val="142857"/>
              </a:lnSpc>
              <a:spcBef>
                <a:spcPts val="0"/>
              </a:spcBef>
              <a:spcAft>
                <a:spcPts val="0"/>
              </a:spcAft>
              <a:buClr>
                <a:schemeClr val="dk2"/>
              </a:buClr>
              <a:buSzPts val="3500"/>
              <a:buFont typeface="Arial"/>
              <a:buNone/>
            </a:pPr>
            <a:r>
              <a:rPr lang="de-DE"/>
              <a:t>Previous research states..</a:t>
            </a:r>
            <a:endParaRPr/>
          </a:p>
        </p:txBody>
      </p:sp>
      <p:sp>
        <p:nvSpPr>
          <p:cNvPr id="302" name="Google Shape;302;g247d03d62ba_0_5"/>
          <p:cNvSpPr/>
          <p:nvPr/>
        </p:nvSpPr>
        <p:spPr>
          <a:xfrm>
            <a:off x="2928625" y="4744725"/>
            <a:ext cx="2773800" cy="853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de-DE" sz="2200"/>
              <a:t> </a:t>
            </a:r>
            <a:r>
              <a:rPr lang="de-DE" sz="2200"/>
              <a:t>Primary user group</a:t>
            </a:r>
            <a:endParaRPr sz="2200"/>
          </a:p>
        </p:txBody>
      </p:sp>
      <p:sp>
        <p:nvSpPr>
          <p:cNvPr id="303" name="Google Shape;303;g247d03d62ba_0_5"/>
          <p:cNvSpPr/>
          <p:nvPr/>
        </p:nvSpPr>
        <p:spPr>
          <a:xfrm>
            <a:off x="5839450" y="4980975"/>
            <a:ext cx="1158300" cy="381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247d03d62ba_0_5"/>
          <p:cNvSpPr txBox="1"/>
          <p:nvPr/>
        </p:nvSpPr>
        <p:spPr>
          <a:xfrm>
            <a:off x="5839450" y="4744725"/>
            <a:ext cx="796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a:t>needs and</a:t>
            </a:r>
            <a:endParaRPr/>
          </a:p>
        </p:txBody>
      </p:sp>
      <p:sp>
        <p:nvSpPr>
          <p:cNvPr id="305" name="Google Shape;305;g247d03d62ba_0_5"/>
          <p:cNvSpPr txBox="1"/>
          <p:nvPr/>
        </p:nvSpPr>
        <p:spPr>
          <a:xfrm>
            <a:off x="5839450" y="5278150"/>
            <a:ext cx="805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a:t>preferences</a:t>
            </a:r>
            <a:endParaRPr/>
          </a:p>
        </p:txBody>
      </p:sp>
      <p:sp>
        <p:nvSpPr>
          <p:cNvPr id="306" name="Google Shape;306;g247d03d62ba_0_5"/>
          <p:cNvSpPr/>
          <p:nvPr/>
        </p:nvSpPr>
        <p:spPr>
          <a:xfrm>
            <a:off x="7318950" y="4744725"/>
            <a:ext cx="2773800" cy="853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de-DE" sz="2200"/>
              <a:t>     Tailored design</a:t>
            </a:r>
            <a:endParaRPr sz="2200"/>
          </a:p>
        </p:txBody>
      </p:sp>
      <p:pic>
        <p:nvPicPr>
          <p:cNvPr id="307" name="Google Shape;307;g247d03d62ba_0_5"/>
          <p:cNvPicPr preferRelativeResize="0"/>
          <p:nvPr/>
        </p:nvPicPr>
        <p:blipFill>
          <a:blip r:embed="rId3">
            <a:alphaModFix/>
          </a:blip>
          <a:stretch>
            <a:fillRect/>
          </a:stretch>
        </p:blipFill>
        <p:spPr>
          <a:xfrm>
            <a:off x="862310" y="4543512"/>
            <a:ext cx="1538036" cy="16763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247d03d62ba_0_36"/>
          <p:cNvSpPr txBox="1"/>
          <p:nvPr>
            <p:ph idx="10" type="dt"/>
          </p:nvPr>
        </p:nvSpPr>
        <p:spPr>
          <a:xfrm>
            <a:off x="6184899" y="6219825"/>
            <a:ext cx="6007200" cy="638100"/>
          </a:xfrm>
          <a:prstGeom prst="rect">
            <a:avLst/>
          </a:prstGeom>
          <a:noFill/>
          <a:ln>
            <a:noFill/>
          </a:ln>
        </p:spPr>
        <p:txBody>
          <a:bodyPr anchorCtr="0" anchor="ctr" bIns="0" lIns="0" spcFirstLastPara="1" rIns="612000" wrap="square" tIns="0">
            <a:noAutofit/>
          </a:bodyPr>
          <a:lstStyle/>
          <a:p>
            <a:pPr indent="0" lvl="0" marL="0" rtl="0" algn="r">
              <a:spcBef>
                <a:spcPts val="0"/>
              </a:spcBef>
              <a:spcAft>
                <a:spcPts val="0"/>
              </a:spcAft>
              <a:buNone/>
            </a:pPr>
            <a:r>
              <a:rPr lang="de-DE"/>
              <a:t>25.05.2023 – LIDA Conference</a:t>
            </a:r>
            <a:endParaRPr/>
          </a:p>
        </p:txBody>
      </p:sp>
      <p:sp>
        <p:nvSpPr>
          <p:cNvPr id="314" name="Google Shape;314;g247d03d62ba_0_36"/>
          <p:cNvSpPr txBox="1"/>
          <p:nvPr>
            <p:ph idx="11" type="ftr"/>
          </p:nvPr>
        </p:nvSpPr>
        <p:spPr>
          <a:xfrm>
            <a:off x="-1" y="2"/>
            <a:ext cx="11062800" cy="627000"/>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r>
              <a:rPr lang="de-DE"/>
              <a:t>Elke Greifeneder &amp; Paulina Bressel</a:t>
            </a:r>
            <a:endParaRPr/>
          </a:p>
        </p:txBody>
      </p:sp>
      <p:sp>
        <p:nvSpPr>
          <p:cNvPr id="315" name="Google Shape;315;g247d03d62ba_0_36"/>
          <p:cNvSpPr txBox="1"/>
          <p:nvPr>
            <p:ph idx="12" type="sldNum"/>
          </p:nvPr>
        </p:nvSpPr>
        <p:spPr>
          <a:xfrm>
            <a:off x="0" y="6219825"/>
            <a:ext cx="6007200" cy="637800"/>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fld id="{00000000-1234-1234-1234-123412341234}" type="slidenum">
              <a:rPr lang="de-DE"/>
              <a:t>‹#›</a:t>
            </a:fld>
            <a:endParaRPr/>
          </a:p>
        </p:txBody>
      </p:sp>
      <p:sp>
        <p:nvSpPr>
          <p:cNvPr id="316" name="Google Shape;316;g247d03d62ba_0_36"/>
          <p:cNvSpPr/>
          <p:nvPr/>
        </p:nvSpPr>
        <p:spPr>
          <a:xfrm>
            <a:off x="2928625" y="4744725"/>
            <a:ext cx="2773800" cy="853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de-DE" sz="2200"/>
              <a:t> </a:t>
            </a:r>
            <a:r>
              <a:rPr lang="de-DE" sz="2200"/>
              <a:t>Primary user group</a:t>
            </a:r>
            <a:endParaRPr sz="2200"/>
          </a:p>
        </p:txBody>
      </p:sp>
      <p:sp>
        <p:nvSpPr>
          <p:cNvPr id="317" name="Google Shape;317;g247d03d62ba_0_36"/>
          <p:cNvSpPr/>
          <p:nvPr/>
        </p:nvSpPr>
        <p:spPr>
          <a:xfrm>
            <a:off x="5839450" y="4980975"/>
            <a:ext cx="1158300" cy="381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247d03d62ba_0_36"/>
          <p:cNvSpPr txBox="1"/>
          <p:nvPr/>
        </p:nvSpPr>
        <p:spPr>
          <a:xfrm>
            <a:off x="5839450" y="4744725"/>
            <a:ext cx="796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a:t>needs and</a:t>
            </a:r>
            <a:endParaRPr/>
          </a:p>
        </p:txBody>
      </p:sp>
      <p:sp>
        <p:nvSpPr>
          <p:cNvPr id="319" name="Google Shape;319;g247d03d62ba_0_36"/>
          <p:cNvSpPr txBox="1"/>
          <p:nvPr/>
        </p:nvSpPr>
        <p:spPr>
          <a:xfrm>
            <a:off x="5839450" y="5278150"/>
            <a:ext cx="805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DE"/>
              <a:t>preferences</a:t>
            </a:r>
            <a:endParaRPr/>
          </a:p>
        </p:txBody>
      </p:sp>
      <p:sp>
        <p:nvSpPr>
          <p:cNvPr id="320" name="Google Shape;320;g247d03d62ba_0_36"/>
          <p:cNvSpPr/>
          <p:nvPr/>
        </p:nvSpPr>
        <p:spPr>
          <a:xfrm>
            <a:off x="7318950" y="4744725"/>
            <a:ext cx="2773800" cy="853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de-DE" sz="2200"/>
              <a:t>    </a:t>
            </a:r>
            <a:r>
              <a:rPr lang="de-DE" sz="2200"/>
              <a:t>Tailored design</a:t>
            </a:r>
            <a:endParaRPr sz="2200"/>
          </a:p>
        </p:txBody>
      </p:sp>
      <p:pic>
        <p:nvPicPr>
          <p:cNvPr id="321" name="Google Shape;321;g247d03d62ba_0_36"/>
          <p:cNvPicPr preferRelativeResize="0"/>
          <p:nvPr/>
        </p:nvPicPr>
        <p:blipFill>
          <a:blip r:embed="rId3">
            <a:alphaModFix/>
          </a:blip>
          <a:stretch>
            <a:fillRect/>
          </a:stretch>
        </p:blipFill>
        <p:spPr>
          <a:xfrm>
            <a:off x="862310" y="4543512"/>
            <a:ext cx="1538036" cy="1676323"/>
          </a:xfrm>
          <a:prstGeom prst="rect">
            <a:avLst/>
          </a:prstGeom>
          <a:noFill/>
          <a:ln>
            <a:noFill/>
          </a:ln>
        </p:spPr>
      </p:pic>
      <p:pic>
        <p:nvPicPr>
          <p:cNvPr id="322" name="Google Shape;322;g247d03d62ba_0_36"/>
          <p:cNvPicPr preferRelativeResize="0"/>
          <p:nvPr/>
        </p:nvPicPr>
        <p:blipFill>
          <a:blip r:embed="rId4">
            <a:alphaModFix/>
          </a:blip>
          <a:stretch>
            <a:fillRect/>
          </a:stretch>
        </p:blipFill>
        <p:spPr>
          <a:xfrm>
            <a:off x="3453863" y="1049425"/>
            <a:ext cx="5284275" cy="3509130"/>
          </a:xfrm>
          <a:prstGeom prst="rect">
            <a:avLst/>
          </a:prstGeom>
          <a:noFill/>
          <a:ln>
            <a:noFill/>
          </a:ln>
        </p:spPr>
      </p:pic>
      <p:sp>
        <p:nvSpPr>
          <p:cNvPr id="323" name="Google Shape;323;g247d03d62ba_0_36"/>
          <p:cNvSpPr txBox="1"/>
          <p:nvPr/>
        </p:nvSpPr>
        <p:spPr>
          <a:xfrm>
            <a:off x="7318950" y="2565400"/>
            <a:ext cx="45696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DE" sz="6600">
                <a:solidFill>
                  <a:srgbClr val="FFFFFF"/>
                </a:solidFill>
              </a:rPr>
              <a:t>?</a:t>
            </a:r>
            <a:endParaRPr b="1" sz="66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247d03d62ba_0_15"/>
          <p:cNvSpPr txBox="1"/>
          <p:nvPr>
            <p:ph idx="10" type="dt"/>
          </p:nvPr>
        </p:nvSpPr>
        <p:spPr>
          <a:xfrm>
            <a:off x="6184899" y="6219825"/>
            <a:ext cx="6007200" cy="638100"/>
          </a:xfrm>
          <a:prstGeom prst="rect">
            <a:avLst/>
          </a:prstGeom>
          <a:noFill/>
          <a:ln>
            <a:noFill/>
          </a:ln>
        </p:spPr>
        <p:txBody>
          <a:bodyPr anchorCtr="0" anchor="ctr" bIns="0" lIns="0" spcFirstLastPara="1" rIns="612000" wrap="square" tIns="0">
            <a:noAutofit/>
          </a:bodyPr>
          <a:lstStyle/>
          <a:p>
            <a:pPr indent="0" lvl="0" marL="0" rtl="0" algn="r">
              <a:spcBef>
                <a:spcPts val="0"/>
              </a:spcBef>
              <a:spcAft>
                <a:spcPts val="0"/>
              </a:spcAft>
              <a:buNone/>
            </a:pPr>
            <a:r>
              <a:rPr lang="de-DE"/>
              <a:t>25.05.2023 – LIDA Conference</a:t>
            </a:r>
            <a:endParaRPr/>
          </a:p>
        </p:txBody>
      </p:sp>
      <p:sp>
        <p:nvSpPr>
          <p:cNvPr id="330" name="Google Shape;330;g247d03d62ba_0_15"/>
          <p:cNvSpPr txBox="1"/>
          <p:nvPr>
            <p:ph idx="11" type="ftr"/>
          </p:nvPr>
        </p:nvSpPr>
        <p:spPr>
          <a:xfrm>
            <a:off x="-1" y="2"/>
            <a:ext cx="11062800" cy="627000"/>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r>
              <a:rPr lang="de-DE"/>
              <a:t>Elke Greifeneder &amp; Paulina Bressel</a:t>
            </a:r>
            <a:endParaRPr/>
          </a:p>
        </p:txBody>
      </p:sp>
      <p:sp>
        <p:nvSpPr>
          <p:cNvPr id="331" name="Google Shape;331;g247d03d62ba_0_15"/>
          <p:cNvSpPr txBox="1"/>
          <p:nvPr>
            <p:ph idx="12" type="sldNum"/>
          </p:nvPr>
        </p:nvSpPr>
        <p:spPr>
          <a:xfrm>
            <a:off x="0" y="6219825"/>
            <a:ext cx="6007200" cy="637800"/>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fld id="{00000000-1234-1234-1234-123412341234}" type="slidenum">
              <a:rPr lang="de-DE"/>
              <a:t>‹#›</a:t>
            </a:fld>
            <a:endParaRPr/>
          </a:p>
        </p:txBody>
      </p:sp>
      <p:sp>
        <p:nvSpPr>
          <p:cNvPr id="332" name="Google Shape;332;g247d03d62ba_0_15"/>
          <p:cNvSpPr txBox="1"/>
          <p:nvPr>
            <p:ph idx="1" type="body"/>
          </p:nvPr>
        </p:nvSpPr>
        <p:spPr>
          <a:xfrm>
            <a:off x="1128738" y="1987925"/>
            <a:ext cx="9934500" cy="3014700"/>
          </a:xfrm>
          <a:prstGeom prst="rect">
            <a:avLst/>
          </a:prstGeom>
          <a:noFill/>
          <a:ln>
            <a:noFill/>
          </a:ln>
        </p:spPr>
        <p:txBody>
          <a:bodyPr anchorCtr="0" anchor="t" bIns="0" lIns="0" spcFirstLastPara="1" rIns="0" wrap="square" tIns="0">
            <a:noAutofit/>
          </a:bodyPr>
          <a:lstStyle/>
          <a:p>
            <a:pPr indent="-776287" lvl="0" marL="712787" rtl="0" algn="l">
              <a:lnSpc>
                <a:spcPct val="105000"/>
              </a:lnSpc>
              <a:spcBef>
                <a:spcPts val="0"/>
              </a:spcBef>
              <a:spcAft>
                <a:spcPts val="0"/>
              </a:spcAft>
              <a:buSzPts val="2400"/>
              <a:buChar char="●"/>
            </a:pPr>
            <a:r>
              <a:rPr lang="de-DE" sz="2400"/>
              <a:t>that digital services achieve high usability when their design is tailored to the needs and preferences of their primary user group and specific tasks and</a:t>
            </a:r>
            <a:endParaRPr sz="2400"/>
          </a:p>
          <a:p>
            <a:pPr indent="-776287" lvl="0" marL="712787" rtl="0" algn="l">
              <a:lnSpc>
                <a:spcPct val="105000"/>
              </a:lnSpc>
              <a:spcBef>
                <a:spcPts val="0"/>
              </a:spcBef>
              <a:spcAft>
                <a:spcPts val="0"/>
              </a:spcAft>
              <a:buSzPts val="2400"/>
              <a:buChar char="●"/>
            </a:pPr>
            <a:r>
              <a:rPr lang="de-DE" sz="2400"/>
              <a:t>that most usability studies primarily emphasize distinct user groups and their unique needs (Nicholas et al., 2010, Arshag &amp; Ameen, 2021)</a:t>
            </a:r>
            <a:endParaRPr sz="2400"/>
          </a:p>
          <a:p>
            <a:pPr indent="0" lvl="0" marL="712787" rtl="0" algn="l">
              <a:lnSpc>
                <a:spcPct val="105000"/>
              </a:lnSpc>
              <a:spcBef>
                <a:spcPts val="0"/>
              </a:spcBef>
              <a:spcAft>
                <a:spcPts val="0"/>
              </a:spcAft>
              <a:buNone/>
            </a:pPr>
            <a:r>
              <a:t/>
            </a:r>
            <a:endParaRPr b="1" sz="2400"/>
          </a:p>
          <a:p>
            <a:pPr indent="0" lvl="0" marL="0" rtl="0" algn="l">
              <a:lnSpc>
                <a:spcPct val="105000"/>
              </a:lnSpc>
              <a:spcBef>
                <a:spcPts val="0"/>
              </a:spcBef>
              <a:spcAft>
                <a:spcPts val="0"/>
              </a:spcAft>
              <a:buNone/>
            </a:pPr>
            <a:r>
              <a:rPr b="1" lang="de-DE" sz="2400"/>
              <a:t>We challenge the prevailing user evaluation approach and propose shifting focus towards identifying commonalities in users' information behaviors </a:t>
            </a:r>
            <a:r>
              <a:rPr b="1" lang="de-DE" sz="2400"/>
              <a:t>and to design for universality and inter-</a:t>
            </a:r>
            <a:endParaRPr b="1" sz="2400"/>
          </a:p>
          <a:p>
            <a:pPr indent="0" lvl="0" marL="0" rtl="0" algn="l">
              <a:lnSpc>
                <a:spcPct val="105000"/>
              </a:lnSpc>
              <a:spcBef>
                <a:spcPts val="0"/>
              </a:spcBef>
              <a:spcAft>
                <a:spcPts val="0"/>
              </a:spcAft>
              <a:buNone/>
            </a:pPr>
            <a:r>
              <a:rPr b="1" lang="de-DE" sz="2400"/>
              <a:t>disciplinarity.</a:t>
            </a:r>
            <a:endParaRPr b="1" sz="2400"/>
          </a:p>
        </p:txBody>
      </p:sp>
      <p:sp>
        <p:nvSpPr>
          <p:cNvPr id="333" name="Google Shape;333;g247d03d62ba_0_15"/>
          <p:cNvSpPr txBox="1"/>
          <p:nvPr>
            <p:ph type="title"/>
          </p:nvPr>
        </p:nvSpPr>
        <p:spPr>
          <a:xfrm>
            <a:off x="1127965" y="1268430"/>
            <a:ext cx="9936000" cy="538800"/>
          </a:xfrm>
          <a:prstGeom prst="rect">
            <a:avLst/>
          </a:prstGeom>
          <a:noFill/>
          <a:ln>
            <a:noFill/>
          </a:ln>
        </p:spPr>
        <p:txBody>
          <a:bodyPr anchorCtr="0" anchor="t" bIns="0" lIns="0" spcFirstLastPara="1" rIns="0" wrap="square" tIns="0">
            <a:spAutoFit/>
          </a:bodyPr>
          <a:lstStyle/>
          <a:p>
            <a:pPr indent="0" lvl="0" marL="0" rtl="0" algn="l">
              <a:lnSpc>
                <a:spcPct val="142857"/>
              </a:lnSpc>
              <a:spcBef>
                <a:spcPts val="0"/>
              </a:spcBef>
              <a:spcAft>
                <a:spcPts val="0"/>
              </a:spcAft>
              <a:buClr>
                <a:schemeClr val="dk1"/>
              </a:buClr>
              <a:buSzPts val="3500"/>
              <a:buFont typeface="Arial"/>
              <a:buNone/>
            </a:pPr>
            <a:r>
              <a:rPr lang="de-DE">
                <a:solidFill>
                  <a:schemeClr val="dk1"/>
                </a:solidFill>
              </a:rPr>
              <a:t>Previous research states..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p>
            <a:pPr indent="0" lvl="0" marL="0" rtl="0" algn="r">
              <a:spcBef>
                <a:spcPts val="0"/>
              </a:spcBef>
              <a:spcAft>
                <a:spcPts val="0"/>
              </a:spcAft>
              <a:buNone/>
            </a:pPr>
            <a:r>
              <a:rPr lang="de-DE"/>
              <a:t>25.05.2023 – LIDA Conference</a:t>
            </a:r>
            <a:endParaRPr/>
          </a:p>
        </p:txBody>
      </p:sp>
      <p:sp>
        <p:nvSpPr>
          <p:cNvPr id="339" name="Google Shape;339;p5"/>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r>
              <a:rPr lang="de-DE">
                <a:solidFill>
                  <a:srgbClr val="FFFFFF"/>
                </a:solidFill>
              </a:rPr>
              <a:t>Elke Greifeneder &amp; Paulina Bressel</a:t>
            </a:r>
            <a:endParaRPr>
              <a:solidFill>
                <a:srgbClr val="FFFFFF"/>
              </a:solidFill>
            </a:endParaRPr>
          </a:p>
        </p:txBody>
      </p:sp>
      <p:sp>
        <p:nvSpPr>
          <p:cNvPr id="340" name="Google Shape;340;p5"/>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fld id="{00000000-1234-1234-1234-123412341234}" type="slidenum">
              <a:rPr lang="de-DE"/>
              <a:t>‹#›</a:t>
            </a:fld>
            <a:endParaRPr/>
          </a:p>
        </p:txBody>
      </p:sp>
      <p:sp>
        <p:nvSpPr>
          <p:cNvPr id="341" name="Google Shape;341;p5"/>
          <p:cNvSpPr txBox="1"/>
          <p:nvPr>
            <p:ph idx="1" type="body"/>
          </p:nvPr>
        </p:nvSpPr>
        <p:spPr>
          <a:xfrm>
            <a:off x="1144588" y="4114483"/>
            <a:ext cx="9902825" cy="1708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2590"/>
              <a:buFont typeface="Arial"/>
              <a:buNone/>
            </a:pPr>
            <a:r>
              <a:rPr lang="de-DE"/>
              <a:t>Research Design</a:t>
            </a:r>
            <a:endParaRPr/>
          </a:p>
        </p:txBody>
      </p:sp>
      <p:sp>
        <p:nvSpPr>
          <p:cNvPr id="342" name="Google Shape;342;p5"/>
          <p:cNvSpPr txBox="1"/>
          <p:nvPr>
            <p:ph idx="2" type="body"/>
          </p:nvPr>
        </p:nvSpPr>
        <p:spPr>
          <a:xfrm>
            <a:off x="1144588" y="3648074"/>
            <a:ext cx="4862400" cy="307800"/>
          </a:xfrm>
          <a:prstGeom prst="rect">
            <a:avLst/>
          </a:prstGeom>
          <a:solidFill>
            <a:schemeClr val="lt1"/>
          </a:solidFill>
          <a:ln>
            <a:noFill/>
          </a:ln>
        </p:spPr>
        <p:txBody>
          <a:bodyPr anchorCtr="0" anchor="t" bIns="0" lIns="0" spcFirstLastPara="1" rIns="0" wrap="square" tIns="0">
            <a:spAutoFit/>
          </a:bodyPr>
          <a:lstStyle/>
          <a:p>
            <a:pPr indent="0" lvl="0" marL="0" rtl="0" algn="l">
              <a:lnSpc>
                <a:spcPct val="104999"/>
              </a:lnSpc>
              <a:spcBef>
                <a:spcPts val="0"/>
              </a:spcBef>
              <a:spcAft>
                <a:spcPts val="0"/>
              </a:spcAft>
              <a:buClr>
                <a:schemeClr val="lt1"/>
              </a:buClr>
              <a:buSzPts val="1400"/>
              <a:buFont typeface="Arial"/>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6"/>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p>
            <a:pPr indent="0" lvl="0" marL="0" rtl="0" algn="r">
              <a:spcBef>
                <a:spcPts val="0"/>
              </a:spcBef>
              <a:spcAft>
                <a:spcPts val="0"/>
              </a:spcAft>
              <a:buNone/>
            </a:pPr>
            <a:r>
              <a:rPr lang="de-DE"/>
              <a:t>25.05.2023 – LIDA Conference</a:t>
            </a:r>
            <a:endParaRPr/>
          </a:p>
        </p:txBody>
      </p:sp>
      <p:sp>
        <p:nvSpPr>
          <p:cNvPr id="349" name="Google Shape;349;p6"/>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r>
              <a:rPr lang="de-DE"/>
              <a:t>Elke Greifeneder &amp; Paulina Bressel</a:t>
            </a:r>
            <a:endParaRPr/>
          </a:p>
        </p:txBody>
      </p:sp>
      <p:sp>
        <p:nvSpPr>
          <p:cNvPr id="350" name="Google Shape;350;p6"/>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fld id="{00000000-1234-1234-1234-123412341234}" type="slidenum">
              <a:rPr lang="de-DE"/>
              <a:t>‹#›</a:t>
            </a:fld>
            <a:endParaRPr/>
          </a:p>
        </p:txBody>
      </p:sp>
      <p:sp>
        <p:nvSpPr>
          <p:cNvPr id="351" name="Google Shape;351;p6"/>
          <p:cNvSpPr txBox="1"/>
          <p:nvPr>
            <p:ph idx="1" type="body"/>
          </p:nvPr>
        </p:nvSpPr>
        <p:spPr>
          <a:xfrm>
            <a:off x="1134000" y="1925325"/>
            <a:ext cx="9934500" cy="4294500"/>
          </a:xfrm>
          <a:prstGeom prst="rect">
            <a:avLst/>
          </a:prstGeom>
          <a:noFill/>
          <a:ln>
            <a:noFill/>
          </a:ln>
        </p:spPr>
        <p:txBody>
          <a:bodyPr anchorCtr="0" anchor="t" bIns="0" lIns="0" spcFirstLastPara="1" rIns="0" wrap="square" tIns="0">
            <a:noAutofit/>
          </a:bodyPr>
          <a:lstStyle/>
          <a:p>
            <a:pPr indent="-342900" lvl="0" marL="457200" rtl="0" algn="l">
              <a:lnSpc>
                <a:spcPct val="105000"/>
              </a:lnSpc>
              <a:spcBef>
                <a:spcPts val="0"/>
              </a:spcBef>
              <a:spcAft>
                <a:spcPts val="0"/>
              </a:spcAft>
              <a:buSzPts val="1800"/>
              <a:buChar char="●"/>
            </a:pPr>
            <a:r>
              <a:rPr lang="de-DE" sz="2400"/>
              <a:t>German state-financed information and documentation services</a:t>
            </a:r>
            <a:endParaRPr sz="2400"/>
          </a:p>
          <a:p>
            <a:pPr indent="-342900" lvl="0" marL="457200" rtl="0" algn="l">
              <a:lnSpc>
                <a:spcPct val="104999"/>
              </a:lnSpc>
              <a:spcBef>
                <a:spcPts val="0"/>
              </a:spcBef>
              <a:spcAft>
                <a:spcPts val="0"/>
              </a:spcAft>
              <a:buSzPts val="1800"/>
              <a:buChar char="●"/>
            </a:pPr>
            <a:r>
              <a:rPr lang="de-DE" sz="2400"/>
              <a:t>FID = </a:t>
            </a:r>
            <a:r>
              <a:rPr lang="de-DE" sz="2400"/>
              <a:t>„Fachinformationsdienste für die Wissenschaft“ (FID)  </a:t>
            </a:r>
            <a:br>
              <a:rPr lang="de-DE" sz="2400"/>
            </a:br>
            <a:r>
              <a:rPr lang="de-DE" sz="2400"/>
              <a:t>	=&gt; </a:t>
            </a:r>
            <a:r>
              <a:rPr lang="de-DE" sz="2400"/>
              <a:t>specialized services for research subjects</a:t>
            </a:r>
            <a:endParaRPr sz="2400"/>
          </a:p>
          <a:p>
            <a:pPr indent="-342900" lvl="0" marL="457200" rtl="0" algn="l">
              <a:lnSpc>
                <a:spcPct val="104999"/>
              </a:lnSpc>
              <a:spcBef>
                <a:spcPts val="0"/>
              </a:spcBef>
              <a:spcAft>
                <a:spcPts val="0"/>
              </a:spcAft>
              <a:buSzPts val="1800"/>
              <a:buChar char="●"/>
            </a:pPr>
            <a:r>
              <a:rPr lang="de-DE" sz="2400"/>
              <a:t>Aim = Access to information and library services </a:t>
            </a:r>
            <a:r>
              <a:rPr lang="de-DE" sz="2400"/>
              <a:t>independent</a:t>
            </a:r>
            <a:r>
              <a:rPr lang="de-DE" sz="2400"/>
              <a:t> of the researchers‘ current location</a:t>
            </a:r>
            <a:endParaRPr sz="2400"/>
          </a:p>
          <a:p>
            <a:pPr indent="-342900" lvl="0" marL="457200" rtl="0" algn="l">
              <a:spcBef>
                <a:spcPts val="0"/>
              </a:spcBef>
              <a:spcAft>
                <a:spcPts val="0"/>
              </a:spcAft>
              <a:buSzPts val="1800"/>
              <a:buChar char="●"/>
            </a:pPr>
            <a:r>
              <a:rPr lang="de-DE" sz="2400"/>
              <a:t>42 different FIDs exist, each addressing a different research group, all of them offering some sort of digital portal as an entry point to specialized services</a:t>
            </a:r>
            <a:endParaRPr sz="3500"/>
          </a:p>
          <a:p>
            <a:pPr indent="-342900" lvl="0" marL="457200" rtl="0" algn="l">
              <a:lnSpc>
                <a:spcPct val="104999"/>
              </a:lnSpc>
              <a:spcBef>
                <a:spcPts val="0"/>
              </a:spcBef>
              <a:spcAft>
                <a:spcPts val="0"/>
              </a:spcAft>
              <a:buSzPts val="1800"/>
              <a:buChar char="●"/>
            </a:pPr>
            <a:r>
              <a:rPr lang="de-DE" sz="2400"/>
              <a:t>FIDs are </a:t>
            </a:r>
            <a:r>
              <a:rPr b="0" i="0" lang="de-DE" sz="2400" u="none" strike="noStrike">
                <a:solidFill>
                  <a:srgbClr val="000000"/>
                </a:solidFill>
                <a:latin typeface="Arial"/>
                <a:ea typeface="Arial"/>
                <a:cs typeface="Arial"/>
                <a:sym typeface="Arial"/>
              </a:rPr>
              <a:t>required to fulfill the information needs of their (German speaking) user community and t</a:t>
            </a:r>
            <a:r>
              <a:rPr lang="de-DE" sz="2400">
                <a:solidFill>
                  <a:srgbClr val="000000"/>
                </a:solidFill>
              </a:rPr>
              <a:t>o validate this through</a:t>
            </a:r>
            <a:r>
              <a:rPr b="0" i="0" lang="de-DE" sz="2400" u="none" strike="noStrike">
                <a:solidFill>
                  <a:srgbClr val="000000"/>
                </a:solidFill>
                <a:latin typeface="Arial"/>
                <a:ea typeface="Arial"/>
                <a:cs typeface="Arial"/>
                <a:sym typeface="Arial"/>
              </a:rPr>
              <a:t> user studies.</a:t>
            </a:r>
            <a:endParaRPr sz="2400"/>
          </a:p>
        </p:txBody>
      </p:sp>
      <p:sp>
        <p:nvSpPr>
          <p:cNvPr id="352" name="Google Shape;352;p6"/>
          <p:cNvSpPr txBox="1"/>
          <p:nvPr>
            <p:ph type="title"/>
          </p:nvPr>
        </p:nvSpPr>
        <p:spPr>
          <a:xfrm>
            <a:off x="1123840" y="1220530"/>
            <a:ext cx="9936000" cy="538800"/>
          </a:xfrm>
          <a:prstGeom prst="rect">
            <a:avLst/>
          </a:prstGeom>
          <a:noFill/>
          <a:ln>
            <a:noFill/>
          </a:ln>
        </p:spPr>
        <p:txBody>
          <a:bodyPr anchorCtr="0" anchor="t" bIns="0" lIns="0" spcFirstLastPara="1" rIns="0" wrap="square" tIns="0">
            <a:spAutoFit/>
          </a:bodyPr>
          <a:lstStyle/>
          <a:p>
            <a:pPr indent="0" lvl="0" marL="0" rtl="0" algn="l">
              <a:lnSpc>
                <a:spcPct val="142857"/>
              </a:lnSpc>
              <a:spcBef>
                <a:spcPts val="0"/>
              </a:spcBef>
              <a:spcAft>
                <a:spcPts val="0"/>
              </a:spcAft>
              <a:buClr>
                <a:schemeClr val="dk2"/>
              </a:buClr>
              <a:buSzPts val="3500"/>
              <a:buFont typeface="Arial"/>
              <a:buNone/>
            </a:pPr>
            <a:r>
              <a:rPr lang="de-DE"/>
              <a:t>Object of study </a:t>
            </a:r>
            <a:endParaRPr/>
          </a:p>
        </p:txBody>
      </p:sp>
      <p:sp>
        <p:nvSpPr>
          <p:cNvPr id="353" name="Google Shape;353;p6"/>
          <p:cNvSpPr txBox="1"/>
          <p:nvPr/>
        </p:nvSpPr>
        <p:spPr>
          <a:xfrm>
            <a:off x="10426700" y="6629400"/>
            <a:ext cx="0" cy="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7"/>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p>
            <a:pPr indent="0" lvl="0" marL="0" rtl="0" algn="r">
              <a:spcBef>
                <a:spcPts val="0"/>
              </a:spcBef>
              <a:spcAft>
                <a:spcPts val="0"/>
              </a:spcAft>
              <a:buNone/>
            </a:pPr>
            <a:r>
              <a:rPr lang="de-DE"/>
              <a:t>25.05.2023 – LIDA Conference</a:t>
            </a:r>
            <a:endParaRPr/>
          </a:p>
        </p:txBody>
      </p:sp>
      <p:sp>
        <p:nvSpPr>
          <p:cNvPr id="360" name="Google Shape;360;p7"/>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r>
              <a:rPr lang="de-DE"/>
              <a:t>Elke Greifeneder &amp; Paulina Bressel</a:t>
            </a:r>
            <a:endParaRPr/>
          </a:p>
        </p:txBody>
      </p:sp>
      <p:sp>
        <p:nvSpPr>
          <p:cNvPr id="361" name="Google Shape;361;p7"/>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fld id="{00000000-1234-1234-1234-123412341234}" type="slidenum">
              <a:rPr lang="de-DE"/>
              <a:t>‹#›</a:t>
            </a:fld>
            <a:endParaRPr/>
          </a:p>
        </p:txBody>
      </p:sp>
      <p:sp>
        <p:nvSpPr>
          <p:cNvPr id="362" name="Google Shape;362;p7"/>
          <p:cNvSpPr txBox="1"/>
          <p:nvPr>
            <p:ph idx="1" type="body"/>
          </p:nvPr>
        </p:nvSpPr>
        <p:spPr>
          <a:xfrm>
            <a:off x="1134000" y="2076947"/>
            <a:ext cx="1680221" cy="2789237"/>
          </a:xfrm>
          <a:prstGeom prst="rect">
            <a:avLst/>
          </a:prstGeom>
          <a:noFill/>
          <a:ln>
            <a:noFill/>
          </a:ln>
        </p:spPr>
        <p:txBody>
          <a:bodyPr anchorCtr="0" anchor="ctr" bIns="270000" lIns="0" spcFirstLastPara="1" rIns="0" wrap="square" tIns="0">
            <a:noAutofit/>
          </a:bodyPr>
          <a:lstStyle/>
          <a:p>
            <a:pPr indent="0" lvl="0" marL="0" rtl="0" algn="l">
              <a:lnSpc>
                <a:spcPct val="100000"/>
              </a:lnSpc>
              <a:spcBef>
                <a:spcPts val="0"/>
              </a:spcBef>
              <a:spcAft>
                <a:spcPts val="0"/>
              </a:spcAft>
              <a:buClr>
                <a:schemeClr val="dk2"/>
              </a:buClr>
              <a:buSzPts val="3360"/>
              <a:buFont typeface="Arial"/>
              <a:buNone/>
            </a:pPr>
            <a:r>
              <a:rPr lang="de-DE" sz="4800"/>
              <a:t>RQ:</a:t>
            </a:r>
            <a:endParaRPr/>
          </a:p>
        </p:txBody>
      </p:sp>
      <p:sp>
        <p:nvSpPr>
          <p:cNvPr id="363" name="Google Shape;363;p7"/>
          <p:cNvSpPr txBox="1"/>
          <p:nvPr>
            <p:ph type="title"/>
          </p:nvPr>
        </p:nvSpPr>
        <p:spPr>
          <a:xfrm>
            <a:off x="2616591" y="2076948"/>
            <a:ext cx="8693834" cy="2789236"/>
          </a:xfrm>
          <a:prstGeom prst="rect">
            <a:avLst/>
          </a:prstGeom>
          <a:noFill/>
          <a:ln>
            <a:noFill/>
          </a:ln>
        </p:spPr>
        <p:txBody>
          <a:bodyPr anchorCtr="0" anchor="ctr" bIns="0" lIns="0" spcFirstLastPara="1" rIns="0" wrap="square" tIns="0">
            <a:noAutofit/>
          </a:bodyPr>
          <a:lstStyle/>
          <a:p>
            <a:pPr indent="0" lvl="0" marL="0" rtl="0" algn="l">
              <a:lnSpc>
                <a:spcPct val="135135"/>
              </a:lnSpc>
              <a:spcBef>
                <a:spcPts val="0"/>
              </a:spcBef>
              <a:spcAft>
                <a:spcPts val="0"/>
              </a:spcAft>
              <a:buClr>
                <a:schemeClr val="dk2"/>
              </a:buClr>
              <a:buSzPts val="3700"/>
              <a:buFont typeface="Arial"/>
              <a:buNone/>
            </a:pPr>
            <a:r>
              <a:rPr lang="de-DE"/>
              <a:t>How similar are researchers‘ needs in regards to the usage of the specialized information service portal?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8"/>
          <p:cNvSpPr txBox="1"/>
          <p:nvPr>
            <p:ph idx="10" type="dt"/>
          </p:nvPr>
        </p:nvSpPr>
        <p:spPr>
          <a:xfrm>
            <a:off x="6184899" y="6219825"/>
            <a:ext cx="6007100" cy="638175"/>
          </a:xfrm>
          <a:prstGeom prst="rect">
            <a:avLst/>
          </a:prstGeom>
          <a:noFill/>
          <a:ln>
            <a:noFill/>
          </a:ln>
        </p:spPr>
        <p:txBody>
          <a:bodyPr anchorCtr="0" anchor="ctr" bIns="0" lIns="0" spcFirstLastPara="1" rIns="612000" wrap="square" tIns="0">
            <a:noAutofit/>
          </a:bodyPr>
          <a:lstStyle/>
          <a:p>
            <a:pPr indent="0" lvl="0" marL="0" rtl="0" algn="r">
              <a:spcBef>
                <a:spcPts val="0"/>
              </a:spcBef>
              <a:spcAft>
                <a:spcPts val="0"/>
              </a:spcAft>
              <a:buNone/>
            </a:pPr>
            <a:r>
              <a:rPr lang="de-DE"/>
              <a:t>25.05.2023 – LIDA Conference</a:t>
            </a:r>
            <a:endParaRPr/>
          </a:p>
        </p:txBody>
      </p:sp>
      <p:sp>
        <p:nvSpPr>
          <p:cNvPr id="370" name="Google Shape;370;p8"/>
          <p:cNvSpPr txBox="1"/>
          <p:nvPr>
            <p:ph idx="11" type="ftr"/>
          </p:nvPr>
        </p:nvSpPr>
        <p:spPr>
          <a:xfrm>
            <a:off x="-1" y="2"/>
            <a:ext cx="11062800" cy="627062"/>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r>
              <a:rPr lang="de-DE"/>
              <a:t>Elke Greifeneder &amp; Paulina Bressel</a:t>
            </a:r>
            <a:endParaRPr/>
          </a:p>
        </p:txBody>
      </p:sp>
      <p:sp>
        <p:nvSpPr>
          <p:cNvPr id="371" name="Google Shape;371;p8"/>
          <p:cNvSpPr txBox="1"/>
          <p:nvPr>
            <p:ph idx="12" type="sldNum"/>
          </p:nvPr>
        </p:nvSpPr>
        <p:spPr>
          <a:xfrm>
            <a:off x="0" y="6219825"/>
            <a:ext cx="6007100" cy="637746"/>
          </a:xfrm>
          <a:prstGeom prst="rect">
            <a:avLst/>
          </a:prstGeom>
          <a:noFill/>
          <a:ln>
            <a:noFill/>
          </a:ln>
        </p:spPr>
        <p:txBody>
          <a:bodyPr anchorCtr="0" anchor="ctr" bIns="0" lIns="612000" spcFirstLastPara="1" rIns="0" wrap="square" tIns="0">
            <a:noAutofit/>
          </a:bodyPr>
          <a:lstStyle/>
          <a:p>
            <a:pPr indent="0" lvl="0" marL="0" rtl="0" algn="l">
              <a:spcBef>
                <a:spcPts val="0"/>
              </a:spcBef>
              <a:spcAft>
                <a:spcPts val="0"/>
              </a:spcAft>
              <a:buNone/>
            </a:pPr>
            <a:fld id="{00000000-1234-1234-1234-123412341234}" type="slidenum">
              <a:rPr lang="de-DE"/>
              <a:t>‹#›</a:t>
            </a:fld>
            <a:endParaRPr/>
          </a:p>
        </p:txBody>
      </p:sp>
      <p:sp>
        <p:nvSpPr>
          <p:cNvPr id="372" name="Google Shape;372;p8"/>
          <p:cNvSpPr txBox="1"/>
          <p:nvPr>
            <p:ph idx="1" type="body"/>
          </p:nvPr>
        </p:nvSpPr>
        <p:spPr>
          <a:xfrm>
            <a:off x="813575" y="4223375"/>
            <a:ext cx="9488400" cy="12300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accent5"/>
              </a:buClr>
              <a:buSzPts val="1400"/>
              <a:buFont typeface="Arial"/>
              <a:buNone/>
            </a:pPr>
            <a:r>
              <a:rPr lang="de-DE"/>
              <a:t>HSP		→ The portal of medieval and early modern manuscripts (2020 – 2021)</a:t>
            </a:r>
            <a:br>
              <a:rPr lang="de-DE"/>
            </a:br>
            <a:r>
              <a:rPr lang="de-DE"/>
              <a:t>FID GiN	→ The portal for german philology (2021)</a:t>
            </a:r>
            <a:br>
              <a:rPr lang="de-DE"/>
            </a:br>
            <a:r>
              <a:rPr lang="de-DE"/>
              <a:t>FID AVL	→ The portal for literature studies (2021 – 2022)</a:t>
            </a:r>
            <a:br>
              <a:rPr lang="de-DE"/>
            </a:br>
            <a:r>
              <a:rPr lang="de-DE"/>
              <a:t>FID DK		→ The portal for performing arts (2022)</a:t>
            </a:r>
            <a:endParaRPr/>
          </a:p>
        </p:txBody>
      </p:sp>
      <p:graphicFrame>
        <p:nvGraphicFramePr>
          <p:cNvPr id="373" name="Google Shape;373;p8"/>
          <p:cNvGraphicFramePr/>
          <p:nvPr/>
        </p:nvGraphicFramePr>
        <p:xfrm>
          <a:off x="742840" y="1311962"/>
          <a:ext cx="3000000" cy="3000000"/>
        </p:xfrm>
        <a:graphic>
          <a:graphicData uri="http://schemas.openxmlformats.org/drawingml/2006/table">
            <a:tbl>
              <a:tblPr bandRow="1" firstRow="1">
                <a:noFill/>
                <a:tableStyleId>{F356D66A-1B32-4EBB-AAF7-5B523C5E223D}</a:tableStyleId>
              </a:tblPr>
              <a:tblGrid>
                <a:gridCol w="3853925"/>
                <a:gridCol w="1410325"/>
                <a:gridCol w="1361100"/>
                <a:gridCol w="1424175"/>
                <a:gridCol w="1592825"/>
              </a:tblGrid>
              <a:tr h="350925">
                <a:tc>
                  <a:txBody>
                    <a:bodyPr/>
                    <a:lstStyle/>
                    <a:p>
                      <a:pPr indent="0" lvl="0" marL="0" marR="0" rtl="0" algn="l">
                        <a:spcBef>
                          <a:spcPts val="0"/>
                        </a:spcBef>
                        <a:spcAft>
                          <a:spcPts val="0"/>
                        </a:spcAft>
                        <a:buNone/>
                      </a:pPr>
                      <a:r>
                        <a:t/>
                      </a:r>
                      <a:endParaRPr sz="2400"/>
                    </a:p>
                  </a:txBody>
                  <a:tcPr marT="45725" marB="45725" marR="91450" marL="91450"/>
                </a:tc>
                <a:tc>
                  <a:txBody>
                    <a:bodyPr/>
                    <a:lstStyle/>
                    <a:p>
                      <a:pPr indent="0" lvl="0" marL="0" marR="0" rtl="0" algn="l">
                        <a:spcBef>
                          <a:spcPts val="0"/>
                        </a:spcBef>
                        <a:spcAft>
                          <a:spcPts val="0"/>
                        </a:spcAft>
                        <a:buNone/>
                      </a:pPr>
                      <a:r>
                        <a:rPr lang="de-DE" sz="2400"/>
                        <a:t>HSP</a:t>
                      </a:r>
                      <a:endParaRPr/>
                    </a:p>
                  </a:txBody>
                  <a:tcPr marT="45725" marB="45725" marR="91450" marL="91450"/>
                </a:tc>
                <a:tc>
                  <a:txBody>
                    <a:bodyPr/>
                    <a:lstStyle/>
                    <a:p>
                      <a:pPr indent="0" lvl="0" marL="0" marR="0" rtl="0" algn="l">
                        <a:spcBef>
                          <a:spcPts val="0"/>
                        </a:spcBef>
                        <a:spcAft>
                          <a:spcPts val="0"/>
                        </a:spcAft>
                        <a:buNone/>
                      </a:pPr>
                      <a:r>
                        <a:rPr lang="de-DE" sz="2400"/>
                        <a:t>FID GiN</a:t>
                      </a:r>
                      <a:endParaRPr sz="2400"/>
                    </a:p>
                  </a:txBody>
                  <a:tcPr marT="45725" marB="45725" marR="91450" marL="91450"/>
                </a:tc>
                <a:tc>
                  <a:txBody>
                    <a:bodyPr/>
                    <a:lstStyle/>
                    <a:p>
                      <a:pPr indent="0" lvl="0" marL="0" marR="0" rtl="0" algn="l">
                        <a:spcBef>
                          <a:spcPts val="0"/>
                        </a:spcBef>
                        <a:spcAft>
                          <a:spcPts val="0"/>
                        </a:spcAft>
                        <a:buNone/>
                      </a:pPr>
                      <a:r>
                        <a:rPr lang="de-DE" sz="2400"/>
                        <a:t>FID AVL</a:t>
                      </a:r>
                      <a:endParaRPr/>
                    </a:p>
                  </a:txBody>
                  <a:tcPr marT="45725" marB="45725" marR="91450" marL="91450"/>
                </a:tc>
                <a:tc>
                  <a:txBody>
                    <a:bodyPr/>
                    <a:lstStyle/>
                    <a:p>
                      <a:pPr indent="0" lvl="0" marL="0" marR="0" rtl="0" algn="l">
                        <a:spcBef>
                          <a:spcPts val="0"/>
                        </a:spcBef>
                        <a:spcAft>
                          <a:spcPts val="0"/>
                        </a:spcAft>
                        <a:buNone/>
                      </a:pPr>
                      <a:r>
                        <a:rPr lang="de-DE" sz="2400"/>
                        <a:t>FID DK</a:t>
                      </a:r>
                      <a:endParaRPr/>
                    </a:p>
                  </a:txBody>
                  <a:tcPr marT="45725" marB="45725" marR="91450" marL="91450"/>
                </a:tc>
              </a:tr>
              <a:tr h="370850">
                <a:tc>
                  <a:txBody>
                    <a:bodyPr/>
                    <a:lstStyle/>
                    <a:p>
                      <a:pPr indent="0" lvl="0" marL="0" marR="0" rtl="0" algn="l">
                        <a:spcBef>
                          <a:spcPts val="0"/>
                        </a:spcBef>
                        <a:spcAft>
                          <a:spcPts val="0"/>
                        </a:spcAft>
                        <a:buNone/>
                      </a:pPr>
                      <a:r>
                        <a:rPr lang="de-DE" sz="2400"/>
                        <a:t>Online </a:t>
                      </a:r>
                      <a:r>
                        <a:rPr lang="de-DE" sz="2400"/>
                        <a:t>unmoderated Card-Sorting</a:t>
                      </a:r>
                      <a:endParaRPr sz="2400"/>
                    </a:p>
                  </a:txBody>
                  <a:tcPr marT="45725" marB="45725" marR="91450" marL="91450"/>
                </a:tc>
                <a:tc>
                  <a:txBody>
                    <a:bodyPr/>
                    <a:lstStyle/>
                    <a:p>
                      <a:pPr indent="0" lvl="0" marL="0" marR="0" rtl="0" algn="l">
                        <a:spcBef>
                          <a:spcPts val="0"/>
                        </a:spcBef>
                        <a:spcAft>
                          <a:spcPts val="0"/>
                        </a:spcAft>
                        <a:buNone/>
                      </a:pPr>
                      <a:r>
                        <a:rPr lang="de-DE" sz="2400"/>
                        <a:t> </a:t>
                      </a:r>
                      <a:r>
                        <a:rPr lang="de-DE" sz="2000"/>
                        <a:t>(n = 56)</a:t>
                      </a:r>
                      <a:endParaRPr sz="2400"/>
                    </a:p>
                  </a:txBody>
                  <a:tcPr marT="45725" marB="45725" marR="91450" marL="91450"/>
                </a:tc>
                <a:tc>
                  <a:txBody>
                    <a:bodyPr/>
                    <a:lstStyle/>
                    <a:p>
                      <a:pPr indent="0" lvl="0" marL="0" marR="0" rtl="0" algn="l">
                        <a:spcBef>
                          <a:spcPts val="0"/>
                        </a:spcBef>
                        <a:spcAft>
                          <a:spcPts val="0"/>
                        </a:spcAft>
                        <a:buNone/>
                      </a:pPr>
                      <a:r>
                        <a:rPr lang="de-DE" sz="2400"/>
                        <a:t> </a:t>
                      </a:r>
                      <a:r>
                        <a:rPr lang="de-DE" sz="2000"/>
                        <a:t>(n = 92)</a:t>
                      </a:r>
                      <a:endParaRPr sz="2400"/>
                    </a:p>
                  </a:txBody>
                  <a:tcPr marT="45725" marB="45725" marR="91450" marL="91450"/>
                </a:tc>
                <a:tc>
                  <a:txBody>
                    <a:bodyPr/>
                    <a:lstStyle/>
                    <a:p>
                      <a:pPr indent="0" lvl="0" marL="0" marR="0" rtl="0" algn="l">
                        <a:spcBef>
                          <a:spcPts val="0"/>
                        </a:spcBef>
                        <a:spcAft>
                          <a:spcPts val="0"/>
                        </a:spcAft>
                        <a:buNone/>
                      </a:pPr>
                      <a:r>
                        <a:t/>
                      </a:r>
                      <a:endParaRPr sz="2400"/>
                    </a:p>
                  </a:txBody>
                  <a:tcPr marT="45725" marB="45725" marR="91450" marL="91450"/>
                </a:tc>
                <a:tc>
                  <a:txBody>
                    <a:bodyPr/>
                    <a:lstStyle/>
                    <a:p>
                      <a:pPr indent="0" lvl="0" marL="0" marR="0" rtl="0" algn="l">
                        <a:spcBef>
                          <a:spcPts val="0"/>
                        </a:spcBef>
                        <a:spcAft>
                          <a:spcPts val="0"/>
                        </a:spcAft>
                        <a:buNone/>
                      </a:pPr>
                      <a:r>
                        <a:t/>
                      </a:r>
                      <a:endParaRPr sz="2400"/>
                    </a:p>
                  </a:txBody>
                  <a:tcPr marT="45725" marB="45725" marR="91450" marL="91450"/>
                </a:tc>
              </a:tr>
              <a:tr h="370850">
                <a:tc>
                  <a:txBody>
                    <a:bodyPr/>
                    <a:lstStyle/>
                    <a:p>
                      <a:pPr indent="0" lvl="0" marL="0" marR="0" rtl="0" algn="l">
                        <a:spcBef>
                          <a:spcPts val="0"/>
                        </a:spcBef>
                        <a:spcAft>
                          <a:spcPts val="0"/>
                        </a:spcAft>
                        <a:buNone/>
                      </a:pPr>
                      <a:r>
                        <a:rPr lang="de-DE" sz="2400"/>
                        <a:t>Online Think-Aloud</a:t>
                      </a:r>
                      <a:endParaRPr sz="2400"/>
                    </a:p>
                  </a:txBody>
                  <a:tcPr marT="45725" marB="45725" marR="91450" marL="91450"/>
                </a:tc>
                <a:tc>
                  <a:txBody>
                    <a:bodyPr/>
                    <a:lstStyle/>
                    <a:p>
                      <a:pPr indent="0" lvl="0" marL="0" marR="0" rtl="0" algn="l">
                        <a:spcBef>
                          <a:spcPts val="0"/>
                        </a:spcBef>
                        <a:spcAft>
                          <a:spcPts val="0"/>
                        </a:spcAft>
                        <a:buNone/>
                      </a:pPr>
                      <a:r>
                        <a:rPr lang="de-DE" sz="2400"/>
                        <a:t> </a:t>
                      </a:r>
                      <a:r>
                        <a:rPr lang="de-DE" sz="2000"/>
                        <a:t>(n = 13)</a:t>
                      </a:r>
                      <a:endParaRPr sz="2000"/>
                    </a:p>
                    <a:p>
                      <a:pPr indent="0" lvl="0" marL="0" marR="0" rtl="0" algn="l">
                        <a:spcBef>
                          <a:spcPts val="0"/>
                        </a:spcBef>
                        <a:spcAft>
                          <a:spcPts val="0"/>
                        </a:spcAft>
                        <a:buNone/>
                      </a:pPr>
                      <a:r>
                        <a:t/>
                      </a:r>
                      <a:endParaRPr sz="2000"/>
                    </a:p>
                  </a:txBody>
                  <a:tcPr marT="45725" marB="45725" marR="91450" marL="91450"/>
                </a:tc>
                <a:tc>
                  <a:txBody>
                    <a:bodyPr/>
                    <a:lstStyle/>
                    <a:p>
                      <a:pPr indent="0" lvl="0" marL="0" marR="0" rtl="0" algn="l">
                        <a:spcBef>
                          <a:spcPts val="0"/>
                        </a:spcBef>
                        <a:spcAft>
                          <a:spcPts val="0"/>
                        </a:spcAft>
                        <a:buNone/>
                      </a:pPr>
                      <a:r>
                        <a:t/>
                      </a:r>
                      <a:endParaRPr sz="2400"/>
                    </a:p>
                  </a:txBody>
                  <a:tcPr marT="45725" marB="45725" marR="91450" marL="91450"/>
                </a:tc>
                <a:tc>
                  <a:txBody>
                    <a:bodyPr/>
                    <a:lstStyle/>
                    <a:p>
                      <a:pPr indent="0" lvl="0" marL="0" marR="0" rtl="0" algn="l">
                        <a:spcBef>
                          <a:spcPts val="0"/>
                        </a:spcBef>
                        <a:spcAft>
                          <a:spcPts val="0"/>
                        </a:spcAft>
                        <a:buNone/>
                      </a:pPr>
                      <a:r>
                        <a:rPr lang="de-DE" sz="2000"/>
                        <a:t>(n = 6)</a:t>
                      </a:r>
                      <a:endParaRPr sz="2400"/>
                    </a:p>
                  </a:txBody>
                  <a:tcPr marT="45725" marB="45725" marR="91450" marL="91450"/>
                </a:tc>
                <a:tc>
                  <a:txBody>
                    <a:bodyPr/>
                    <a:lstStyle/>
                    <a:p>
                      <a:pPr indent="0" lvl="0" marL="0" marR="0" rtl="0" algn="l">
                        <a:spcBef>
                          <a:spcPts val="0"/>
                        </a:spcBef>
                        <a:spcAft>
                          <a:spcPts val="0"/>
                        </a:spcAft>
                        <a:buNone/>
                      </a:pPr>
                      <a:r>
                        <a:rPr lang="de-DE" sz="2400"/>
                        <a:t> </a:t>
                      </a:r>
                      <a:r>
                        <a:rPr i="0" lang="de-DE" sz="2000"/>
                        <a:t>(n = 12)</a:t>
                      </a:r>
                      <a:endParaRPr i="0" sz="2400"/>
                    </a:p>
                  </a:txBody>
                  <a:tcPr marT="45725" marB="45725" marR="91450" marL="91450"/>
                </a:tc>
              </a:tr>
              <a:tr h="370850">
                <a:tc>
                  <a:txBody>
                    <a:bodyPr/>
                    <a:lstStyle/>
                    <a:p>
                      <a:pPr indent="0" lvl="0" marL="0" marR="0" rtl="0" algn="l">
                        <a:spcBef>
                          <a:spcPts val="0"/>
                        </a:spcBef>
                        <a:spcAft>
                          <a:spcPts val="0"/>
                        </a:spcAft>
                        <a:buNone/>
                      </a:pPr>
                      <a:r>
                        <a:rPr lang="de-DE" sz="2400"/>
                        <a:t>Online Focus Group</a:t>
                      </a:r>
                      <a:endParaRPr sz="2400"/>
                    </a:p>
                  </a:txBody>
                  <a:tcPr marT="45725" marB="45725" marR="91450" marL="91450"/>
                </a:tc>
                <a:tc>
                  <a:txBody>
                    <a:bodyPr/>
                    <a:lstStyle/>
                    <a:p>
                      <a:pPr indent="0" lvl="0" marL="0" marR="0" rtl="0" algn="l">
                        <a:spcBef>
                          <a:spcPts val="0"/>
                        </a:spcBef>
                        <a:spcAft>
                          <a:spcPts val="0"/>
                        </a:spcAft>
                        <a:buNone/>
                      </a:pPr>
                      <a:r>
                        <a:t/>
                      </a:r>
                      <a:endParaRPr sz="2400"/>
                    </a:p>
                  </a:txBody>
                  <a:tcPr marT="45725" marB="45725" marR="91450" marL="91450"/>
                </a:tc>
                <a:tc>
                  <a:txBody>
                    <a:bodyPr/>
                    <a:lstStyle/>
                    <a:p>
                      <a:pPr indent="0" lvl="0" marL="0" marR="0" rtl="0" algn="l">
                        <a:spcBef>
                          <a:spcPts val="0"/>
                        </a:spcBef>
                        <a:spcAft>
                          <a:spcPts val="0"/>
                        </a:spcAft>
                        <a:buNone/>
                      </a:pPr>
                      <a:r>
                        <a:t/>
                      </a:r>
                      <a:endParaRPr sz="2400"/>
                    </a:p>
                  </a:txBody>
                  <a:tcPr marT="45725" marB="45725" marR="91450" marL="91450"/>
                </a:tc>
                <a:tc>
                  <a:txBody>
                    <a:bodyPr/>
                    <a:lstStyle/>
                    <a:p>
                      <a:pPr indent="0" lvl="0" marL="0" marR="0" rtl="0" algn="l">
                        <a:spcBef>
                          <a:spcPts val="0"/>
                        </a:spcBef>
                        <a:spcAft>
                          <a:spcPts val="0"/>
                        </a:spcAft>
                        <a:buNone/>
                      </a:pPr>
                      <a:r>
                        <a:t/>
                      </a:r>
                      <a:endParaRPr sz="2400"/>
                    </a:p>
                  </a:txBody>
                  <a:tcPr marT="45725" marB="45725" marR="91450" marL="91450"/>
                </a:tc>
                <a:tc>
                  <a:txBody>
                    <a:bodyPr/>
                    <a:lstStyle/>
                    <a:p>
                      <a:pPr indent="0" lvl="0" marL="0" marR="0" rtl="0" algn="l">
                        <a:spcBef>
                          <a:spcPts val="0"/>
                        </a:spcBef>
                        <a:spcAft>
                          <a:spcPts val="0"/>
                        </a:spcAft>
                        <a:buNone/>
                      </a:pPr>
                      <a:r>
                        <a:rPr lang="de-DE" sz="2000"/>
                        <a:t>(n = 6)</a:t>
                      </a:r>
                      <a:endParaRPr sz="2000"/>
                    </a:p>
                    <a:p>
                      <a:pPr indent="0" lvl="0" marL="0" marR="0" rtl="0" algn="l">
                        <a:spcBef>
                          <a:spcPts val="0"/>
                        </a:spcBef>
                        <a:spcAft>
                          <a:spcPts val="0"/>
                        </a:spcAft>
                        <a:buNone/>
                      </a:pPr>
                      <a:r>
                        <a:t/>
                      </a:r>
                      <a:endParaRPr sz="2000"/>
                    </a:p>
                  </a:txBody>
                  <a:tcPr marT="45725" marB="45725" marR="91450" marL="91450"/>
                </a:tc>
              </a:tr>
            </a:tbl>
          </a:graphicData>
        </a:graphic>
      </p:graphicFrame>
      <p:sp>
        <p:nvSpPr>
          <p:cNvPr id="374" name="Google Shape;374;p8"/>
          <p:cNvSpPr txBox="1"/>
          <p:nvPr/>
        </p:nvSpPr>
        <p:spPr>
          <a:xfrm>
            <a:off x="1097280" y="407963"/>
            <a:ext cx="0" cy="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375" name="Google Shape;375;p8"/>
          <p:cNvPicPr preferRelativeResize="0"/>
          <p:nvPr/>
        </p:nvPicPr>
        <p:blipFill>
          <a:blip r:embed="rId3">
            <a:alphaModFix/>
          </a:blip>
          <a:stretch>
            <a:fillRect/>
          </a:stretch>
        </p:blipFill>
        <p:spPr>
          <a:xfrm>
            <a:off x="5391138" y="2077725"/>
            <a:ext cx="469933" cy="396875"/>
          </a:xfrm>
          <a:prstGeom prst="rect">
            <a:avLst/>
          </a:prstGeom>
          <a:noFill/>
          <a:ln>
            <a:noFill/>
          </a:ln>
        </p:spPr>
      </p:pic>
      <p:pic>
        <p:nvPicPr>
          <p:cNvPr id="376" name="Google Shape;376;p8"/>
          <p:cNvPicPr preferRelativeResize="0"/>
          <p:nvPr/>
        </p:nvPicPr>
        <p:blipFill>
          <a:blip r:embed="rId3">
            <a:alphaModFix/>
          </a:blip>
          <a:stretch>
            <a:fillRect/>
          </a:stretch>
        </p:blipFill>
        <p:spPr>
          <a:xfrm>
            <a:off x="6732263" y="2077725"/>
            <a:ext cx="469933" cy="396875"/>
          </a:xfrm>
          <a:prstGeom prst="rect">
            <a:avLst/>
          </a:prstGeom>
          <a:noFill/>
          <a:ln>
            <a:noFill/>
          </a:ln>
        </p:spPr>
      </p:pic>
      <p:pic>
        <p:nvPicPr>
          <p:cNvPr id="377" name="Google Shape;377;p8"/>
          <p:cNvPicPr preferRelativeResize="0"/>
          <p:nvPr/>
        </p:nvPicPr>
        <p:blipFill>
          <a:blip r:embed="rId3">
            <a:alphaModFix/>
          </a:blip>
          <a:stretch>
            <a:fillRect/>
          </a:stretch>
        </p:blipFill>
        <p:spPr>
          <a:xfrm>
            <a:off x="5391125" y="2854950"/>
            <a:ext cx="469933" cy="396875"/>
          </a:xfrm>
          <a:prstGeom prst="rect">
            <a:avLst/>
          </a:prstGeom>
          <a:noFill/>
          <a:ln>
            <a:noFill/>
          </a:ln>
        </p:spPr>
      </p:pic>
      <p:pic>
        <p:nvPicPr>
          <p:cNvPr id="378" name="Google Shape;378;p8"/>
          <p:cNvPicPr preferRelativeResize="0"/>
          <p:nvPr/>
        </p:nvPicPr>
        <p:blipFill>
          <a:blip r:embed="rId3">
            <a:alphaModFix/>
          </a:blip>
          <a:stretch>
            <a:fillRect/>
          </a:stretch>
        </p:blipFill>
        <p:spPr>
          <a:xfrm>
            <a:off x="8056538" y="2854950"/>
            <a:ext cx="469933" cy="396875"/>
          </a:xfrm>
          <a:prstGeom prst="rect">
            <a:avLst/>
          </a:prstGeom>
          <a:noFill/>
          <a:ln>
            <a:noFill/>
          </a:ln>
        </p:spPr>
      </p:pic>
      <p:pic>
        <p:nvPicPr>
          <p:cNvPr id="379" name="Google Shape;379;p8"/>
          <p:cNvPicPr preferRelativeResize="0"/>
          <p:nvPr/>
        </p:nvPicPr>
        <p:blipFill>
          <a:blip r:embed="rId3">
            <a:alphaModFix/>
          </a:blip>
          <a:stretch>
            <a:fillRect/>
          </a:stretch>
        </p:blipFill>
        <p:spPr>
          <a:xfrm>
            <a:off x="9643088" y="2854950"/>
            <a:ext cx="469933" cy="396875"/>
          </a:xfrm>
          <a:prstGeom prst="rect">
            <a:avLst/>
          </a:prstGeom>
          <a:noFill/>
          <a:ln>
            <a:noFill/>
          </a:ln>
        </p:spPr>
      </p:pic>
      <p:pic>
        <p:nvPicPr>
          <p:cNvPr id="380" name="Google Shape;380;p8"/>
          <p:cNvPicPr preferRelativeResize="0"/>
          <p:nvPr/>
        </p:nvPicPr>
        <p:blipFill>
          <a:blip r:embed="rId3">
            <a:alphaModFix/>
          </a:blip>
          <a:stretch>
            <a:fillRect/>
          </a:stretch>
        </p:blipFill>
        <p:spPr>
          <a:xfrm>
            <a:off x="9643088" y="3539163"/>
            <a:ext cx="469933" cy="396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HU BLUE">
  <a:themeElements>
    <a:clrScheme name="Humboldt_Universitaet">
      <a:dk1>
        <a:srgbClr val="00376C"/>
      </a:dk1>
      <a:lt1>
        <a:srgbClr val="FFFFFF"/>
      </a:lt1>
      <a:dk2>
        <a:srgbClr val="00376C"/>
      </a:dk2>
      <a:lt2>
        <a:srgbClr val="E0E9EF"/>
      </a:lt2>
      <a:accent1>
        <a:srgbClr val="0200FF"/>
      </a:accent1>
      <a:accent2>
        <a:srgbClr val="FB0500"/>
      </a:accent2>
      <a:accent3>
        <a:srgbClr val="FFD800"/>
      </a:accent3>
      <a:accent4>
        <a:srgbClr val="E0E9EF"/>
      </a:accent4>
      <a:accent5>
        <a:srgbClr val="000000"/>
      </a:accent5>
      <a:accent6>
        <a:srgbClr val="00376C"/>
      </a:accent6>
      <a:hlink>
        <a:srgbClr val="0200FF"/>
      </a:hlink>
      <a:folHlink>
        <a:srgbClr val="02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HU BLUE">
  <a:themeElements>
    <a:clrScheme name="Humboldt_Universitaet">
      <a:dk1>
        <a:srgbClr val="00376C"/>
      </a:dk1>
      <a:lt1>
        <a:srgbClr val="FFFFFF"/>
      </a:lt1>
      <a:dk2>
        <a:srgbClr val="00376C"/>
      </a:dk2>
      <a:lt2>
        <a:srgbClr val="E0E9EF"/>
      </a:lt2>
      <a:accent1>
        <a:srgbClr val="0200FF"/>
      </a:accent1>
      <a:accent2>
        <a:srgbClr val="FB0500"/>
      </a:accent2>
      <a:accent3>
        <a:srgbClr val="FFD800"/>
      </a:accent3>
      <a:accent4>
        <a:srgbClr val="E0E9EF"/>
      </a:accent4>
      <a:accent5>
        <a:srgbClr val="000000"/>
      </a:accent5>
      <a:accent6>
        <a:srgbClr val="00376C"/>
      </a:accent6>
      <a:hlink>
        <a:srgbClr val="0200FF"/>
      </a:hlink>
      <a:folHlink>
        <a:srgbClr val="02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2023-05-16T15:11:09Z</dcterms:created>
  <dc:creator>Paulina Bressel</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0x010100DFA04B719182A24C8149EA27998A5440</vt:lpwstr>
  </property>
</Properties>
</file>