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7" r:id="rId6"/>
    <p:sldId id="260" r:id="rId7"/>
    <p:sldId id="278" r:id="rId8"/>
    <p:sldId id="294" r:id="rId9"/>
    <p:sldId id="258" r:id="rId10"/>
    <p:sldId id="261" r:id="rId11"/>
    <p:sldId id="270" r:id="rId12"/>
    <p:sldId id="295" r:id="rId13"/>
    <p:sldId id="298" r:id="rId14"/>
    <p:sldId id="296" r:id="rId15"/>
    <p:sldId id="264" r:id="rId16"/>
    <p:sldId id="289" r:id="rId17"/>
    <p:sldId id="27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Rempel" userId="058fbb16-3afb-455e-8a49-a96101a56069" providerId="ADAL" clId="{E05C2FE0-851B-468D-BE7A-0224A00EBE4C}"/>
    <pc:docChg chg="undo custSel addSld delSld modSld sldOrd">
      <pc:chgData name="Jennifer Rempel" userId="058fbb16-3afb-455e-8a49-a96101a56069" providerId="ADAL" clId="{E05C2FE0-851B-468D-BE7A-0224A00EBE4C}" dt="2023-05-23T08:54:41.901" v="2692" actId="20577"/>
      <pc:docMkLst>
        <pc:docMk/>
      </pc:docMkLst>
      <pc:sldChg chg="modSp mod">
        <pc:chgData name="Jennifer Rempel" userId="058fbb16-3afb-455e-8a49-a96101a56069" providerId="ADAL" clId="{E05C2FE0-851B-468D-BE7A-0224A00EBE4C}" dt="2023-05-18T22:30:32.445" v="2159" actId="207"/>
        <pc:sldMkLst>
          <pc:docMk/>
          <pc:sldMk cId="1642425379" sldId="256"/>
        </pc:sldMkLst>
        <pc:spChg chg="mod">
          <ac:chgData name="Jennifer Rempel" userId="058fbb16-3afb-455e-8a49-a96101a56069" providerId="ADAL" clId="{E05C2FE0-851B-468D-BE7A-0224A00EBE4C}" dt="2023-05-16T16:20:27.622" v="0" actId="14100"/>
          <ac:spMkLst>
            <pc:docMk/>
            <pc:sldMk cId="1642425379" sldId="256"/>
            <ac:spMk id="2" creationId="{216815C6-3AD0-46E6-A74A-1967BD91AF50}"/>
          </ac:spMkLst>
        </pc:spChg>
        <pc:spChg chg="mod">
          <ac:chgData name="Jennifer Rempel" userId="058fbb16-3afb-455e-8a49-a96101a56069" providerId="ADAL" clId="{E05C2FE0-851B-468D-BE7A-0224A00EBE4C}" dt="2023-05-18T22:30:32.445" v="2159" actId="207"/>
          <ac:spMkLst>
            <pc:docMk/>
            <pc:sldMk cId="1642425379" sldId="256"/>
            <ac:spMk id="3" creationId="{1901B20D-4C28-4DA3-ABBD-718C22A5E58B}"/>
          </ac:spMkLst>
        </pc:spChg>
      </pc:sldChg>
      <pc:sldChg chg="modSp mod ord">
        <pc:chgData name="Jennifer Rempel" userId="058fbb16-3afb-455e-8a49-a96101a56069" providerId="ADAL" clId="{E05C2FE0-851B-468D-BE7A-0224A00EBE4C}" dt="2023-05-18T20:22:47.554" v="1159"/>
        <pc:sldMkLst>
          <pc:docMk/>
          <pc:sldMk cId="707789176" sldId="258"/>
        </pc:sldMkLst>
        <pc:spChg chg="mod">
          <ac:chgData name="Jennifer Rempel" userId="058fbb16-3afb-455e-8a49-a96101a56069" providerId="ADAL" clId="{E05C2FE0-851B-468D-BE7A-0224A00EBE4C}" dt="2023-05-18T20:22:39.336" v="1155" actId="20577"/>
          <ac:spMkLst>
            <pc:docMk/>
            <pc:sldMk cId="707789176" sldId="258"/>
            <ac:spMk id="2" creationId="{A29DE7F2-E890-4744-88DD-A75F5E300513}"/>
          </ac:spMkLst>
        </pc:spChg>
      </pc:sldChg>
      <pc:sldChg chg="addSp delSp modSp mod ord">
        <pc:chgData name="Jennifer Rempel" userId="058fbb16-3afb-455e-8a49-a96101a56069" providerId="ADAL" clId="{E05C2FE0-851B-468D-BE7A-0224A00EBE4C}" dt="2023-05-23T08:54:07.460" v="2689" actId="1076"/>
        <pc:sldMkLst>
          <pc:docMk/>
          <pc:sldMk cId="566997565" sldId="260"/>
        </pc:sldMkLst>
        <pc:spChg chg="del">
          <ac:chgData name="Jennifer Rempel" userId="058fbb16-3afb-455e-8a49-a96101a56069" providerId="ADAL" clId="{E05C2FE0-851B-468D-BE7A-0224A00EBE4C}" dt="2023-05-18T21:05:20.641" v="1164" actId="21"/>
          <ac:spMkLst>
            <pc:docMk/>
            <pc:sldMk cId="566997565" sldId="260"/>
            <ac:spMk id="2" creationId="{063B6BDC-0568-466F-91ED-52067B366C6A}"/>
          </ac:spMkLst>
        </pc:spChg>
        <pc:spChg chg="add mod">
          <ac:chgData name="Jennifer Rempel" userId="058fbb16-3afb-455e-8a49-a96101a56069" providerId="ADAL" clId="{E05C2FE0-851B-468D-BE7A-0224A00EBE4C}" dt="2023-05-23T08:54:07.460" v="2689" actId="1076"/>
          <ac:spMkLst>
            <pc:docMk/>
            <pc:sldMk cId="566997565" sldId="260"/>
            <ac:spMk id="2" creationId="{D85FEA45-661E-9135-368A-9D5BFF7EF618}"/>
          </ac:spMkLst>
        </pc:spChg>
        <pc:spChg chg="del">
          <ac:chgData name="Jennifer Rempel" userId="058fbb16-3afb-455e-8a49-a96101a56069" providerId="ADAL" clId="{E05C2FE0-851B-468D-BE7A-0224A00EBE4C}" dt="2023-05-18T21:05:23.993" v="1165" actId="21"/>
          <ac:spMkLst>
            <pc:docMk/>
            <pc:sldMk cId="566997565" sldId="260"/>
            <ac:spMk id="3" creationId="{67A559BE-816C-475D-9ADA-DDFDF14A41D4}"/>
          </ac:spMkLst>
        </pc:spChg>
        <pc:spChg chg="add del mod">
          <ac:chgData name="Jennifer Rempel" userId="058fbb16-3afb-455e-8a49-a96101a56069" providerId="ADAL" clId="{E05C2FE0-851B-468D-BE7A-0224A00EBE4C}" dt="2023-05-18T21:05:08.295" v="1161" actId="21"/>
          <ac:spMkLst>
            <pc:docMk/>
            <pc:sldMk cId="566997565" sldId="260"/>
            <ac:spMk id="6" creationId="{110F3DA8-F3AF-7D88-A02D-2A1257BF88F2}"/>
          </ac:spMkLst>
        </pc:spChg>
        <pc:spChg chg="add del mod">
          <ac:chgData name="Jennifer Rempel" userId="058fbb16-3afb-455e-8a49-a96101a56069" providerId="ADAL" clId="{E05C2FE0-851B-468D-BE7A-0224A00EBE4C}" dt="2023-05-18T21:05:15.744" v="1163" actId="21"/>
          <ac:spMkLst>
            <pc:docMk/>
            <pc:sldMk cId="566997565" sldId="260"/>
            <ac:spMk id="8" creationId="{84BAE468-5F61-CBD6-A96F-31ACF66BFFE0}"/>
          </ac:spMkLst>
        </pc:spChg>
        <pc:spChg chg="del">
          <ac:chgData name="Jennifer Rempel" userId="058fbb16-3afb-455e-8a49-a96101a56069" providerId="ADAL" clId="{E05C2FE0-851B-468D-BE7A-0224A00EBE4C}" dt="2023-05-18T21:05:05.529" v="1160" actId="21"/>
          <ac:spMkLst>
            <pc:docMk/>
            <pc:sldMk cId="566997565" sldId="260"/>
            <ac:spMk id="11" creationId="{B1B29E87-9C2C-400B-834D-4E4BD6E944D0}"/>
          </ac:spMkLst>
        </pc:spChg>
        <pc:spChg chg="add del mod">
          <ac:chgData name="Jennifer Rempel" userId="058fbb16-3afb-455e-8a49-a96101a56069" providerId="ADAL" clId="{E05C2FE0-851B-468D-BE7A-0224A00EBE4C}" dt="2023-05-23T08:52:15.811" v="2585" actId="21"/>
          <ac:spMkLst>
            <pc:docMk/>
            <pc:sldMk cId="566997565" sldId="260"/>
            <ac:spMk id="13" creationId="{61BC7110-CB0E-AF40-B32C-C4BA2D897328}"/>
          </ac:spMkLst>
        </pc:spChg>
        <pc:graphicFrameChg chg="del">
          <ac:chgData name="Jennifer Rempel" userId="058fbb16-3afb-455e-8a49-a96101a56069" providerId="ADAL" clId="{E05C2FE0-851B-468D-BE7A-0224A00EBE4C}" dt="2023-05-18T21:05:11.551" v="1162" actId="21"/>
          <ac:graphicFrameMkLst>
            <pc:docMk/>
            <pc:sldMk cId="566997565" sldId="260"/>
            <ac:graphicFrameMk id="17" creationId="{CD227AD3-0512-4367-9783-E5F086A86CF5}"/>
          </ac:graphicFrameMkLst>
        </pc:graphicFrameChg>
        <pc:picChg chg="add del mod">
          <ac:chgData name="Jennifer Rempel" userId="058fbb16-3afb-455e-8a49-a96101a56069" providerId="ADAL" clId="{E05C2FE0-851B-468D-BE7A-0224A00EBE4C}" dt="2023-05-23T08:52:17.699" v="2586" actId="21"/>
          <ac:picMkLst>
            <pc:docMk/>
            <pc:sldMk cId="566997565" sldId="260"/>
            <ac:picMk id="10" creationId="{86437A1C-C9EA-78A5-3135-1DAA3444D510}"/>
          </ac:picMkLst>
        </pc:picChg>
        <pc:picChg chg="add del">
          <ac:chgData name="Jennifer Rempel" userId="058fbb16-3afb-455e-8a49-a96101a56069" providerId="ADAL" clId="{E05C2FE0-851B-468D-BE7A-0224A00EBE4C}" dt="2023-05-18T21:07:51.527" v="1172"/>
          <ac:picMkLst>
            <pc:docMk/>
            <pc:sldMk cId="566997565" sldId="260"/>
            <ac:picMk id="12" creationId="{C2E0813A-7C87-E62A-8A30-90374BB6D3F8}"/>
          </ac:picMkLst>
        </pc:picChg>
      </pc:sldChg>
      <pc:sldChg chg="delSp modSp mod ord">
        <pc:chgData name="Jennifer Rempel" userId="058fbb16-3afb-455e-8a49-a96101a56069" providerId="ADAL" clId="{E05C2FE0-851B-468D-BE7A-0224A00EBE4C}" dt="2023-05-18T21:39:21.139" v="1539" actId="1076"/>
        <pc:sldMkLst>
          <pc:docMk/>
          <pc:sldMk cId="1738561688" sldId="261"/>
        </pc:sldMkLst>
        <pc:spChg chg="mod">
          <ac:chgData name="Jennifer Rempel" userId="058fbb16-3afb-455e-8a49-a96101a56069" providerId="ADAL" clId="{E05C2FE0-851B-468D-BE7A-0224A00EBE4C}" dt="2023-05-18T21:39:21.139" v="1539" actId="1076"/>
          <ac:spMkLst>
            <pc:docMk/>
            <pc:sldMk cId="1738561688" sldId="261"/>
            <ac:spMk id="2" creationId="{67708C79-A4AC-4B5D-92DF-600737E4D11A}"/>
          </ac:spMkLst>
        </pc:spChg>
        <pc:spChg chg="mod">
          <ac:chgData name="Jennifer Rempel" userId="058fbb16-3afb-455e-8a49-a96101a56069" providerId="ADAL" clId="{E05C2FE0-851B-468D-BE7A-0224A00EBE4C}" dt="2023-05-18T16:51:05.948" v="772" actId="20577"/>
          <ac:spMkLst>
            <pc:docMk/>
            <pc:sldMk cId="1738561688" sldId="261"/>
            <ac:spMk id="3" creationId="{7D779DE4-CAEA-4617-897E-FEC9A2AC2D6A}"/>
          </ac:spMkLst>
        </pc:spChg>
        <pc:spChg chg="mod">
          <ac:chgData name="Jennifer Rempel" userId="058fbb16-3afb-455e-8a49-a96101a56069" providerId="ADAL" clId="{E05C2FE0-851B-468D-BE7A-0224A00EBE4C}" dt="2023-05-18T16:54:49.484" v="893" actId="1076"/>
          <ac:spMkLst>
            <pc:docMk/>
            <pc:sldMk cId="1738561688" sldId="261"/>
            <ac:spMk id="4" creationId="{F5FF1291-56EB-4A7B-A198-1D91F9ECC5D3}"/>
          </ac:spMkLst>
        </pc:spChg>
        <pc:spChg chg="mod">
          <ac:chgData name="Jennifer Rempel" userId="058fbb16-3afb-455e-8a49-a96101a56069" providerId="ADAL" clId="{E05C2FE0-851B-468D-BE7A-0224A00EBE4C}" dt="2023-05-18T16:51:21.636" v="814" actId="20577"/>
          <ac:spMkLst>
            <pc:docMk/>
            <pc:sldMk cId="1738561688" sldId="261"/>
            <ac:spMk id="5" creationId="{6184E21C-7534-4FB5-9709-F7D1A11034F3}"/>
          </ac:spMkLst>
        </pc:spChg>
        <pc:spChg chg="mod">
          <ac:chgData name="Jennifer Rempel" userId="058fbb16-3afb-455e-8a49-a96101a56069" providerId="ADAL" clId="{E05C2FE0-851B-468D-BE7A-0224A00EBE4C}" dt="2023-05-18T21:20:24.037" v="1387" actId="20577"/>
          <ac:spMkLst>
            <pc:docMk/>
            <pc:sldMk cId="1738561688" sldId="261"/>
            <ac:spMk id="6" creationId="{5C594564-4FC6-401A-8586-44735EE819EC}"/>
          </ac:spMkLst>
        </pc:spChg>
        <pc:spChg chg="mod">
          <ac:chgData name="Jennifer Rempel" userId="058fbb16-3afb-455e-8a49-a96101a56069" providerId="ADAL" clId="{E05C2FE0-851B-468D-BE7A-0224A00EBE4C}" dt="2023-05-18T21:25:27.367" v="1482" actId="20577"/>
          <ac:spMkLst>
            <pc:docMk/>
            <pc:sldMk cId="1738561688" sldId="261"/>
            <ac:spMk id="7" creationId="{D7EB25CA-DA83-483D-AF83-0001BDF2DE2B}"/>
          </ac:spMkLst>
        </pc:spChg>
        <pc:spChg chg="mod">
          <ac:chgData name="Jennifer Rempel" userId="058fbb16-3afb-455e-8a49-a96101a56069" providerId="ADAL" clId="{E05C2FE0-851B-468D-BE7A-0224A00EBE4C}" dt="2023-05-18T21:20:00.778" v="1356" actId="20577"/>
          <ac:spMkLst>
            <pc:docMk/>
            <pc:sldMk cId="1738561688" sldId="261"/>
            <ac:spMk id="8" creationId="{B46CE8C6-E12D-4A0D-8553-7FFA31941D56}"/>
          </ac:spMkLst>
        </pc:spChg>
        <pc:spChg chg="mod">
          <ac:chgData name="Jennifer Rempel" userId="058fbb16-3afb-455e-8a49-a96101a56069" providerId="ADAL" clId="{E05C2FE0-851B-468D-BE7A-0224A00EBE4C}" dt="2023-05-18T21:20:17.561" v="1375" actId="20577"/>
          <ac:spMkLst>
            <pc:docMk/>
            <pc:sldMk cId="1738561688" sldId="261"/>
            <ac:spMk id="9" creationId="{1C7D5285-85DF-4331-A6FA-1AE847CA47AE}"/>
          </ac:spMkLst>
        </pc:spChg>
        <pc:spChg chg="mod">
          <ac:chgData name="Jennifer Rempel" userId="058fbb16-3afb-455e-8a49-a96101a56069" providerId="ADAL" clId="{E05C2FE0-851B-468D-BE7A-0224A00EBE4C}" dt="2023-05-18T21:20:32.849" v="1393" actId="20577"/>
          <ac:spMkLst>
            <pc:docMk/>
            <pc:sldMk cId="1738561688" sldId="261"/>
            <ac:spMk id="10" creationId="{02D305EF-9A88-496B-BFC1-D589A01EE381}"/>
          </ac:spMkLst>
        </pc:spChg>
        <pc:spChg chg="del">
          <ac:chgData name="Jennifer Rempel" userId="058fbb16-3afb-455e-8a49-a96101a56069" providerId="ADAL" clId="{E05C2FE0-851B-468D-BE7A-0224A00EBE4C}" dt="2023-05-18T16:53:54.153" v="865" actId="21"/>
          <ac:spMkLst>
            <pc:docMk/>
            <pc:sldMk cId="1738561688" sldId="261"/>
            <ac:spMk id="11" creationId="{40BF6865-7FAE-4B56-A995-ADF1582DCC64}"/>
          </ac:spMkLst>
        </pc:spChg>
        <pc:spChg chg="del">
          <ac:chgData name="Jennifer Rempel" userId="058fbb16-3afb-455e-8a49-a96101a56069" providerId="ADAL" clId="{E05C2FE0-851B-468D-BE7A-0224A00EBE4C}" dt="2023-05-18T16:53:49.875" v="864" actId="21"/>
          <ac:spMkLst>
            <pc:docMk/>
            <pc:sldMk cId="1738561688" sldId="261"/>
            <ac:spMk id="80" creationId="{81398ED2-66DB-46EA-8D89-B07A5C039997}"/>
          </ac:spMkLst>
        </pc:spChg>
      </pc:sldChg>
      <pc:sldChg chg="addSp delSp modSp del mod ord">
        <pc:chgData name="Jennifer Rempel" userId="058fbb16-3afb-455e-8a49-a96101a56069" providerId="ADAL" clId="{E05C2FE0-851B-468D-BE7A-0224A00EBE4C}" dt="2023-05-18T22:19:05.847" v="1930" actId="2696"/>
        <pc:sldMkLst>
          <pc:docMk/>
          <pc:sldMk cId="1593920805" sldId="262"/>
        </pc:sldMkLst>
        <pc:spChg chg="mod">
          <ac:chgData name="Jennifer Rempel" userId="058fbb16-3afb-455e-8a49-a96101a56069" providerId="ADAL" clId="{E05C2FE0-851B-468D-BE7A-0224A00EBE4C}" dt="2023-05-18T22:18:10.560" v="1925" actId="21"/>
          <ac:spMkLst>
            <pc:docMk/>
            <pc:sldMk cId="1593920805" sldId="262"/>
            <ac:spMk id="2" creationId="{75031FE9-9059-4FE8-B4AC-9771F23A1B89}"/>
          </ac:spMkLst>
        </pc:spChg>
        <pc:spChg chg="mod">
          <ac:chgData name="Jennifer Rempel" userId="058fbb16-3afb-455e-8a49-a96101a56069" providerId="ADAL" clId="{E05C2FE0-851B-468D-BE7A-0224A00EBE4C}" dt="2023-05-18T22:17:22.357" v="1902" actId="20577"/>
          <ac:spMkLst>
            <pc:docMk/>
            <pc:sldMk cId="1593920805" sldId="262"/>
            <ac:spMk id="3" creationId="{D4A2EB3F-4D60-451F-8F45-7D6654D2FCD9}"/>
          </ac:spMkLst>
        </pc:spChg>
        <pc:spChg chg="del">
          <ac:chgData name="Jennifer Rempel" userId="058fbb16-3afb-455e-8a49-a96101a56069" providerId="ADAL" clId="{E05C2FE0-851B-468D-BE7A-0224A00EBE4C}" dt="2023-05-18T22:06:32.674" v="1660" actId="21"/>
          <ac:spMkLst>
            <pc:docMk/>
            <pc:sldMk cId="1593920805" sldId="262"/>
            <ac:spMk id="4" creationId="{AC1C80FB-53F9-42EE-B1E6-D0F998EC5DFA}"/>
          </ac:spMkLst>
        </pc:spChg>
        <pc:spChg chg="del">
          <ac:chgData name="Jennifer Rempel" userId="058fbb16-3afb-455e-8a49-a96101a56069" providerId="ADAL" clId="{E05C2FE0-851B-468D-BE7A-0224A00EBE4C}" dt="2023-05-18T22:06:53.238" v="1667" actId="21"/>
          <ac:spMkLst>
            <pc:docMk/>
            <pc:sldMk cId="1593920805" sldId="262"/>
            <ac:spMk id="5" creationId="{E81BA2B5-6A90-4204-ABDD-7183FBB03A02}"/>
          </ac:spMkLst>
        </pc:spChg>
        <pc:spChg chg="del">
          <ac:chgData name="Jennifer Rempel" userId="058fbb16-3afb-455e-8a49-a96101a56069" providerId="ADAL" clId="{E05C2FE0-851B-468D-BE7A-0224A00EBE4C}" dt="2023-05-18T22:06:57.398" v="1670" actId="21"/>
          <ac:spMkLst>
            <pc:docMk/>
            <pc:sldMk cId="1593920805" sldId="262"/>
            <ac:spMk id="6" creationId="{7E7D4C34-22A0-4D54-A07D-E1E9A11463E5}"/>
          </ac:spMkLst>
        </pc:spChg>
        <pc:spChg chg="del mod">
          <ac:chgData name="Jennifer Rempel" userId="058fbb16-3afb-455e-8a49-a96101a56069" providerId="ADAL" clId="{E05C2FE0-851B-468D-BE7A-0224A00EBE4C}" dt="2023-05-18T22:06:39.496" v="1662" actId="21"/>
          <ac:spMkLst>
            <pc:docMk/>
            <pc:sldMk cId="1593920805" sldId="262"/>
            <ac:spMk id="7" creationId="{301D392D-FB66-47A0-B628-5ADE822A2CFF}"/>
          </ac:spMkLst>
        </pc:spChg>
        <pc:spChg chg="del">
          <ac:chgData name="Jennifer Rempel" userId="058fbb16-3afb-455e-8a49-a96101a56069" providerId="ADAL" clId="{E05C2FE0-851B-468D-BE7A-0224A00EBE4C}" dt="2023-05-18T22:06:48.077" v="1665" actId="21"/>
          <ac:spMkLst>
            <pc:docMk/>
            <pc:sldMk cId="1593920805" sldId="262"/>
            <ac:spMk id="8" creationId="{51C26CE0-2506-4B44-A26F-C12BFA5B18B5}"/>
          </ac:spMkLst>
        </pc:spChg>
        <pc:spChg chg="del">
          <ac:chgData name="Jennifer Rempel" userId="058fbb16-3afb-455e-8a49-a96101a56069" providerId="ADAL" clId="{E05C2FE0-851B-468D-BE7A-0224A00EBE4C}" dt="2023-05-18T22:07:01.707" v="1672" actId="21"/>
          <ac:spMkLst>
            <pc:docMk/>
            <pc:sldMk cId="1593920805" sldId="262"/>
            <ac:spMk id="9" creationId="{868F40F8-BF35-45E9-B3DD-5436362D746E}"/>
          </ac:spMkLst>
        </pc:spChg>
        <pc:spChg chg="del">
          <ac:chgData name="Jennifer Rempel" userId="058fbb16-3afb-455e-8a49-a96101a56069" providerId="ADAL" clId="{E05C2FE0-851B-468D-BE7A-0224A00EBE4C}" dt="2023-05-18T22:07:07.456" v="1675" actId="21"/>
          <ac:spMkLst>
            <pc:docMk/>
            <pc:sldMk cId="1593920805" sldId="262"/>
            <ac:spMk id="10" creationId="{7F39C97C-2DDC-4706-B96C-B02FAE53A426}"/>
          </ac:spMkLst>
        </pc:spChg>
        <pc:spChg chg="add del mod">
          <ac:chgData name="Jennifer Rempel" userId="058fbb16-3afb-455e-8a49-a96101a56069" providerId="ADAL" clId="{E05C2FE0-851B-468D-BE7A-0224A00EBE4C}" dt="2023-05-18T22:06:34.681" v="1661" actId="21"/>
          <ac:spMkLst>
            <pc:docMk/>
            <pc:sldMk cId="1593920805" sldId="262"/>
            <ac:spMk id="12" creationId="{F6EFED0B-464D-9E3B-08A1-714643DED01A}"/>
          </ac:spMkLst>
        </pc:spChg>
        <pc:spChg chg="add del mod">
          <ac:chgData name="Jennifer Rempel" userId="058fbb16-3afb-455e-8a49-a96101a56069" providerId="ADAL" clId="{E05C2FE0-851B-468D-BE7A-0224A00EBE4C}" dt="2023-05-18T22:06:45.964" v="1664" actId="21"/>
          <ac:spMkLst>
            <pc:docMk/>
            <pc:sldMk cId="1593920805" sldId="262"/>
            <ac:spMk id="14" creationId="{EAE1C055-7417-85FF-1908-131923F32506}"/>
          </ac:spMkLst>
        </pc:spChg>
        <pc:spChg chg="add del mod">
          <ac:chgData name="Jennifer Rempel" userId="058fbb16-3afb-455e-8a49-a96101a56069" providerId="ADAL" clId="{E05C2FE0-851B-468D-BE7A-0224A00EBE4C}" dt="2023-05-18T22:06:50.271" v="1666" actId="21"/>
          <ac:spMkLst>
            <pc:docMk/>
            <pc:sldMk cId="1593920805" sldId="262"/>
            <ac:spMk id="16" creationId="{2918851F-6C97-CEE1-AA31-9A8F76BC707B}"/>
          </ac:spMkLst>
        </pc:spChg>
        <pc:spChg chg="add del mod">
          <ac:chgData name="Jennifer Rempel" userId="058fbb16-3afb-455e-8a49-a96101a56069" providerId="ADAL" clId="{E05C2FE0-851B-468D-BE7A-0224A00EBE4C}" dt="2023-05-18T22:06:55.295" v="1669" actId="21"/>
          <ac:spMkLst>
            <pc:docMk/>
            <pc:sldMk cId="1593920805" sldId="262"/>
            <ac:spMk id="18" creationId="{D8A89C80-FD5A-9902-3C28-92185812F909}"/>
          </ac:spMkLst>
        </pc:spChg>
        <pc:spChg chg="add del mod">
          <ac:chgData name="Jennifer Rempel" userId="058fbb16-3afb-455e-8a49-a96101a56069" providerId="ADAL" clId="{E05C2FE0-851B-468D-BE7A-0224A00EBE4C}" dt="2023-05-18T22:06:59.444" v="1671" actId="21"/>
          <ac:spMkLst>
            <pc:docMk/>
            <pc:sldMk cId="1593920805" sldId="262"/>
            <ac:spMk id="20" creationId="{D21AA4D4-EBAD-BFF6-86C7-2D225B10FB2D}"/>
          </ac:spMkLst>
        </pc:spChg>
        <pc:spChg chg="add del mod">
          <ac:chgData name="Jennifer Rempel" userId="058fbb16-3afb-455e-8a49-a96101a56069" providerId="ADAL" clId="{E05C2FE0-851B-468D-BE7A-0224A00EBE4C}" dt="2023-05-18T22:07:05.018" v="1674" actId="21"/>
          <ac:spMkLst>
            <pc:docMk/>
            <pc:sldMk cId="1593920805" sldId="262"/>
            <ac:spMk id="22" creationId="{7B075936-518C-219A-3916-D8A9EA98319C}"/>
          </ac:spMkLst>
        </pc:spChg>
        <pc:spChg chg="add del mod">
          <ac:chgData name="Jennifer Rempel" userId="058fbb16-3afb-455e-8a49-a96101a56069" providerId="ADAL" clId="{E05C2FE0-851B-468D-BE7A-0224A00EBE4C}" dt="2023-05-18T22:07:09.302" v="1676" actId="21"/>
          <ac:spMkLst>
            <pc:docMk/>
            <pc:sldMk cId="1593920805" sldId="262"/>
            <ac:spMk id="24" creationId="{590C149D-8522-C336-EC25-8A680ED46E13}"/>
          </ac:spMkLst>
        </pc:spChg>
        <pc:spChg chg="del">
          <ac:chgData name="Jennifer Rempel" userId="058fbb16-3afb-455e-8a49-a96101a56069" providerId="ADAL" clId="{E05C2FE0-851B-468D-BE7A-0224A00EBE4C}" dt="2023-05-18T22:07:25.684" v="1680" actId="21"/>
          <ac:spMkLst>
            <pc:docMk/>
            <pc:sldMk cId="1593920805" sldId="262"/>
            <ac:spMk id="80" creationId="{BC1F9D86-85D8-4FD0-B0D3-47D778722782}"/>
          </ac:spMkLst>
        </pc:spChg>
        <pc:spChg chg="del">
          <ac:chgData name="Jennifer Rempel" userId="058fbb16-3afb-455e-8a49-a96101a56069" providerId="ADAL" clId="{E05C2FE0-851B-468D-BE7A-0224A00EBE4C}" dt="2023-05-18T22:07:27.884" v="1681" actId="21"/>
          <ac:spMkLst>
            <pc:docMk/>
            <pc:sldMk cId="1593920805" sldId="262"/>
            <ac:spMk id="81" creationId="{E94F1D24-E4A1-4B59-B57E-A28453963B88}"/>
          </ac:spMkLst>
        </pc:spChg>
      </pc:sldChg>
      <pc:sldChg chg="delSp modSp mod ord">
        <pc:chgData name="Jennifer Rempel" userId="058fbb16-3afb-455e-8a49-a96101a56069" providerId="ADAL" clId="{E05C2FE0-851B-468D-BE7A-0224A00EBE4C}" dt="2023-05-18T22:26:42.055" v="2077" actId="21"/>
        <pc:sldMkLst>
          <pc:docMk/>
          <pc:sldMk cId="1346372204" sldId="264"/>
        </pc:sldMkLst>
        <pc:spChg chg="mod">
          <ac:chgData name="Jennifer Rempel" userId="058fbb16-3afb-455e-8a49-a96101a56069" providerId="ADAL" clId="{E05C2FE0-851B-468D-BE7A-0224A00EBE4C}" dt="2023-05-18T22:25:21.622" v="2017" actId="1076"/>
          <ac:spMkLst>
            <pc:docMk/>
            <pc:sldMk cId="1346372204" sldId="264"/>
            <ac:spMk id="2" creationId="{537E1C88-627C-4655-A4FB-0BB02EDB078A}"/>
          </ac:spMkLst>
        </pc:spChg>
        <pc:spChg chg="mod">
          <ac:chgData name="Jennifer Rempel" userId="058fbb16-3afb-455e-8a49-a96101a56069" providerId="ADAL" clId="{E05C2FE0-851B-468D-BE7A-0224A00EBE4C}" dt="2023-05-18T22:26:37.748" v="2076" actId="14100"/>
          <ac:spMkLst>
            <pc:docMk/>
            <pc:sldMk cId="1346372204" sldId="264"/>
            <ac:spMk id="3" creationId="{033634FE-ADF0-4BC3-A0A9-447EA9DD096B}"/>
          </ac:spMkLst>
        </pc:spChg>
        <pc:spChg chg="del">
          <ac:chgData name="Jennifer Rempel" userId="058fbb16-3afb-455e-8a49-a96101a56069" providerId="ADAL" clId="{E05C2FE0-851B-468D-BE7A-0224A00EBE4C}" dt="2023-05-18T22:26:42.055" v="2077" actId="21"/>
          <ac:spMkLst>
            <pc:docMk/>
            <pc:sldMk cId="1346372204" sldId="264"/>
            <ac:spMk id="5" creationId="{396A095E-DB05-47EC-A2D5-47398A4A00B4}"/>
          </ac:spMkLst>
        </pc:spChg>
      </pc:sldChg>
      <pc:sldChg chg="modSp del mod ord">
        <pc:chgData name="Jennifer Rempel" userId="058fbb16-3afb-455e-8a49-a96101a56069" providerId="ADAL" clId="{E05C2FE0-851B-468D-BE7A-0224A00EBE4C}" dt="2023-05-18T22:29:35.761" v="2146" actId="2696"/>
        <pc:sldMkLst>
          <pc:docMk/>
          <pc:sldMk cId="2121178069" sldId="266"/>
        </pc:sldMkLst>
        <pc:spChg chg="mod">
          <ac:chgData name="Jennifer Rempel" userId="058fbb16-3afb-455e-8a49-a96101a56069" providerId="ADAL" clId="{E05C2FE0-851B-468D-BE7A-0224A00EBE4C}" dt="2023-05-18T15:20:26.619" v="719"/>
          <ac:spMkLst>
            <pc:docMk/>
            <pc:sldMk cId="2121178069" sldId="266"/>
            <ac:spMk id="2" creationId="{5CE54ABB-4929-4810-950B-2DAEA0A5BAB4}"/>
          </ac:spMkLst>
        </pc:spChg>
      </pc:sldChg>
      <pc:sldChg chg="addSp delSp modSp mod ord">
        <pc:chgData name="Jennifer Rempel" userId="058fbb16-3afb-455e-8a49-a96101a56069" providerId="ADAL" clId="{E05C2FE0-851B-468D-BE7A-0224A00EBE4C}" dt="2023-05-23T08:35:49.027" v="2460" actId="21"/>
        <pc:sldMkLst>
          <pc:docMk/>
          <pc:sldMk cId="1472106130" sldId="270"/>
        </pc:sldMkLst>
        <pc:spChg chg="mod">
          <ac:chgData name="Jennifer Rempel" userId="058fbb16-3afb-455e-8a49-a96101a56069" providerId="ADAL" clId="{E05C2FE0-851B-468D-BE7A-0224A00EBE4C}" dt="2023-05-18T22:15:28.022" v="1863" actId="1076"/>
          <ac:spMkLst>
            <pc:docMk/>
            <pc:sldMk cId="1472106130" sldId="270"/>
            <ac:spMk id="2" creationId="{39605AF1-623C-4E09-AB5D-8DD0571489F6}"/>
          </ac:spMkLst>
        </pc:spChg>
        <pc:spChg chg="mod">
          <ac:chgData name="Jennifer Rempel" userId="058fbb16-3afb-455e-8a49-a96101a56069" providerId="ADAL" clId="{E05C2FE0-851B-468D-BE7A-0224A00EBE4C}" dt="2023-05-18T22:15:27.631" v="1862" actId="1076"/>
          <ac:spMkLst>
            <pc:docMk/>
            <pc:sldMk cId="1472106130" sldId="270"/>
            <ac:spMk id="3" creationId="{9B1DDDEF-20C4-4F65-BAC9-0A763DF7E02B}"/>
          </ac:spMkLst>
        </pc:spChg>
        <pc:spChg chg="add del">
          <ac:chgData name="Jennifer Rempel" userId="058fbb16-3afb-455e-8a49-a96101a56069" providerId="ADAL" clId="{E05C2FE0-851B-468D-BE7A-0224A00EBE4C}" dt="2023-05-23T08:35:49.027" v="2460" actId="21"/>
          <ac:spMkLst>
            <pc:docMk/>
            <pc:sldMk cId="1472106130" sldId="270"/>
            <ac:spMk id="4" creationId="{7FDC0E0A-2715-4BF9-8659-0ED8629BA242}"/>
          </ac:spMkLst>
        </pc:spChg>
        <pc:spChg chg="del">
          <ac:chgData name="Jennifer Rempel" userId="058fbb16-3afb-455e-8a49-a96101a56069" providerId="ADAL" clId="{E05C2FE0-851B-468D-BE7A-0224A00EBE4C}" dt="2023-05-18T21:48:33.657" v="1643" actId="21"/>
          <ac:spMkLst>
            <pc:docMk/>
            <pc:sldMk cId="1472106130" sldId="270"/>
            <ac:spMk id="5" creationId="{20E75224-81EB-4CDA-BBBE-44B4B2F3C039}"/>
          </ac:spMkLst>
        </pc:spChg>
        <pc:spChg chg="add del mod">
          <ac:chgData name="Jennifer Rempel" userId="058fbb16-3afb-455e-8a49-a96101a56069" providerId="ADAL" clId="{E05C2FE0-851B-468D-BE7A-0224A00EBE4C}" dt="2023-05-18T21:46:28.328" v="1614" actId="21"/>
          <ac:spMkLst>
            <pc:docMk/>
            <pc:sldMk cId="1472106130" sldId="270"/>
            <ac:spMk id="8" creationId="{F66967BF-FA16-24A2-C5AA-53F642AD377B}"/>
          </ac:spMkLst>
        </pc:spChg>
        <pc:spChg chg="add del mod">
          <ac:chgData name="Jennifer Rempel" userId="058fbb16-3afb-455e-8a49-a96101a56069" providerId="ADAL" clId="{E05C2FE0-851B-468D-BE7A-0224A00EBE4C}" dt="2023-05-18T21:48:29.459" v="1642" actId="21"/>
          <ac:spMkLst>
            <pc:docMk/>
            <pc:sldMk cId="1472106130" sldId="270"/>
            <ac:spMk id="10" creationId="{238908B2-3556-9E30-8A57-A811AB3FA4AD}"/>
          </ac:spMkLst>
        </pc:spChg>
        <pc:spChg chg="add del mod">
          <ac:chgData name="Jennifer Rempel" userId="058fbb16-3afb-455e-8a49-a96101a56069" providerId="ADAL" clId="{E05C2FE0-851B-468D-BE7A-0224A00EBE4C}" dt="2023-05-18T21:46:43.786" v="1618" actId="21"/>
          <ac:spMkLst>
            <pc:docMk/>
            <pc:sldMk cId="1472106130" sldId="270"/>
            <ac:spMk id="12" creationId="{77445C5F-177D-7B24-0082-19CD3AC1F9C7}"/>
          </ac:spMkLst>
        </pc:spChg>
        <pc:spChg chg="add del mod">
          <ac:chgData name="Jennifer Rempel" userId="058fbb16-3afb-455e-8a49-a96101a56069" providerId="ADAL" clId="{E05C2FE0-851B-468D-BE7A-0224A00EBE4C}" dt="2023-05-18T21:48:26.412" v="1641" actId="21"/>
          <ac:spMkLst>
            <pc:docMk/>
            <pc:sldMk cId="1472106130" sldId="270"/>
            <ac:spMk id="14" creationId="{ACB8CB2F-14B9-B09A-EA65-3A85086BB9F2}"/>
          </ac:spMkLst>
        </pc:spChg>
        <pc:spChg chg="mod">
          <ac:chgData name="Jennifer Rempel" userId="058fbb16-3afb-455e-8a49-a96101a56069" providerId="ADAL" clId="{E05C2FE0-851B-468D-BE7A-0224A00EBE4C}" dt="2023-05-18T22:15:28.376" v="1864"/>
          <ac:spMkLst>
            <pc:docMk/>
            <pc:sldMk cId="1472106130" sldId="270"/>
            <ac:spMk id="17" creationId="{24158E79-DA49-4521-BEC6-A7BA93C41F4C}"/>
          </ac:spMkLst>
        </pc:spChg>
        <pc:spChg chg="del mod">
          <ac:chgData name="Jennifer Rempel" userId="058fbb16-3afb-455e-8a49-a96101a56069" providerId="ADAL" clId="{E05C2FE0-851B-468D-BE7A-0224A00EBE4C}" dt="2023-05-18T21:48:22.902" v="1639" actId="21"/>
          <ac:spMkLst>
            <pc:docMk/>
            <pc:sldMk cId="1472106130" sldId="270"/>
            <ac:spMk id="24" creationId="{319E41BC-4F05-4804-843A-E1846794FBF9}"/>
          </ac:spMkLst>
        </pc:spChg>
        <pc:spChg chg="del">
          <ac:chgData name="Jennifer Rempel" userId="058fbb16-3afb-455e-8a49-a96101a56069" providerId="ADAL" clId="{E05C2FE0-851B-468D-BE7A-0224A00EBE4C}" dt="2023-05-18T21:46:33.667" v="1615" actId="21"/>
          <ac:spMkLst>
            <pc:docMk/>
            <pc:sldMk cId="1472106130" sldId="270"/>
            <ac:spMk id="25" creationId="{23BDF8B9-53DF-46F4-98D4-053D78D610B0}"/>
          </ac:spMkLst>
        </pc:spChg>
        <pc:spChg chg="del">
          <ac:chgData name="Jennifer Rempel" userId="058fbb16-3afb-455e-8a49-a96101a56069" providerId="ADAL" clId="{E05C2FE0-851B-468D-BE7A-0224A00EBE4C}" dt="2023-05-18T21:46:36.499" v="1616" actId="21"/>
          <ac:spMkLst>
            <pc:docMk/>
            <pc:sldMk cId="1472106130" sldId="270"/>
            <ac:spMk id="26" creationId="{0FD0A14C-4421-4979-AF8C-F7E649A88162}"/>
          </ac:spMkLst>
        </pc:spChg>
        <pc:spChg chg="del">
          <ac:chgData name="Jennifer Rempel" userId="058fbb16-3afb-455e-8a49-a96101a56069" providerId="ADAL" clId="{E05C2FE0-851B-468D-BE7A-0224A00EBE4C}" dt="2023-05-18T21:46:22.285" v="1613" actId="21"/>
          <ac:spMkLst>
            <pc:docMk/>
            <pc:sldMk cId="1472106130" sldId="270"/>
            <ac:spMk id="27" creationId="{9C0DB469-503B-40AF-84D1-C69B085AA96F}"/>
          </ac:spMkLst>
        </pc:spChg>
      </pc:sldChg>
      <pc:sldChg chg="del">
        <pc:chgData name="Jennifer Rempel" userId="058fbb16-3afb-455e-8a49-a96101a56069" providerId="ADAL" clId="{E05C2FE0-851B-468D-BE7A-0224A00EBE4C}" dt="2023-05-18T22:29:28.703" v="2142" actId="2696"/>
        <pc:sldMkLst>
          <pc:docMk/>
          <pc:sldMk cId="460935096" sldId="271"/>
        </pc:sldMkLst>
      </pc:sldChg>
      <pc:sldChg chg="del">
        <pc:chgData name="Jennifer Rempel" userId="058fbb16-3afb-455e-8a49-a96101a56069" providerId="ADAL" clId="{E05C2FE0-851B-468D-BE7A-0224A00EBE4C}" dt="2023-05-18T22:29:22.427" v="2137" actId="2696"/>
        <pc:sldMkLst>
          <pc:docMk/>
          <pc:sldMk cId="920173932" sldId="275"/>
        </pc:sldMkLst>
      </pc:sldChg>
      <pc:sldChg chg="delSp modSp mod">
        <pc:chgData name="Jennifer Rempel" userId="058fbb16-3afb-455e-8a49-a96101a56069" providerId="ADAL" clId="{E05C2FE0-851B-468D-BE7A-0224A00EBE4C}" dt="2023-05-23T08:45:06.180" v="2581" actId="1076"/>
        <pc:sldMkLst>
          <pc:docMk/>
          <pc:sldMk cId="2436493926" sldId="276"/>
        </pc:sldMkLst>
        <pc:spChg chg="mod">
          <ac:chgData name="Jennifer Rempel" userId="058fbb16-3afb-455e-8a49-a96101a56069" providerId="ADAL" clId="{E05C2FE0-851B-468D-BE7A-0224A00EBE4C}" dt="2023-05-23T08:45:03.188" v="2580" actId="1076"/>
          <ac:spMkLst>
            <pc:docMk/>
            <pc:sldMk cId="2436493926" sldId="276"/>
            <ac:spMk id="2" creationId="{BCCAEE93-8585-46D4-A7EC-F184E317CB2E}"/>
          </ac:spMkLst>
        </pc:spChg>
        <pc:spChg chg="mod">
          <ac:chgData name="Jennifer Rempel" userId="058fbb16-3afb-455e-8a49-a96101a56069" providerId="ADAL" clId="{E05C2FE0-851B-468D-BE7A-0224A00EBE4C}" dt="2023-05-23T08:45:06.180" v="2581" actId="1076"/>
          <ac:spMkLst>
            <pc:docMk/>
            <pc:sldMk cId="2436493926" sldId="276"/>
            <ac:spMk id="3" creationId="{24AFFC60-19C3-4901-93F7-7AAF4C09F8C6}"/>
          </ac:spMkLst>
        </pc:spChg>
        <pc:spChg chg="del">
          <ac:chgData name="Jennifer Rempel" userId="058fbb16-3afb-455e-8a49-a96101a56069" providerId="ADAL" clId="{E05C2FE0-851B-468D-BE7A-0224A00EBE4C}" dt="2023-05-18T22:29:08.720" v="2134" actId="21"/>
          <ac:spMkLst>
            <pc:docMk/>
            <pc:sldMk cId="2436493926" sldId="276"/>
            <ac:spMk id="4" creationId="{72DA7980-C870-4C9A-84FA-4120D8AF5DE8}"/>
          </ac:spMkLst>
        </pc:spChg>
        <pc:spChg chg="del">
          <ac:chgData name="Jennifer Rempel" userId="058fbb16-3afb-455e-8a49-a96101a56069" providerId="ADAL" clId="{E05C2FE0-851B-468D-BE7A-0224A00EBE4C}" dt="2023-05-18T22:29:04.938" v="2133" actId="21"/>
          <ac:spMkLst>
            <pc:docMk/>
            <pc:sldMk cId="2436493926" sldId="276"/>
            <ac:spMk id="5" creationId="{0DFADE42-1A3F-40C8-A071-E57644F3D843}"/>
          </ac:spMkLst>
        </pc:spChg>
        <pc:spChg chg="del mod">
          <ac:chgData name="Jennifer Rempel" userId="058fbb16-3afb-455e-8a49-a96101a56069" providerId="ADAL" clId="{E05C2FE0-851B-468D-BE7A-0224A00EBE4C}" dt="2023-05-18T22:29:18.501" v="2136" actId="21"/>
          <ac:spMkLst>
            <pc:docMk/>
            <pc:sldMk cId="2436493926" sldId="276"/>
            <ac:spMk id="6" creationId="{5EDCFF82-B70F-4971-9182-7C3AEA3CFD26}"/>
          </ac:spMkLst>
        </pc:spChg>
      </pc:sldChg>
      <pc:sldChg chg="delSp modSp mod ord">
        <pc:chgData name="Jennifer Rempel" userId="058fbb16-3afb-455e-8a49-a96101a56069" providerId="ADAL" clId="{E05C2FE0-851B-468D-BE7A-0224A00EBE4C}" dt="2023-05-23T08:54:25.975" v="2691"/>
        <pc:sldMkLst>
          <pc:docMk/>
          <pc:sldMk cId="2243494996" sldId="277"/>
        </pc:sldMkLst>
        <pc:spChg chg="mod">
          <ac:chgData name="Jennifer Rempel" userId="058fbb16-3afb-455e-8a49-a96101a56069" providerId="ADAL" clId="{E05C2FE0-851B-468D-BE7A-0224A00EBE4C}" dt="2023-05-18T14:48:24.078" v="301" actId="207"/>
          <ac:spMkLst>
            <pc:docMk/>
            <pc:sldMk cId="2243494996" sldId="277"/>
            <ac:spMk id="2" creationId="{6719F29B-F233-48AF-8261-F33A4E079E3E}"/>
          </ac:spMkLst>
        </pc:spChg>
        <pc:spChg chg="mod">
          <ac:chgData name="Jennifer Rempel" userId="058fbb16-3afb-455e-8a49-a96101a56069" providerId="ADAL" clId="{E05C2FE0-851B-468D-BE7A-0224A00EBE4C}" dt="2023-05-18T14:48:12.336" v="299" actId="1076"/>
          <ac:spMkLst>
            <pc:docMk/>
            <pc:sldMk cId="2243494996" sldId="277"/>
            <ac:spMk id="3" creationId="{35E3EA69-4E0E-41BD-8095-A124225A2647}"/>
          </ac:spMkLst>
        </pc:spChg>
        <pc:spChg chg="del">
          <ac:chgData name="Jennifer Rempel" userId="058fbb16-3afb-455e-8a49-a96101a56069" providerId="ADAL" clId="{E05C2FE0-851B-468D-BE7A-0224A00EBE4C}" dt="2023-05-18T14:48:40.525" v="303" actId="21"/>
          <ac:spMkLst>
            <pc:docMk/>
            <pc:sldMk cId="2243494996" sldId="277"/>
            <ac:spMk id="5" creationId="{AF29EA23-F34E-486A-B8B2-0C3019266975}"/>
          </ac:spMkLst>
        </pc:spChg>
        <pc:spChg chg="del">
          <ac:chgData name="Jennifer Rempel" userId="058fbb16-3afb-455e-8a49-a96101a56069" providerId="ADAL" clId="{E05C2FE0-851B-468D-BE7A-0224A00EBE4C}" dt="2023-05-18T14:48:37.221" v="302" actId="21"/>
          <ac:spMkLst>
            <pc:docMk/>
            <pc:sldMk cId="2243494996" sldId="277"/>
            <ac:spMk id="6" creationId="{B69DF042-37C5-4E09-AA4C-AA66649C9533}"/>
          </ac:spMkLst>
        </pc:spChg>
      </pc:sldChg>
      <pc:sldChg chg="addSp delSp modSp mod ord">
        <pc:chgData name="Jennifer Rempel" userId="058fbb16-3afb-455e-8a49-a96101a56069" providerId="ADAL" clId="{E05C2FE0-851B-468D-BE7A-0224A00EBE4C}" dt="2023-05-23T08:35:23.885" v="2459" actId="20577"/>
        <pc:sldMkLst>
          <pc:docMk/>
          <pc:sldMk cId="2069393026" sldId="278"/>
        </pc:sldMkLst>
        <pc:spChg chg="mod">
          <ac:chgData name="Jennifer Rempel" userId="058fbb16-3afb-455e-8a49-a96101a56069" providerId="ADAL" clId="{E05C2FE0-851B-468D-BE7A-0224A00EBE4C}" dt="2023-05-18T15:18:23.496" v="610" actId="255"/>
          <ac:spMkLst>
            <pc:docMk/>
            <pc:sldMk cId="2069393026" sldId="278"/>
            <ac:spMk id="2" creationId="{8A4E0A63-A388-49B1-A04E-27CE9BD622EF}"/>
          </ac:spMkLst>
        </pc:spChg>
        <pc:spChg chg="del">
          <ac:chgData name="Jennifer Rempel" userId="058fbb16-3afb-455e-8a49-a96101a56069" providerId="ADAL" clId="{E05C2FE0-851B-468D-BE7A-0224A00EBE4C}" dt="2023-05-18T15:16:39.213" v="441" actId="21"/>
          <ac:spMkLst>
            <pc:docMk/>
            <pc:sldMk cId="2069393026" sldId="278"/>
            <ac:spMk id="3" creationId="{005C44B1-BA82-483C-BD91-F89067442F9E}"/>
          </ac:spMkLst>
        </pc:spChg>
        <pc:spChg chg="del">
          <ac:chgData name="Jennifer Rempel" userId="058fbb16-3afb-455e-8a49-a96101a56069" providerId="ADAL" clId="{E05C2FE0-851B-468D-BE7A-0224A00EBE4C}" dt="2023-05-18T15:16:15.673" v="430" actId="21"/>
          <ac:spMkLst>
            <pc:docMk/>
            <pc:sldMk cId="2069393026" sldId="278"/>
            <ac:spMk id="5" creationId="{06E82690-B145-4D4F-B2D1-0B2A8C50FD71}"/>
          </ac:spMkLst>
        </pc:spChg>
        <pc:spChg chg="del mod">
          <ac:chgData name="Jennifer Rempel" userId="058fbb16-3afb-455e-8a49-a96101a56069" providerId="ADAL" clId="{E05C2FE0-851B-468D-BE7A-0224A00EBE4C}" dt="2023-05-18T15:16:06.625" v="426" actId="21"/>
          <ac:spMkLst>
            <pc:docMk/>
            <pc:sldMk cId="2069393026" sldId="278"/>
            <ac:spMk id="6" creationId="{7640DF9D-0C9E-4C5D-9635-6B4DE10CCEE5}"/>
          </ac:spMkLst>
        </pc:spChg>
        <pc:spChg chg="mod">
          <ac:chgData name="Jennifer Rempel" userId="058fbb16-3afb-455e-8a49-a96101a56069" providerId="ADAL" clId="{E05C2FE0-851B-468D-BE7A-0224A00EBE4C}" dt="2023-05-23T08:35:23.885" v="2459" actId="20577"/>
          <ac:spMkLst>
            <pc:docMk/>
            <pc:sldMk cId="2069393026" sldId="278"/>
            <ac:spMk id="7" creationId="{40297407-CE4E-4284-879D-AEC395713625}"/>
          </ac:spMkLst>
        </pc:spChg>
        <pc:spChg chg="del">
          <ac:chgData name="Jennifer Rempel" userId="058fbb16-3afb-455e-8a49-a96101a56069" providerId="ADAL" clId="{E05C2FE0-851B-468D-BE7A-0224A00EBE4C}" dt="2023-05-18T15:16:31.977" v="437" actId="21"/>
          <ac:spMkLst>
            <pc:docMk/>
            <pc:sldMk cId="2069393026" sldId="278"/>
            <ac:spMk id="8" creationId="{F5C3A7BE-F7FC-4942-A31A-491A8A806103}"/>
          </ac:spMkLst>
        </pc:spChg>
        <pc:spChg chg="del">
          <ac:chgData name="Jennifer Rempel" userId="058fbb16-3afb-455e-8a49-a96101a56069" providerId="ADAL" clId="{E05C2FE0-851B-468D-BE7A-0224A00EBE4C}" dt="2023-05-18T15:16:27.408" v="435" actId="21"/>
          <ac:spMkLst>
            <pc:docMk/>
            <pc:sldMk cId="2069393026" sldId="278"/>
            <ac:spMk id="9" creationId="{95CCE699-03D1-4642-B46A-B14EF17DA183}"/>
          </ac:spMkLst>
        </pc:spChg>
        <pc:spChg chg="del">
          <ac:chgData name="Jennifer Rempel" userId="058fbb16-3afb-455e-8a49-a96101a56069" providerId="ADAL" clId="{E05C2FE0-851B-468D-BE7A-0224A00EBE4C}" dt="2023-05-18T15:16:20.518" v="431" actId="21"/>
          <ac:spMkLst>
            <pc:docMk/>
            <pc:sldMk cId="2069393026" sldId="278"/>
            <ac:spMk id="10" creationId="{BC1DF189-6F2F-4C21-88CC-C82D3D0D147B}"/>
          </ac:spMkLst>
        </pc:spChg>
        <pc:spChg chg="add del mod">
          <ac:chgData name="Jennifer Rempel" userId="058fbb16-3afb-455e-8a49-a96101a56069" providerId="ADAL" clId="{E05C2FE0-851B-468D-BE7A-0224A00EBE4C}" dt="2023-05-18T15:16:09.774" v="428" actId="21"/>
          <ac:spMkLst>
            <pc:docMk/>
            <pc:sldMk cId="2069393026" sldId="278"/>
            <ac:spMk id="12" creationId="{C5FD77C4-6F28-A02D-1478-DC28B0907441}"/>
          </ac:spMkLst>
        </pc:spChg>
        <pc:spChg chg="add del mod">
          <ac:chgData name="Jennifer Rempel" userId="058fbb16-3afb-455e-8a49-a96101a56069" providerId="ADAL" clId="{E05C2FE0-851B-468D-BE7A-0224A00EBE4C}" dt="2023-05-18T15:16:25.151" v="434" actId="21"/>
          <ac:spMkLst>
            <pc:docMk/>
            <pc:sldMk cId="2069393026" sldId="278"/>
            <ac:spMk id="14" creationId="{78F9F02C-6D0E-4A88-55EC-CBC668736981}"/>
          </ac:spMkLst>
        </pc:spChg>
        <pc:spChg chg="add del mod">
          <ac:chgData name="Jennifer Rempel" userId="058fbb16-3afb-455e-8a49-a96101a56069" providerId="ADAL" clId="{E05C2FE0-851B-468D-BE7A-0224A00EBE4C}" dt="2023-05-18T15:16:21.719" v="433" actId="21"/>
          <ac:spMkLst>
            <pc:docMk/>
            <pc:sldMk cId="2069393026" sldId="278"/>
            <ac:spMk id="16" creationId="{2CA91C8B-F52F-4065-2BCB-8C45C38BD5D4}"/>
          </ac:spMkLst>
        </pc:spChg>
        <pc:spChg chg="add del mod">
          <ac:chgData name="Jennifer Rempel" userId="058fbb16-3afb-455e-8a49-a96101a56069" providerId="ADAL" clId="{E05C2FE0-851B-468D-BE7A-0224A00EBE4C}" dt="2023-05-18T15:16:29.703" v="436" actId="21"/>
          <ac:spMkLst>
            <pc:docMk/>
            <pc:sldMk cId="2069393026" sldId="278"/>
            <ac:spMk id="18" creationId="{653663EF-D516-5A82-C185-C379F3A76AA2}"/>
          </ac:spMkLst>
        </pc:spChg>
        <pc:spChg chg="add del mod">
          <ac:chgData name="Jennifer Rempel" userId="058fbb16-3afb-455e-8a49-a96101a56069" providerId="ADAL" clId="{E05C2FE0-851B-468D-BE7A-0224A00EBE4C}" dt="2023-05-18T15:16:33.937" v="439" actId="21"/>
          <ac:spMkLst>
            <pc:docMk/>
            <pc:sldMk cId="2069393026" sldId="278"/>
            <ac:spMk id="20" creationId="{18E08A17-77E5-B969-E29F-9349B9BB898E}"/>
          </ac:spMkLst>
        </pc:spChg>
        <pc:spChg chg="del">
          <ac:chgData name="Jennifer Rempel" userId="058fbb16-3afb-455e-8a49-a96101a56069" providerId="ADAL" clId="{E05C2FE0-851B-468D-BE7A-0224A00EBE4C}" dt="2023-05-18T15:16:36.851" v="440" actId="21"/>
          <ac:spMkLst>
            <pc:docMk/>
            <pc:sldMk cId="2069393026" sldId="278"/>
            <ac:spMk id="32" creationId="{D5DB19F8-B538-4965-BA90-ED372B99F5DC}"/>
          </ac:spMkLst>
        </pc:spChg>
      </pc:sldChg>
      <pc:sldChg chg="del">
        <pc:chgData name="Jennifer Rempel" userId="058fbb16-3afb-455e-8a49-a96101a56069" providerId="ADAL" clId="{E05C2FE0-851B-468D-BE7A-0224A00EBE4C}" dt="2023-05-18T22:29:29.514" v="2143" actId="2696"/>
        <pc:sldMkLst>
          <pc:docMk/>
          <pc:sldMk cId="1417396711" sldId="280"/>
        </pc:sldMkLst>
      </pc:sldChg>
      <pc:sldChg chg="del">
        <pc:chgData name="Jennifer Rempel" userId="058fbb16-3afb-455e-8a49-a96101a56069" providerId="ADAL" clId="{E05C2FE0-851B-468D-BE7A-0224A00EBE4C}" dt="2023-05-18T22:29:25.574" v="2140" actId="2696"/>
        <pc:sldMkLst>
          <pc:docMk/>
          <pc:sldMk cId="3477453048" sldId="282"/>
        </pc:sldMkLst>
      </pc:sldChg>
      <pc:sldChg chg="del">
        <pc:chgData name="Jennifer Rempel" userId="058fbb16-3afb-455e-8a49-a96101a56069" providerId="ADAL" clId="{E05C2FE0-851B-468D-BE7A-0224A00EBE4C}" dt="2023-05-18T22:29:24.579" v="2139" actId="2696"/>
        <pc:sldMkLst>
          <pc:docMk/>
          <pc:sldMk cId="3396266754" sldId="283"/>
        </pc:sldMkLst>
      </pc:sldChg>
      <pc:sldChg chg="del">
        <pc:chgData name="Jennifer Rempel" userId="058fbb16-3afb-455e-8a49-a96101a56069" providerId="ADAL" clId="{E05C2FE0-851B-468D-BE7A-0224A00EBE4C}" dt="2023-05-18T22:29:26.470" v="2141" actId="2696"/>
        <pc:sldMkLst>
          <pc:docMk/>
          <pc:sldMk cId="57897592" sldId="287"/>
        </pc:sldMkLst>
      </pc:sldChg>
      <pc:sldChg chg="delSp modSp mod ord">
        <pc:chgData name="Jennifer Rempel" userId="058fbb16-3afb-455e-8a49-a96101a56069" providerId="ADAL" clId="{E05C2FE0-851B-468D-BE7A-0224A00EBE4C}" dt="2023-05-23T08:34:42.123" v="2437" actId="21"/>
        <pc:sldMkLst>
          <pc:docMk/>
          <pc:sldMk cId="1844941827" sldId="289"/>
        </pc:sldMkLst>
        <pc:spChg chg="mod">
          <ac:chgData name="Jennifer Rempel" userId="058fbb16-3afb-455e-8a49-a96101a56069" providerId="ADAL" clId="{E05C2FE0-851B-468D-BE7A-0224A00EBE4C}" dt="2023-05-23T08:28:36.978" v="2177" actId="5793"/>
          <ac:spMkLst>
            <pc:docMk/>
            <pc:sldMk cId="1844941827" sldId="289"/>
            <ac:spMk id="2" creationId="{75031FE9-9059-4FE8-B4AC-9771F23A1B89}"/>
          </ac:spMkLst>
        </pc:spChg>
        <pc:spChg chg="mod">
          <ac:chgData name="Jennifer Rempel" userId="058fbb16-3afb-455e-8a49-a96101a56069" providerId="ADAL" clId="{E05C2FE0-851B-468D-BE7A-0224A00EBE4C}" dt="2023-05-23T08:30:15.096" v="2201" actId="20577"/>
          <ac:spMkLst>
            <pc:docMk/>
            <pc:sldMk cId="1844941827" sldId="289"/>
            <ac:spMk id="3" creationId="{D4A2EB3F-4D60-451F-8F45-7D6654D2FCD9}"/>
          </ac:spMkLst>
        </pc:spChg>
        <pc:spChg chg="mod">
          <ac:chgData name="Jennifer Rempel" userId="058fbb16-3afb-455e-8a49-a96101a56069" providerId="ADAL" clId="{E05C2FE0-851B-468D-BE7A-0224A00EBE4C}" dt="2023-05-23T08:32:27.632" v="2327" actId="20577"/>
          <ac:spMkLst>
            <pc:docMk/>
            <pc:sldMk cId="1844941827" sldId="289"/>
            <ac:spMk id="4" creationId="{AC1C80FB-53F9-42EE-B1E6-D0F998EC5DFA}"/>
          </ac:spMkLst>
        </pc:spChg>
        <pc:spChg chg="mod">
          <ac:chgData name="Jennifer Rempel" userId="058fbb16-3afb-455e-8a49-a96101a56069" providerId="ADAL" clId="{E05C2FE0-851B-468D-BE7A-0224A00EBE4C}" dt="2023-05-23T08:30:41.201" v="2224" actId="313"/>
          <ac:spMkLst>
            <pc:docMk/>
            <pc:sldMk cId="1844941827" sldId="289"/>
            <ac:spMk id="5" creationId="{E81BA2B5-6A90-4204-ABDD-7183FBB03A02}"/>
          </ac:spMkLst>
        </pc:spChg>
        <pc:spChg chg="mod">
          <ac:chgData name="Jennifer Rempel" userId="058fbb16-3afb-455e-8a49-a96101a56069" providerId="ADAL" clId="{E05C2FE0-851B-468D-BE7A-0224A00EBE4C}" dt="2023-05-23T08:33:03.925" v="2328"/>
          <ac:spMkLst>
            <pc:docMk/>
            <pc:sldMk cId="1844941827" sldId="289"/>
            <ac:spMk id="6" creationId="{7E7D4C34-22A0-4D54-A07D-E1E9A11463E5}"/>
          </ac:spMkLst>
        </pc:spChg>
        <pc:spChg chg="mod">
          <ac:chgData name="Jennifer Rempel" userId="058fbb16-3afb-455e-8a49-a96101a56069" providerId="ADAL" clId="{E05C2FE0-851B-468D-BE7A-0224A00EBE4C}" dt="2023-05-23T08:31:08.975" v="2245" actId="20577"/>
          <ac:spMkLst>
            <pc:docMk/>
            <pc:sldMk cId="1844941827" sldId="289"/>
            <ac:spMk id="7" creationId="{301D392D-FB66-47A0-B628-5ADE822A2CFF}"/>
          </ac:spMkLst>
        </pc:spChg>
        <pc:spChg chg="mod">
          <ac:chgData name="Jennifer Rempel" userId="058fbb16-3afb-455e-8a49-a96101a56069" providerId="ADAL" clId="{E05C2FE0-851B-468D-BE7A-0224A00EBE4C}" dt="2023-05-23T08:33:49.848" v="2351" actId="20577"/>
          <ac:spMkLst>
            <pc:docMk/>
            <pc:sldMk cId="1844941827" sldId="289"/>
            <ac:spMk id="8" creationId="{51C26CE0-2506-4B44-A26F-C12BFA5B18B5}"/>
          </ac:spMkLst>
        </pc:spChg>
        <pc:spChg chg="mod">
          <ac:chgData name="Jennifer Rempel" userId="058fbb16-3afb-455e-8a49-a96101a56069" providerId="ADAL" clId="{E05C2FE0-851B-468D-BE7A-0224A00EBE4C}" dt="2023-05-23T08:33:19.021" v="2330" actId="20577"/>
          <ac:spMkLst>
            <pc:docMk/>
            <pc:sldMk cId="1844941827" sldId="289"/>
            <ac:spMk id="9" creationId="{868F40F8-BF35-45E9-B3DD-5436362D746E}"/>
          </ac:spMkLst>
        </pc:spChg>
        <pc:spChg chg="mod">
          <ac:chgData name="Jennifer Rempel" userId="058fbb16-3afb-455e-8a49-a96101a56069" providerId="ADAL" clId="{E05C2FE0-851B-468D-BE7A-0224A00EBE4C}" dt="2023-05-23T08:34:26.422" v="2435" actId="20577"/>
          <ac:spMkLst>
            <pc:docMk/>
            <pc:sldMk cId="1844941827" sldId="289"/>
            <ac:spMk id="10" creationId="{7F39C97C-2DDC-4706-B96C-B02FAE53A426}"/>
          </ac:spMkLst>
        </pc:spChg>
        <pc:spChg chg="del">
          <ac:chgData name="Jennifer Rempel" userId="058fbb16-3afb-455e-8a49-a96101a56069" providerId="ADAL" clId="{E05C2FE0-851B-468D-BE7A-0224A00EBE4C}" dt="2023-05-23T08:34:37.794" v="2436" actId="21"/>
          <ac:spMkLst>
            <pc:docMk/>
            <pc:sldMk cId="1844941827" sldId="289"/>
            <ac:spMk id="20" creationId="{A74D661B-510C-4CF2-BF77-3EAFB649883D}"/>
          </ac:spMkLst>
        </pc:spChg>
        <pc:spChg chg="del">
          <ac:chgData name="Jennifer Rempel" userId="058fbb16-3afb-455e-8a49-a96101a56069" providerId="ADAL" clId="{E05C2FE0-851B-468D-BE7A-0224A00EBE4C}" dt="2023-05-23T08:34:42.123" v="2437" actId="21"/>
          <ac:spMkLst>
            <pc:docMk/>
            <pc:sldMk cId="1844941827" sldId="289"/>
            <ac:spMk id="21" creationId="{7E44CAC0-3B5A-49F6-A2CB-0BC80D111A87}"/>
          </ac:spMkLst>
        </pc:spChg>
      </pc:sldChg>
      <pc:sldChg chg="del">
        <pc:chgData name="Jennifer Rempel" userId="058fbb16-3afb-455e-8a49-a96101a56069" providerId="ADAL" clId="{E05C2FE0-851B-468D-BE7A-0224A00EBE4C}" dt="2023-05-18T22:29:23.563" v="2138" actId="2696"/>
        <pc:sldMkLst>
          <pc:docMk/>
          <pc:sldMk cId="1177824853" sldId="290"/>
        </pc:sldMkLst>
      </pc:sldChg>
      <pc:sldChg chg="del">
        <pc:chgData name="Jennifer Rempel" userId="058fbb16-3afb-455e-8a49-a96101a56069" providerId="ADAL" clId="{E05C2FE0-851B-468D-BE7A-0224A00EBE4C}" dt="2023-05-18T22:29:33.456" v="2145" actId="2696"/>
        <pc:sldMkLst>
          <pc:docMk/>
          <pc:sldMk cId="404854312" sldId="292"/>
        </pc:sldMkLst>
      </pc:sldChg>
      <pc:sldChg chg="del">
        <pc:chgData name="Jennifer Rempel" userId="058fbb16-3afb-455e-8a49-a96101a56069" providerId="ADAL" clId="{E05C2FE0-851B-468D-BE7A-0224A00EBE4C}" dt="2023-05-18T22:29:31.535" v="2144" actId="2696"/>
        <pc:sldMkLst>
          <pc:docMk/>
          <pc:sldMk cId="1057409390" sldId="293"/>
        </pc:sldMkLst>
      </pc:sldChg>
      <pc:sldChg chg="add">
        <pc:chgData name="Jennifer Rempel" userId="058fbb16-3afb-455e-8a49-a96101a56069" providerId="ADAL" clId="{E05C2FE0-851B-468D-BE7A-0224A00EBE4C}" dt="2023-05-18T21:19:18.010" v="1213" actId="2890"/>
        <pc:sldMkLst>
          <pc:docMk/>
          <pc:sldMk cId="4252007830" sldId="294"/>
        </pc:sldMkLst>
      </pc:sldChg>
      <pc:sldChg chg="modSp add mod">
        <pc:chgData name="Jennifer Rempel" userId="058fbb16-3afb-455e-8a49-a96101a56069" providerId="ADAL" clId="{E05C2FE0-851B-468D-BE7A-0224A00EBE4C}" dt="2023-05-18T22:17:57.443" v="1921" actId="255"/>
        <pc:sldMkLst>
          <pc:docMk/>
          <pc:sldMk cId="3976999427" sldId="295"/>
        </pc:sldMkLst>
        <pc:spChg chg="mod">
          <ac:chgData name="Jennifer Rempel" userId="058fbb16-3afb-455e-8a49-a96101a56069" providerId="ADAL" clId="{E05C2FE0-851B-468D-BE7A-0224A00EBE4C}" dt="2023-05-18T22:17:49.765" v="1920" actId="1076"/>
          <ac:spMkLst>
            <pc:docMk/>
            <pc:sldMk cId="3976999427" sldId="295"/>
            <ac:spMk id="2" creationId="{75031FE9-9059-4FE8-B4AC-9771F23A1B89}"/>
          </ac:spMkLst>
        </pc:spChg>
        <pc:spChg chg="mod">
          <ac:chgData name="Jennifer Rempel" userId="058fbb16-3afb-455e-8a49-a96101a56069" providerId="ADAL" clId="{E05C2FE0-851B-468D-BE7A-0224A00EBE4C}" dt="2023-05-18T22:17:57.443" v="1921" actId="255"/>
          <ac:spMkLst>
            <pc:docMk/>
            <pc:sldMk cId="3976999427" sldId="295"/>
            <ac:spMk id="3" creationId="{D4A2EB3F-4D60-451F-8F45-7D6654D2FCD9}"/>
          </ac:spMkLst>
        </pc:spChg>
      </pc:sldChg>
      <pc:sldChg chg="modSp add mod ord">
        <pc:chgData name="Jennifer Rempel" userId="058fbb16-3afb-455e-8a49-a96101a56069" providerId="ADAL" clId="{E05C2FE0-851B-468D-BE7A-0224A00EBE4C}" dt="2023-05-18T22:18:55.035" v="1929" actId="20577"/>
        <pc:sldMkLst>
          <pc:docMk/>
          <pc:sldMk cId="2062103688" sldId="296"/>
        </pc:sldMkLst>
        <pc:spChg chg="mod">
          <ac:chgData name="Jennifer Rempel" userId="058fbb16-3afb-455e-8a49-a96101a56069" providerId="ADAL" clId="{E05C2FE0-851B-468D-BE7A-0224A00EBE4C}" dt="2023-05-18T22:18:15.425" v="1926"/>
          <ac:spMkLst>
            <pc:docMk/>
            <pc:sldMk cId="2062103688" sldId="296"/>
            <ac:spMk id="2" creationId="{75031FE9-9059-4FE8-B4AC-9771F23A1B89}"/>
          </ac:spMkLst>
        </pc:spChg>
        <pc:spChg chg="mod">
          <ac:chgData name="Jennifer Rempel" userId="058fbb16-3afb-455e-8a49-a96101a56069" providerId="ADAL" clId="{E05C2FE0-851B-468D-BE7A-0224A00EBE4C}" dt="2023-05-18T22:18:55.035" v="1929" actId="20577"/>
          <ac:spMkLst>
            <pc:docMk/>
            <pc:sldMk cId="2062103688" sldId="296"/>
            <ac:spMk id="3" creationId="{D4A2EB3F-4D60-451F-8F45-7D6654D2FCD9}"/>
          </ac:spMkLst>
        </pc:spChg>
      </pc:sldChg>
      <pc:sldChg chg="addSp delSp modSp add mod ord">
        <pc:chgData name="Jennifer Rempel" userId="058fbb16-3afb-455e-8a49-a96101a56069" providerId="ADAL" clId="{E05C2FE0-851B-468D-BE7A-0224A00EBE4C}" dt="2023-05-23T08:54:41.901" v="2692" actId="20577"/>
        <pc:sldMkLst>
          <pc:docMk/>
          <pc:sldMk cId="2490822651" sldId="297"/>
        </pc:sldMkLst>
        <pc:spChg chg="add mod">
          <ac:chgData name="Jennifer Rempel" userId="058fbb16-3afb-455e-8a49-a96101a56069" providerId="ADAL" clId="{E05C2FE0-851B-468D-BE7A-0224A00EBE4C}" dt="2023-05-23T08:43:51.924" v="2544" actId="1076"/>
          <ac:spMkLst>
            <pc:docMk/>
            <pc:sldMk cId="2490822651" sldId="297"/>
            <ac:spMk id="3" creationId="{3BABC6E6-A38F-3775-9B52-65A18182A8CD}"/>
          </ac:spMkLst>
        </pc:spChg>
        <pc:spChg chg="add mod">
          <ac:chgData name="Jennifer Rempel" userId="058fbb16-3afb-455e-8a49-a96101a56069" providerId="ADAL" clId="{E05C2FE0-851B-468D-BE7A-0224A00EBE4C}" dt="2023-05-23T08:54:41.901" v="2692" actId="20577"/>
          <ac:spMkLst>
            <pc:docMk/>
            <pc:sldMk cId="2490822651" sldId="297"/>
            <ac:spMk id="5" creationId="{0FA55F15-AE3E-604D-E05D-A73A9B7B4DDB}"/>
          </ac:spMkLst>
        </pc:spChg>
        <pc:spChg chg="del">
          <ac:chgData name="Jennifer Rempel" userId="058fbb16-3afb-455e-8a49-a96101a56069" providerId="ADAL" clId="{E05C2FE0-851B-468D-BE7A-0224A00EBE4C}" dt="2023-05-23T08:36:42.994" v="2465" actId="21"/>
          <ac:spMkLst>
            <pc:docMk/>
            <pc:sldMk cId="2490822651" sldId="297"/>
            <ac:spMk id="13" creationId="{61BC7110-CB0E-AF40-B32C-C4BA2D897328}"/>
          </ac:spMkLst>
        </pc:spChg>
        <pc:picChg chg="add del mod">
          <ac:chgData name="Jennifer Rempel" userId="058fbb16-3afb-455e-8a49-a96101a56069" providerId="ADAL" clId="{E05C2FE0-851B-468D-BE7A-0224A00EBE4C}" dt="2023-05-23T08:37:11.240" v="2469" actId="21"/>
          <ac:picMkLst>
            <pc:docMk/>
            <pc:sldMk cId="2490822651" sldId="297"/>
            <ac:picMk id="2" creationId="{1DA9D036-ADC3-0023-7FB5-E7B361BDD3CE}"/>
          </ac:picMkLst>
        </pc:picChg>
        <pc:picChg chg="del">
          <ac:chgData name="Jennifer Rempel" userId="058fbb16-3afb-455e-8a49-a96101a56069" providerId="ADAL" clId="{E05C2FE0-851B-468D-BE7A-0224A00EBE4C}" dt="2023-05-23T08:36:39.332" v="2464" actId="21"/>
          <ac:picMkLst>
            <pc:docMk/>
            <pc:sldMk cId="2490822651" sldId="297"/>
            <ac:picMk id="10" creationId="{86437A1C-C9EA-78A5-3135-1DAA3444D510}"/>
          </ac:picMkLst>
        </pc:picChg>
      </pc:sldChg>
      <pc:sldChg chg="add">
        <pc:chgData name="Jennifer Rempel" userId="058fbb16-3afb-455e-8a49-a96101a56069" providerId="ADAL" clId="{E05C2FE0-851B-468D-BE7A-0224A00EBE4C}" dt="2023-05-23T08:52:03.991" v="2582" actId="2890"/>
        <pc:sldMkLst>
          <pc:docMk/>
          <pc:sldMk cId="1439219163" sldId="298"/>
        </pc:sldMkLst>
      </pc:sldChg>
      <pc:sldMasterChg chg="delSldLayout">
        <pc:chgData name="Jennifer Rempel" userId="058fbb16-3afb-455e-8a49-a96101a56069" providerId="ADAL" clId="{E05C2FE0-851B-468D-BE7A-0224A00EBE4C}" dt="2023-05-18T22:29:29.514" v="2143" actId="2696"/>
        <pc:sldMasterMkLst>
          <pc:docMk/>
          <pc:sldMasterMk cId="1928452137" sldId="2147483666"/>
        </pc:sldMasterMkLst>
        <pc:sldLayoutChg chg="del">
          <pc:chgData name="Jennifer Rempel" userId="058fbb16-3afb-455e-8a49-a96101a56069" providerId="ADAL" clId="{E05C2FE0-851B-468D-BE7A-0224A00EBE4C}" dt="2023-05-18T22:29:29.514" v="2143" actId="2696"/>
          <pc:sldLayoutMkLst>
            <pc:docMk/>
            <pc:sldMasterMk cId="1928452137" sldId="2147483666"/>
            <pc:sldLayoutMk cId="4026250860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5/23/2023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lykitchen.sspnet.org/2020/07/08/guest-post-the-covid-infodemic-and-the-future-of-the-communication-of-science/" TargetMode="External"/><Relationship Id="rId7" Type="http://schemas.openxmlformats.org/officeDocument/2006/relationships/hyperlink" Target="https://doi.org/10.1080/08989621.2020.1782203" TargetMode="External"/><Relationship Id="rId2" Type="http://schemas.openxmlformats.org/officeDocument/2006/relationships/hyperlink" Target="https://doi.org/10.1126/science.acx9043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oaspa.org/covid-19-publishers-open-letter-of-intent-rapid-review/" TargetMode="External"/><Relationship Id="rId5" Type="http://schemas.openxmlformats.org/officeDocument/2006/relationships/hyperlink" Target="https://doi.org/10.1038/d41586-020-01394-6" TargetMode="External"/><Relationship Id="rId4" Type="http://schemas.openxmlformats.org/officeDocument/2006/relationships/hyperlink" Target="https://doi.org/10.1093/reseval/rvaa03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859" y="5011888"/>
            <a:ext cx="5373506" cy="112220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Balancing act: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exploring changes to scientific communication during the covid-19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819" y="4876296"/>
            <a:ext cx="5202624" cy="125779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F0"/>
                </a:solidFill>
              </a:rPr>
              <a:t>LIDA 2023 Student Showcase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F0"/>
                </a:solidFill>
              </a:rPr>
              <a:t>March 24, 2023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B0F0"/>
                </a:solidFill>
              </a:rPr>
              <a:t>Jennifer Rempel, Leiden University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7536-70D1-46C0-A2A2-51A6BB21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37A1C-C9EA-78A5-3135-1DAA3444D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75" y="947650"/>
            <a:ext cx="7742591" cy="435901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1BC7110-CB0E-AF40-B32C-C4BA2D897328}"/>
              </a:ext>
            </a:extLst>
          </p:cNvPr>
          <p:cNvSpPr txBox="1">
            <a:spLocks/>
          </p:cNvSpPr>
          <p:nvPr/>
        </p:nvSpPr>
        <p:spPr>
          <a:xfrm>
            <a:off x="526743" y="6010258"/>
            <a:ext cx="11665257" cy="105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DeBruin, J. (2020, July 8). </a:t>
            </a:r>
            <a:r>
              <a:rPr lang="en-US" sz="1200" i="1" dirty="0"/>
              <a:t>Guest post – The Covid infodemic and the future of the communication of science</a:t>
            </a:r>
            <a:r>
              <a:rPr lang="en-US" sz="1200" dirty="0"/>
              <a:t>. The Scholarly Kitchen. https://scholarlykitchen.sspnet.org/2020/07/08/guest-post-the-covid-infodemic-and-the-future-of-the-communication-of-science/</a:t>
            </a:r>
          </a:p>
        </p:txBody>
      </p:sp>
    </p:spTree>
    <p:extLst>
      <p:ext uri="{BB962C8B-B14F-4D97-AF65-F5344CB8AC3E}">
        <p14:creationId xmlns:p14="http://schemas.microsoft.com/office/powerpoint/2010/main" val="143921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74423"/>
            <a:ext cx="8421688" cy="7235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Published articles: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2496" y="2047260"/>
            <a:ext cx="9282953" cy="3775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Many publishers instituted fast-track peer-review for COVID-19-related materials (OASPA, 2020)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The “average time between submission and publication [was] reduced by nearly 50%” (Horbach, 2021)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63" y="501650"/>
            <a:ext cx="5111750" cy="701522"/>
          </a:xfrm>
        </p:spPr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374" y="1641945"/>
            <a:ext cx="8071190" cy="3649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“exceptionally high” retraction rate for COVID-19-related publications (Yeo-</a:t>
            </a:r>
            <a:r>
              <a:rPr lang="en-US" sz="2800" dirty="0" err="1"/>
              <a:t>Teh</a:t>
            </a:r>
            <a:r>
              <a:rPr lang="en-US" sz="2800" dirty="0"/>
              <a:t> &amp; Tang,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“poor adherence to identified research priorities and a predominance of opinion over data” (Odone, et al.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spread of misinformation in media /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CA2A-6BBE-47CF-B76F-F56C9DBF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25" y="4261236"/>
            <a:ext cx="4013151" cy="1325563"/>
          </a:xfrm>
        </p:spPr>
        <p:txBody>
          <a:bodyPr>
            <a:normAutofit/>
          </a:bodyPr>
          <a:lstStyle/>
          <a:p>
            <a:r>
              <a:rPr lang="en-US" dirty="0"/>
              <a:t>Going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Good preprint practices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/>
          <a:p>
            <a:r>
              <a:rPr lang="en-ZA" dirty="0"/>
              <a:t>Screening irrelevant material; clearer guidelines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2630431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Peer review “triage”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557950"/>
          </a:xfrm>
        </p:spPr>
        <p:txBody>
          <a:bodyPr/>
          <a:lstStyle/>
          <a:p>
            <a:r>
              <a:rPr lang="en-ZA" dirty="0"/>
              <a:t>Screening irrelevant material; clearer guidelines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3730227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Incentives to publish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059652"/>
            <a:ext cx="5431971" cy="557950"/>
          </a:xfrm>
        </p:spPr>
        <p:txBody>
          <a:bodyPr/>
          <a:lstStyle/>
          <a:p>
            <a:r>
              <a:rPr lang="en-ZA" dirty="0"/>
              <a:t>Quality over quantity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20106" y="483002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</a:t>
            </a:r>
            <a:r>
              <a:rPr lang="en-US" dirty="0" err="1"/>
              <a:t>ublic</a:t>
            </a:r>
            <a:r>
              <a:rPr lang="en-US" dirty="0"/>
              <a:t> understanding of science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80" y="5159449"/>
            <a:ext cx="5431971" cy="557950"/>
          </a:xfrm>
        </p:spPr>
        <p:txBody>
          <a:bodyPr/>
          <a:lstStyle/>
          <a:p>
            <a:r>
              <a:rPr lang="en-ZA" dirty="0"/>
              <a:t>“Immunize” media and public against misinformation through scientific literacy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1047565"/>
            <a:ext cx="4179570" cy="994299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774" y="2492379"/>
            <a:ext cx="6607947" cy="2674425"/>
          </a:xfrm>
        </p:spPr>
        <p:txBody>
          <a:bodyPr>
            <a:normAutofit/>
          </a:bodyPr>
          <a:lstStyle/>
          <a:p>
            <a:r>
              <a:rPr lang="en-US" sz="3600" dirty="0"/>
              <a:t>Jennifer Rempel</a:t>
            </a:r>
          </a:p>
          <a:p>
            <a:r>
              <a:rPr lang="en-US" sz="2800" dirty="0"/>
              <a:t>jrempel@athabascau.ca</a:t>
            </a:r>
          </a:p>
          <a:p>
            <a:r>
              <a:rPr lang="en-US" sz="2800" dirty="0"/>
              <a:t>j.rempel82@gmail.com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7536-70D1-46C0-A2A2-51A6BB21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ABC6E6-A38F-3775-9B52-65A18182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93" y="707155"/>
            <a:ext cx="5431971" cy="846301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Slide References: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55F15-AE3E-604D-E05D-A73A9B7B4DDB}"/>
              </a:ext>
            </a:extLst>
          </p:cNvPr>
          <p:cNvSpPr txBox="1">
            <a:spLocks/>
          </p:cNvSpPr>
          <p:nvPr/>
        </p:nvSpPr>
        <p:spPr>
          <a:xfrm>
            <a:off x="764328" y="1618031"/>
            <a:ext cx="10252860" cy="48182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Brainard, J., (2021). A COVID-19 publishing revolution? Not yet. </a:t>
            </a:r>
            <a:r>
              <a:rPr lang="en-US" sz="2000" i="1" dirty="0"/>
              <a:t>Science, 373</a:t>
            </a:r>
            <a:r>
              <a:rPr lang="en-US" sz="2000" dirty="0"/>
              <a:t>(6560), 1182-1183. </a:t>
            </a:r>
            <a:r>
              <a:rPr lang="en-US" sz="2000" dirty="0">
                <a:hlinkClick r:id="rId2"/>
              </a:rPr>
              <a:t>https://doi.org/10.1126/science.acx9043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DeBruin, J. (2020, July 8). </a:t>
            </a:r>
            <a:r>
              <a:rPr lang="en-US" sz="2000" i="1" dirty="0"/>
              <a:t>Guest post – The Covid infodemic and the future of the communication of science. </a:t>
            </a:r>
            <a:r>
              <a:rPr lang="en-US" sz="2000" dirty="0"/>
              <a:t>The Scholarly Kitchen. </a:t>
            </a:r>
            <a:r>
              <a:rPr lang="en-US" sz="2000" dirty="0">
                <a:hlinkClick r:id="rId3"/>
              </a:rPr>
              <a:t>https://scholarlykitchen.sspnet.org/2020/07/08/guest-post-the-covid-infodemic-and-the-future-of-the-communication-of-science/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Horbach, S.P.J.M. (2021). No time for that now! Qualitative changes in manuscript peer review during the Covid-19 pandemic. </a:t>
            </a:r>
            <a:r>
              <a:rPr lang="en-US" sz="2000" i="1" dirty="0"/>
              <a:t>Research Evaluation, 30</a:t>
            </a:r>
            <a:r>
              <a:rPr lang="en-US" sz="2000" dirty="0"/>
              <a:t>(3), 231-239. </a:t>
            </a:r>
            <a:r>
              <a:rPr lang="en-US" sz="2000" dirty="0">
                <a:hlinkClick r:id="rId4"/>
              </a:rPr>
              <a:t>https://doi.org/10.1093/reseval/rvaa037</a:t>
            </a:r>
            <a:r>
              <a:rPr lang="en-US" sz="2000" dirty="0"/>
              <a:t>   </a:t>
            </a:r>
          </a:p>
          <a:p>
            <a:pPr marL="0" indent="0">
              <a:buNone/>
            </a:pPr>
            <a:r>
              <a:rPr lang="en-US" sz="2000" dirty="0"/>
              <a:t>Kwon, D. (2020). How swamped preprint servers are blocking bad coronavirus research. </a:t>
            </a:r>
            <a:r>
              <a:rPr lang="en-US" sz="2000" i="1" dirty="0"/>
              <a:t>Nature, 581</a:t>
            </a:r>
            <a:r>
              <a:rPr lang="en-US" sz="2000" dirty="0"/>
              <a:t>(7807), 130-132. </a:t>
            </a:r>
            <a:r>
              <a:rPr lang="en-US" sz="2000" dirty="0">
                <a:hlinkClick r:id="rId5"/>
              </a:rPr>
              <a:t>https://doi.org/10.1038/d41586-020-01394-6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Open Access Scholarly Publishing Association (OASPA). (2020, April 27). </a:t>
            </a:r>
            <a:r>
              <a:rPr lang="en-US" sz="2000" i="1" dirty="0"/>
              <a:t>COVID-19 publishers open letter of intent – Rapid review. </a:t>
            </a:r>
            <a:r>
              <a:rPr lang="en-US" sz="2000" dirty="0">
                <a:hlinkClick r:id="rId6"/>
              </a:rPr>
              <a:t>https://oaspa.org/covid-19-publishers-open-letter-of-intent-rapid-review/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Odone, A., </a:t>
            </a:r>
            <a:r>
              <a:rPr lang="en-US" sz="2000" dirty="0" err="1"/>
              <a:t>Salvati</a:t>
            </a:r>
            <a:r>
              <a:rPr lang="en-US" sz="2000" dirty="0"/>
              <a:t>, S., Bellini, L., Bucci, D., </a:t>
            </a:r>
            <a:r>
              <a:rPr lang="en-US" sz="2000" dirty="0" err="1"/>
              <a:t>Capraro</a:t>
            </a:r>
            <a:r>
              <a:rPr lang="en-US" sz="2000" dirty="0"/>
              <a:t>, M., Gaetti, G., </a:t>
            </a:r>
            <a:r>
              <a:rPr lang="en-US" sz="2000" dirty="0" err="1"/>
              <a:t>Amerio</a:t>
            </a:r>
            <a:r>
              <a:rPr lang="en-US" sz="2000" dirty="0"/>
              <a:t>, A. &amp; Signorelli, C. (2020b). The runaway science: A bibliometric analysis of the COVID-19 scientific literature. </a:t>
            </a:r>
            <a:r>
              <a:rPr lang="en-US" sz="2000" i="1" dirty="0"/>
              <a:t>Acta Bio Medica: </a:t>
            </a:r>
            <a:r>
              <a:rPr lang="en-US" sz="2000" i="1" dirty="0" err="1"/>
              <a:t>Atenei</a:t>
            </a:r>
            <a:r>
              <a:rPr lang="en-US" sz="2000" i="1" dirty="0"/>
              <a:t> </a:t>
            </a:r>
            <a:r>
              <a:rPr lang="en-US" sz="2000" i="1" dirty="0" err="1"/>
              <a:t>Parmensis</a:t>
            </a:r>
            <a:r>
              <a:rPr lang="en-US" sz="2000" i="1" dirty="0"/>
              <a:t>, 91</a:t>
            </a:r>
            <a:r>
              <a:rPr lang="en-US" sz="2000" dirty="0"/>
              <a:t>(9-S), 34-39.</a:t>
            </a:r>
          </a:p>
          <a:p>
            <a:pPr marL="0" indent="0">
              <a:buNone/>
            </a:pPr>
            <a:r>
              <a:rPr lang="en-US" sz="2000" dirty="0"/>
              <a:t>Yeo-Teh, N.S.L. &amp; Tang, B.L. (2021). An alarming retraction rate for scientific publications on Coronavirus Disease 2019 (COVID-19). </a:t>
            </a:r>
            <a:r>
              <a:rPr lang="en-US" sz="2000" i="1" dirty="0"/>
              <a:t>Accountability in Research, 28</a:t>
            </a:r>
            <a:r>
              <a:rPr lang="en-US" sz="2000" dirty="0"/>
              <a:t>(1), 47-53. </a:t>
            </a:r>
            <a:r>
              <a:rPr lang="en-US" sz="2000" dirty="0">
                <a:hlinkClick r:id="rId7"/>
              </a:rPr>
              <a:t>https://doi.org/10.1080/08989621.2020.1782203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2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97" y="856449"/>
            <a:ext cx="4357087" cy="639679"/>
          </a:xfrm>
        </p:spPr>
        <p:txBody>
          <a:bodyPr/>
          <a:lstStyle/>
          <a:p>
            <a:r>
              <a:rPr lang="en-ZA" dirty="0">
                <a:solidFill>
                  <a:schemeClr val="accent1"/>
                </a:solidFill>
              </a:rPr>
              <a:t>Jennifer Rempel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2150705"/>
            <a:ext cx="5850383" cy="35510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Information Literacy and Resource Access Librarian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Athabasca University Library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Athabasca, AB, Canada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Book and Digital Media Studies Graduate, 2023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Leiden University, Leiden, Netherlands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7536-70D1-46C0-A2A2-51A6BB21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85FEA45-661E-9135-368A-9D5BFF7EF618}"/>
              </a:ext>
            </a:extLst>
          </p:cNvPr>
          <p:cNvSpPr txBox="1">
            <a:spLocks/>
          </p:cNvSpPr>
          <p:nvPr/>
        </p:nvSpPr>
        <p:spPr>
          <a:xfrm>
            <a:off x="1157021" y="1855433"/>
            <a:ext cx="9877957" cy="3480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4800" noProof="1">
                <a:solidFill>
                  <a:schemeClr val="accent1"/>
                </a:solidFill>
              </a:rPr>
              <a:t>Revision suggestions welcome!</a:t>
            </a:r>
          </a:p>
          <a:p>
            <a:pPr marL="0" indent="0" algn="ctr">
              <a:buNone/>
            </a:pPr>
            <a:endParaRPr lang="en-ZA" sz="4800" noProof="1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ZA" sz="4800" noProof="1"/>
              <a:t>https://tinyurl.com/lida2023jrempel 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>
            <a:normAutofit/>
          </a:bodyPr>
          <a:lstStyle/>
          <a:p>
            <a:r>
              <a:rPr lang="en-ZA" sz="4400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30903" y="2209320"/>
            <a:ext cx="5431971" cy="3428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noProof="1"/>
              <a:t>Traditional model of academic publishing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noProof="1"/>
              <a:t>COVID-19 disruption: Rapid peer review and open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noProof="1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noProof="1"/>
              <a:t>Going forward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31" y="374272"/>
            <a:ext cx="11652682" cy="585788"/>
          </a:xfrm>
        </p:spPr>
        <p:txBody>
          <a:bodyPr>
            <a:normAutofit/>
          </a:bodyPr>
          <a:lstStyle/>
          <a:p>
            <a:r>
              <a:rPr lang="en-US" dirty="0"/>
              <a:t>“traditional model” of scholarly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MS submission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99" y="2557463"/>
            <a:ext cx="3018408" cy="514350"/>
          </a:xfrm>
        </p:spPr>
        <p:txBody>
          <a:bodyPr/>
          <a:lstStyle/>
          <a:p>
            <a:r>
              <a:rPr lang="en-CA" dirty="0"/>
              <a:t>P</a:t>
            </a:r>
            <a:r>
              <a:rPr lang="en-US" dirty="0" err="1"/>
              <a:t>eer</a:t>
            </a:r>
            <a:r>
              <a:rPr lang="en-US" dirty="0"/>
              <a:t> review/editing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CA" dirty="0"/>
              <a:t>p</a:t>
            </a:r>
            <a:r>
              <a:rPr lang="en-US" dirty="0" err="1"/>
              <a:t>ublication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en-CA" dirty="0"/>
              <a:t>p</a:t>
            </a:r>
            <a:r>
              <a:rPr lang="en-US" dirty="0" err="1"/>
              <a:t>aywall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/>
          <a:lstStyle/>
          <a:p>
            <a:r>
              <a:rPr lang="en-US" dirty="0"/>
              <a:t>Paper submitted to appropriate venue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/>
          <a:lstStyle/>
          <a:p>
            <a:r>
              <a:rPr lang="en-US" dirty="0"/>
              <a:t>Bottleneck! Time-consuming process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/>
          <a:lstStyle/>
          <a:p>
            <a:r>
              <a:rPr lang="en-CA" dirty="0"/>
              <a:t>Paper published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dirty="0"/>
              <a:t>Non-OA articles are not accessible to non-subscribers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 dirty="0"/>
              <a:t>Covid-19:</a:t>
            </a:r>
            <a:br>
              <a:rPr lang="en-US" dirty="0"/>
            </a:br>
            <a:r>
              <a:rPr lang="en-US" dirty="0"/>
              <a:t>disruption!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646" y="402732"/>
            <a:ext cx="9666386" cy="585788"/>
          </a:xfrm>
        </p:spPr>
        <p:txBody>
          <a:bodyPr>
            <a:noAutofit/>
          </a:bodyPr>
          <a:lstStyle/>
          <a:p>
            <a:r>
              <a:rPr lang="en-US" dirty="0"/>
              <a:t>Covid-19 and changes to scholarly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MS submission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99" y="2557463"/>
            <a:ext cx="3018408" cy="514350"/>
          </a:xfrm>
        </p:spPr>
        <p:txBody>
          <a:bodyPr/>
          <a:lstStyle/>
          <a:p>
            <a:r>
              <a:rPr lang="en-CA" dirty="0"/>
              <a:t>P</a:t>
            </a:r>
            <a:r>
              <a:rPr lang="en-US" dirty="0" err="1"/>
              <a:t>eer</a:t>
            </a:r>
            <a:r>
              <a:rPr lang="en-US" dirty="0"/>
              <a:t> review/editing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CA" dirty="0"/>
              <a:t>p</a:t>
            </a:r>
            <a:r>
              <a:rPr lang="en-US" dirty="0" err="1"/>
              <a:t>ublication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en-CA" dirty="0"/>
              <a:t>Open access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7077292" cy="1010842"/>
          </a:xfrm>
        </p:spPr>
        <p:txBody>
          <a:bodyPr/>
          <a:lstStyle/>
          <a:p>
            <a:r>
              <a:rPr lang="en-US" dirty="0"/>
              <a:t>Researchers encouraged to submit to pre-print repositories in addition to journals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/>
          <a:lstStyle/>
          <a:p>
            <a:r>
              <a:rPr lang="en-US" dirty="0"/>
              <a:t>Rapid-review instituted by relevant publishers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/>
          <a:lstStyle/>
          <a:p>
            <a:r>
              <a:rPr lang="en-CA" dirty="0"/>
              <a:t>Process shortened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dirty="0"/>
              <a:t>OA articles made accessible to non-subscribers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973485"/>
            <a:ext cx="5431971" cy="84630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Result: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0169" y="1980330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Massive increase in output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0169" y="2871050"/>
            <a:ext cx="5431971" cy="557950"/>
          </a:xfrm>
        </p:spPr>
        <p:txBody>
          <a:bodyPr>
            <a:noAutofit/>
          </a:bodyPr>
          <a:lstStyle/>
          <a:p>
            <a:r>
              <a:rPr lang="en-US" sz="2400" dirty="0"/>
              <a:t>“unprecedented wave of publications” (Odone et al. 2020)</a:t>
            </a:r>
          </a:p>
          <a:p>
            <a:endParaRPr lang="en-US" sz="2400" dirty="0"/>
          </a:p>
          <a:p>
            <a:r>
              <a:rPr lang="en-US" sz="2400" dirty="0"/>
              <a:t>“the largest 1-year increase in all scholarly articles, and the largest annual total ever” (Brainard, 2021)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74423"/>
            <a:ext cx="8421688" cy="7235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Pre-prints: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2496" y="2047260"/>
            <a:ext cx="9282953" cy="3775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Pre-print server administrators recruited more volunteers in addition to regular staff to screen papers, and by increased staff and volunteer work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Standards for inclusion relaxed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Only 32%of pre-print servers “involved researchers in vetting articles for criteria such as relevance of content” (Kwon, 2020)</a:t>
            </a:r>
          </a:p>
        </p:txBody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99427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516</TotalTime>
  <Words>758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Monoline</vt:lpstr>
      <vt:lpstr>Balancing act: exploring changes to scientific communication during the covid-19 pandemic</vt:lpstr>
      <vt:lpstr>Jennifer Rempel</vt:lpstr>
      <vt:lpstr>PowerPoint Presentation</vt:lpstr>
      <vt:lpstr>agenda</vt:lpstr>
      <vt:lpstr>“traditional model” of scholarly communication</vt:lpstr>
      <vt:lpstr>Covid-19: disruption!</vt:lpstr>
      <vt:lpstr>Covid-19 and changes to scholarly publishing</vt:lpstr>
      <vt:lpstr>Result:</vt:lpstr>
      <vt:lpstr>Pre-prints:</vt:lpstr>
      <vt:lpstr>PowerPoint Presentation</vt:lpstr>
      <vt:lpstr>Published articles:</vt:lpstr>
      <vt:lpstr>consequences</vt:lpstr>
      <vt:lpstr>Going forward…</vt:lpstr>
      <vt:lpstr>THANK YOU!</vt:lpstr>
      <vt:lpstr>Slide 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act: exploring changes to scientific communication during the covid-19 pandemic</dc:title>
  <dc:creator>Jennifer Rempel</dc:creator>
  <cp:lastModifiedBy>Jennifer Rempel</cp:lastModifiedBy>
  <cp:revision>1</cp:revision>
  <dcterms:created xsi:type="dcterms:W3CDTF">2023-05-16T16:16:39Z</dcterms:created>
  <dcterms:modified xsi:type="dcterms:W3CDTF">2023-05-23T08:54:50Z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