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59"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A50A2-E5F1-877B-E371-1D2F5ED3C29C}" v="442" dt="2023-05-19T20:02:37.261"/>
    <p1510:client id="{669839E3-18D2-454B-B494-7BC8CDE44B5E}" v="21" dt="2023-05-02T13:39:00.398"/>
    <p1510:client id="{F066EBE8-C3E0-38F4-D129-D67D8823C054}" v="757" dt="2023-05-21T21:04:30.8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laiman, Madiareni" userId="S::uczcsul@ucl.ac.uk::1c5441f2-b12d-4631-bfeb-e3a51356ad28" providerId="AD" clId="Web-{0E6A50A2-E5F1-877B-E371-1D2F5ED3C29C}"/>
    <pc:docChg chg="addSld modSld">
      <pc:chgData name="Sulaiman, Madiareni" userId="S::uczcsul@ucl.ac.uk::1c5441f2-b12d-4631-bfeb-e3a51356ad28" providerId="AD" clId="Web-{0E6A50A2-E5F1-877B-E371-1D2F5ED3C29C}" dt="2023-05-19T20:02:36.073" v="458" actId="20577"/>
      <pc:docMkLst>
        <pc:docMk/>
      </pc:docMkLst>
      <pc:sldChg chg="modSp">
        <pc:chgData name="Sulaiman, Madiareni" userId="S::uczcsul@ucl.ac.uk::1c5441f2-b12d-4631-bfeb-e3a51356ad28" providerId="AD" clId="Web-{0E6A50A2-E5F1-877B-E371-1D2F5ED3C29C}" dt="2023-05-19T20:02:36.073" v="458" actId="20577"/>
        <pc:sldMkLst>
          <pc:docMk/>
          <pc:sldMk cId="109857222" sldId="256"/>
        </pc:sldMkLst>
        <pc:spChg chg="mod">
          <ac:chgData name="Sulaiman, Madiareni" userId="S::uczcsul@ucl.ac.uk::1c5441f2-b12d-4631-bfeb-e3a51356ad28" providerId="AD" clId="Web-{0E6A50A2-E5F1-877B-E371-1D2F5ED3C29C}" dt="2023-05-19T20:02:36.073" v="458" actId="20577"/>
          <ac:spMkLst>
            <pc:docMk/>
            <pc:sldMk cId="109857222" sldId="256"/>
            <ac:spMk id="2" creationId="{00000000-0000-0000-0000-000000000000}"/>
          </ac:spMkLst>
        </pc:spChg>
      </pc:sldChg>
      <pc:sldChg chg="addSp delSp modSp mod setBg">
        <pc:chgData name="Sulaiman, Madiareni" userId="S::uczcsul@ucl.ac.uk::1c5441f2-b12d-4631-bfeb-e3a51356ad28" providerId="AD" clId="Web-{0E6A50A2-E5F1-877B-E371-1D2F5ED3C29C}" dt="2023-05-19T20:02:09.821" v="455"/>
        <pc:sldMkLst>
          <pc:docMk/>
          <pc:sldMk cId="22489604" sldId="257"/>
        </pc:sldMkLst>
        <pc:spChg chg="mod">
          <ac:chgData name="Sulaiman, Madiareni" userId="S::uczcsul@ucl.ac.uk::1c5441f2-b12d-4631-bfeb-e3a51356ad28" providerId="AD" clId="Web-{0E6A50A2-E5F1-877B-E371-1D2F5ED3C29C}" dt="2023-05-19T20:02:09.821" v="455"/>
          <ac:spMkLst>
            <pc:docMk/>
            <pc:sldMk cId="22489604" sldId="257"/>
            <ac:spMk id="2" creationId="{05D2EAB4-FBFB-E216-832B-0B93075DFCB6}"/>
          </ac:spMkLst>
        </pc:spChg>
        <pc:spChg chg="del mod">
          <ac:chgData name="Sulaiman, Madiareni" userId="S::uczcsul@ucl.ac.uk::1c5441f2-b12d-4631-bfeb-e3a51356ad28" providerId="AD" clId="Web-{0E6A50A2-E5F1-877B-E371-1D2F5ED3C29C}" dt="2023-05-19T19:24:22.156" v="260"/>
          <ac:spMkLst>
            <pc:docMk/>
            <pc:sldMk cId="22489604" sldId="257"/>
            <ac:spMk id="3" creationId="{98D6EACD-05C4-62E4-0D73-E48F7ACA3A76}"/>
          </ac:spMkLst>
        </pc:spChg>
        <pc:spChg chg="add del">
          <ac:chgData name="Sulaiman, Madiareni" userId="S::uczcsul@ucl.ac.uk::1c5441f2-b12d-4631-bfeb-e3a51356ad28" providerId="AD" clId="Web-{0E6A50A2-E5F1-877B-E371-1D2F5ED3C29C}" dt="2023-05-19T19:24:33.750" v="261"/>
          <ac:spMkLst>
            <pc:docMk/>
            <pc:sldMk cId="22489604" sldId="257"/>
            <ac:spMk id="8" creationId="{100EDD19-6802-4EC3-95CE-CFFAB042CFD6}"/>
          </ac:spMkLst>
        </pc:spChg>
        <pc:spChg chg="add del">
          <ac:chgData name="Sulaiman, Madiareni" userId="S::uczcsul@ucl.ac.uk::1c5441f2-b12d-4631-bfeb-e3a51356ad28" providerId="AD" clId="Web-{0E6A50A2-E5F1-877B-E371-1D2F5ED3C29C}" dt="2023-05-19T19:24:33.750" v="261"/>
          <ac:spMkLst>
            <pc:docMk/>
            <pc:sldMk cId="22489604" sldId="257"/>
            <ac:spMk id="10" creationId="{DB17E863-922E-4C26-BD64-E8FD41D28661}"/>
          </ac:spMkLst>
        </pc:spChg>
        <pc:spChg chg="add mod">
          <ac:chgData name="Sulaiman, Madiareni" userId="S::uczcsul@ucl.ac.uk::1c5441f2-b12d-4631-bfeb-e3a51356ad28" providerId="AD" clId="Web-{0E6A50A2-E5F1-877B-E371-1D2F5ED3C29C}" dt="2023-05-19T20:02:09.821" v="455"/>
          <ac:spMkLst>
            <pc:docMk/>
            <pc:sldMk cId="22489604" sldId="257"/>
            <ac:spMk id="14" creationId="{9B7D3764-D5D2-9CB2-C340-4B95B8B90803}"/>
          </ac:spMkLst>
        </pc:spChg>
        <pc:spChg chg="add del">
          <ac:chgData name="Sulaiman, Madiareni" userId="S::uczcsul@ucl.ac.uk::1c5441f2-b12d-4631-bfeb-e3a51356ad28" providerId="AD" clId="Web-{0E6A50A2-E5F1-877B-E371-1D2F5ED3C29C}" dt="2023-05-19T19:24:55.691" v="263"/>
          <ac:spMkLst>
            <pc:docMk/>
            <pc:sldMk cId="22489604" sldId="257"/>
            <ac:spMk id="17" creationId="{79BB35BC-D5C2-4C8B-A22A-A71E6191913B}"/>
          </ac:spMkLst>
        </pc:spChg>
        <pc:spChg chg="add del">
          <ac:chgData name="Sulaiman, Madiareni" userId="S::uczcsul@ucl.ac.uk::1c5441f2-b12d-4631-bfeb-e3a51356ad28" providerId="AD" clId="Web-{0E6A50A2-E5F1-877B-E371-1D2F5ED3C29C}" dt="2023-05-19T19:27:39.616" v="340"/>
          <ac:spMkLst>
            <pc:docMk/>
            <pc:sldMk cId="22489604" sldId="257"/>
            <ac:spMk id="22" creationId="{317B7366-37C8-497F-8B24-C0D854C71ADD}"/>
          </ac:spMkLst>
        </pc:spChg>
        <pc:spChg chg="add del">
          <ac:chgData name="Sulaiman, Madiareni" userId="S::uczcsul@ucl.ac.uk::1c5441f2-b12d-4631-bfeb-e3a51356ad28" providerId="AD" clId="Web-{0E6A50A2-E5F1-877B-E371-1D2F5ED3C29C}" dt="2023-05-19T19:30:40.011" v="371"/>
          <ac:spMkLst>
            <pc:docMk/>
            <pc:sldMk cId="22489604" sldId="257"/>
            <ac:spMk id="27" creationId="{687AFE0E-B37D-4531-AFE8-231C8348EAF1}"/>
          </ac:spMkLst>
        </pc:spChg>
        <pc:spChg chg="add del">
          <ac:chgData name="Sulaiman, Madiareni" userId="S::uczcsul@ucl.ac.uk::1c5441f2-b12d-4631-bfeb-e3a51356ad28" providerId="AD" clId="Web-{0E6A50A2-E5F1-877B-E371-1D2F5ED3C29C}" dt="2023-05-19T20:02:09.821" v="455"/>
          <ac:spMkLst>
            <pc:docMk/>
            <pc:sldMk cId="22489604" sldId="257"/>
            <ac:spMk id="32" creationId="{D009D6D5-DAC2-4A8B-A17A-E206B9012D09}"/>
          </ac:spMkLst>
        </pc:spChg>
        <pc:spChg chg="add">
          <ac:chgData name="Sulaiman, Madiareni" userId="S::uczcsul@ucl.ac.uk::1c5441f2-b12d-4631-bfeb-e3a51356ad28" providerId="AD" clId="Web-{0E6A50A2-E5F1-877B-E371-1D2F5ED3C29C}" dt="2023-05-19T20:02:09.821" v="455"/>
          <ac:spMkLst>
            <pc:docMk/>
            <pc:sldMk cId="22489604" sldId="257"/>
            <ac:spMk id="37" creationId="{6EFC920F-B85A-4068-BD93-41064EDE93D3}"/>
          </ac:spMkLst>
        </pc:spChg>
        <pc:spChg chg="add">
          <ac:chgData name="Sulaiman, Madiareni" userId="S::uczcsul@ucl.ac.uk::1c5441f2-b12d-4631-bfeb-e3a51356ad28" providerId="AD" clId="Web-{0E6A50A2-E5F1-877B-E371-1D2F5ED3C29C}" dt="2023-05-19T20:02:09.821" v="455"/>
          <ac:spMkLst>
            <pc:docMk/>
            <pc:sldMk cId="22489604" sldId="257"/>
            <ac:spMk id="43" creationId="{CBC4F608-B4B8-48C3-9572-C0F061B1CD99}"/>
          </ac:spMkLst>
        </pc:spChg>
        <pc:spChg chg="add">
          <ac:chgData name="Sulaiman, Madiareni" userId="S::uczcsul@ucl.ac.uk::1c5441f2-b12d-4631-bfeb-e3a51356ad28" providerId="AD" clId="Web-{0E6A50A2-E5F1-877B-E371-1D2F5ED3C29C}" dt="2023-05-19T20:02:09.821" v="455"/>
          <ac:spMkLst>
            <pc:docMk/>
            <pc:sldMk cId="22489604" sldId="257"/>
            <ac:spMk id="45" creationId="{1382A32C-5B0C-4B1C-A074-76C6DBCC9F87}"/>
          </ac:spMkLst>
        </pc:spChg>
        <pc:grpChg chg="add">
          <ac:chgData name="Sulaiman, Madiareni" userId="S::uczcsul@ucl.ac.uk::1c5441f2-b12d-4631-bfeb-e3a51356ad28" providerId="AD" clId="Web-{0E6A50A2-E5F1-877B-E371-1D2F5ED3C29C}" dt="2023-05-19T20:02:09.821" v="455"/>
          <ac:grpSpMkLst>
            <pc:docMk/>
            <pc:sldMk cId="22489604" sldId="257"/>
            <ac:grpSpMk id="39" creationId="{1C559108-BBAE-426C-8564-051D2BA6DDC8}"/>
          </ac:grpSpMkLst>
        </pc:grpChg>
        <pc:picChg chg="add mod ord">
          <ac:chgData name="Sulaiman, Madiareni" userId="S::uczcsul@ucl.ac.uk::1c5441f2-b12d-4631-bfeb-e3a51356ad28" providerId="AD" clId="Web-{0E6A50A2-E5F1-877B-E371-1D2F5ED3C29C}" dt="2023-05-19T20:02:09.821" v="455"/>
          <ac:picMkLst>
            <pc:docMk/>
            <pc:sldMk cId="22489604" sldId="257"/>
            <ac:picMk id="4" creationId="{333E2B31-76EE-FEA1-1496-FB7B7EEF36E0}"/>
          </ac:picMkLst>
        </pc:picChg>
      </pc:sldChg>
      <pc:sldChg chg="addSp delSp modSp new mod setBg">
        <pc:chgData name="Sulaiman, Madiareni" userId="S::uczcsul@ucl.ac.uk::1c5441f2-b12d-4631-bfeb-e3a51356ad28" providerId="AD" clId="Web-{0E6A50A2-E5F1-877B-E371-1D2F5ED3C29C}" dt="2023-05-19T19:29:21.009" v="351" actId="20577"/>
        <pc:sldMkLst>
          <pc:docMk/>
          <pc:sldMk cId="3652632942" sldId="258"/>
        </pc:sldMkLst>
        <pc:spChg chg="mod">
          <ac:chgData name="Sulaiman, Madiareni" userId="S::uczcsul@ucl.ac.uk::1c5441f2-b12d-4631-bfeb-e3a51356ad28" providerId="AD" clId="Web-{0E6A50A2-E5F1-877B-E371-1D2F5ED3C29C}" dt="2023-05-19T19:28:13.492" v="341"/>
          <ac:spMkLst>
            <pc:docMk/>
            <pc:sldMk cId="3652632942" sldId="258"/>
            <ac:spMk id="2" creationId="{5F8A24AE-665B-60F3-2A89-2EA57233CC71}"/>
          </ac:spMkLst>
        </pc:spChg>
        <pc:spChg chg="del mod">
          <ac:chgData name="Sulaiman, Madiareni" userId="S::uczcsul@ucl.ac.uk::1c5441f2-b12d-4631-bfeb-e3a51356ad28" providerId="AD" clId="Web-{0E6A50A2-E5F1-877B-E371-1D2F5ED3C29C}" dt="2023-05-19T19:28:13.492" v="341"/>
          <ac:spMkLst>
            <pc:docMk/>
            <pc:sldMk cId="3652632942" sldId="258"/>
            <ac:spMk id="3" creationId="{255B14BA-6CE0-AA80-5C28-1DAFD1744856}"/>
          </ac:spMkLst>
        </pc:spChg>
        <pc:spChg chg="add">
          <ac:chgData name="Sulaiman, Madiareni" userId="S::uczcsul@ucl.ac.uk::1c5441f2-b12d-4631-bfeb-e3a51356ad28" providerId="AD" clId="Web-{0E6A50A2-E5F1-877B-E371-1D2F5ED3C29C}" dt="2023-05-19T19:28:13.492" v="341"/>
          <ac:spMkLst>
            <pc:docMk/>
            <pc:sldMk cId="3652632942" sldId="258"/>
            <ac:spMk id="9" creationId="{AE2B703B-46F9-481A-A605-82E2A828C4FA}"/>
          </ac:spMkLst>
        </pc:spChg>
        <pc:spChg chg="add">
          <ac:chgData name="Sulaiman, Madiareni" userId="S::uczcsul@ucl.ac.uk::1c5441f2-b12d-4631-bfeb-e3a51356ad28" providerId="AD" clId="Web-{0E6A50A2-E5F1-877B-E371-1D2F5ED3C29C}" dt="2023-05-19T19:28:13.492" v="341"/>
          <ac:spMkLst>
            <pc:docMk/>
            <pc:sldMk cId="3652632942" sldId="258"/>
            <ac:spMk id="11" creationId="{F13BE4D7-0C3D-4906-B230-A1C5B4665CCF}"/>
          </ac:spMkLst>
        </pc:spChg>
        <pc:graphicFrameChg chg="add modGraphic">
          <ac:chgData name="Sulaiman, Madiareni" userId="S::uczcsul@ucl.ac.uk::1c5441f2-b12d-4631-bfeb-e3a51356ad28" providerId="AD" clId="Web-{0E6A50A2-E5F1-877B-E371-1D2F5ED3C29C}" dt="2023-05-19T19:29:21.009" v="351" actId="20577"/>
          <ac:graphicFrameMkLst>
            <pc:docMk/>
            <pc:sldMk cId="3652632942" sldId="258"/>
            <ac:graphicFrameMk id="5" creationId="{9C95658C-1973-B4F1-42C2-6028A376C275}"/>
          </ac:graphicFrameMkLst>
        </pc:graphicFrameChg>
      </pc:sldChg>
      <pc:sldChg chg="addSp delSp modSp new">
        <pc:chgData name="Sulaiman, Madiareni" userId="S::uczcsul@ucl.ac.uk::1c5441f2-b12d-4631-bfeb-e3a51356ad28" providerId="AD" clId="Web-{0E6A50A2-E5F1-877B-E371-1D2F5ED3C29C}" dt="2023-05-19T20:01:46.694" v="454"/>
        <pc:sldMkLst>
          <pc:docMk/>
          <pc:sldMk cId="1292306135" sldId="259"/>
        </pc:sldMkLst>
        <pc:spChg chg="mod">
          <ac:chgData name="Sulaiman, Madiareni" userId="S::uczcsul@ucl.ac.uk::1c5441f2-b12d-4631-bfeb-e3a51356ad28" providerId="AD" clId="Web-{0E6A50A2-E5F1-877B-E371-1D2F5ED3C29C}" dt="2023-05-19T16:37:40.311" v="109" actId="20577"/>
          <ac:spMkLst>
            <pc:docMk/>
            <pc:sldMk cId="1292306135" sldId="259"/>
            <ac:spMk id="2" creationId="{12659318-EA1B-886F-BCE6-3A0AF2F496D7}"/>
          </ac:spMkLst>
        </pc:spChg>
        <pc:spChg chg="del mod">
          <ac:chgData name="Sulaiman, Madiareni" userId="S::uczcsul@ucl.ac.uk::1c5441f2-b12d-4631-bfeb-e3a51356ad28" providerId="AD" clId="Web-{0E6A50A2-E5F1-877B-E371-1D2F5ED3C29C}" dt="2023-05-19T20:01:46.694" v="454"/>
          <ac:spMkLst>
            <pc:docMk/>
            <pc:sldMk cId="1292306135" sldId="259"/>
            <ac:spMk id="3" creationId="{FAF755FD-378A-9967-70B1-3CA417731FC4}"/>
          </ac:spMkLst>
        </pc:spChg>
        <pc:graphicFrameChg chg="add">
          <ac:chgData name="Sulaiman, Madiareni" userId="S::uczcsul@ucl.ac.uk::1c5441f2-b12d-4631-bfeb-e3a51356ad28" providerId="AD" clId="Web-{0E6A50A2-E5F1-877B-E371-1D2F5ED3C29C}" dt="2023-05-19T20:01:46.694" v="454"/>
          <ac:graphicFrameMkLst>
            <pc:docMk/>
            <pc:sldMk cId="1292306135" sldId="259"/>
            <ac:graphicFrameMk id="5" creationId="{ECF18534-786C-69CB-1D2A-86D76B1C046C}"/>
          </ac:graphicFrameMkLst>
        </pc:graphicFrameChg>
      </pc:sldChg>
      <pc:sldChg chg="addSp modSp new mod setBg">
        <pc:chgData name="Sulaiman, Madiareni" userId="S::uczcsul@ucl.ac.uk::1c5441f2-b12d-4631-bfeb-e3a51356ad28" providerId="AD" clId="Web-{0E6A50A2-E5F1-877B-E371-1D2F5ED3C29C}" dt="2023-05-19T19:31:08.703" v="372"/>
        <pc:sldMkLst>
          <pc:docMk/>
          <pc:sldMk cId="2438358277" sldId="260"/>
        </pc:sldMkLst>
        <pc:spChg chg="mod">
          <ac:chgData name="Sulaiman, Madiareni" userId="S::uczcsul@ucl.ac.uk::1c5441f2-b12d-4631-bfeb-e3a51356ad28" providerId="AD" clId="Web-{0E6A50A2-E5F1-877B-E371-1D2F5ED3C29C}" dt="2023-05-19T19:31:08.703" v="372"/>
          <ac:spMkLst>
            <pc:docMk/>
            <pc:sldMk cId="2438358277" sldId="260"/>
            <ac:spMk id="2" creationId="{892B2A09-25B3-2CD1-E13E-264364DEAA16}"/>
          </ac:spMkLst>
        </pc:spChg>
        <pc:spChg chg="mod">
          <ac:chgData name="Sulaiman, Madiareni" userId="S::uczcsul@ucl.ac.uk::1c5441f2-b12d-4631-bfeb-e3a51356ad28" providerId="AD" clId="Web-{0E6A50A2-E5F1-877B-E371-1D2F5ED3C29C}" dt="2023-05-19T19:31:08.703" v="372"/>
          <ac:spMkLst>
            <pc:docMk/>
            <pc:sldMk cId="2438358277" sldId="260"/>
            <ac:spMk id="3" creationId="{6F2FA945-1077-6696-1E63-4A0B1E03A8A4}"/>
          </ac:spMkLst>
        </pc:spChg>
        <pc:spChg chg="add">
          <ac:chgData name="Sulaiman, Madiareni" userId="S::uczcsul@ucl.ac.uk::1c5441f2-b12d-4631-bfeb-e3a51356ad28" providerId="AD" clId="Web-{0E6A50A2-E5F1-877B-E371-1D2F5ED3C29C}" dt="2023-05-19T19:31:08.703" v="372"/>
          <ac:spMkLst>
            <pc:docMk/>
            <pc:sldMk cId="2438358277" sldId="260"/>
            <ac:spMk id="8" creationId="{100EDD19-6802-4EC3-95CE-CFFAB042CFD6}"/>
          </ac:spMkLst>
        </pc:spChg>
        <pc:spChg chg="add">
          <ac:chgData name="Sulaiman, Madiareni" userId="S::uczcsul@ucl.ac.uk::1c5441f2-b12d-4631-bfeb-e3a51356ad28" providerId="AD" clId="Web-{0E6A50A2-E5F1-877B-E371-1D2F5ED3C29C}" dt="2023-05-19T19:31:08.703" v="372"/>
          <ac:spMkLst>
            <pc:docMk/>
            <pc:sldMk cId="2438358277" sldId="260"/>
            <ac:spMk id="10" creationId="{DB17E863-922E-4C26-BD64-E8FD41D28661}"/>
          </ac:spMkLst>
        </pc:spChg>
      </pc:sldChg>
      <pc:sldChg chg="addSp delSp modSp new mod setBg">
        <pc:chgData name="Sulaiman, Madiareni" userId="S::uczcsul@ucl.ac.uk::1c5441f2-b12d-4631-bfeb-e3a51356ad28" providerId="AD" clId="Web-{0E6A50A2-E5F1-877B-E371-1D2F5ED3C29C}" dt="2023-05-19T19:58:24.412" v="425" actId="20577"/>
        <pc:sldMkLst>
          <pc:docMk/>
          <pc:sldMk cId="1025204686" sldId="261"/>
        </pc:sldMkLst>
        <pc:spChg chg="mod">
          <ac:chgData name="Sulaiman, Madiareni" userId="S::uczcsul@ucl.ac.uk::1c5441f2-b12d-4631-bfeb-e3a51356ad28" providerId="AD" clId="Web-{0E6A50A2-E5F1-877B-E371-1D2F5ED3C29C}" dt="2023-05-19T19:57:09.500" v="415"/>
          <ac:spMkLst>
            <pc:docMk/>
            <pc:sldMk cId="1025204686" sldId="261"/>
            <ac:spMk id="2" creationId="{34B3FB99-AE74-F022-08F2-0E84B3240483}"/>
          </ac:spMkLst>
        </pc:spChg>
        <pc:spChg chg="mod">
          <ac:chgData name="Sulaiman, Madiareni" userId="S::uczcsul@ucl.ac.uk::1c5441f2-b12d-4631-bfeb-e3a51356ad28" providerId="AD" clId="Web-{0E6A50A2-E5F1-877B-E371-1D2F5ED3C29C}" dt="2023-05-19T19:58:24.412" v="425" actId="20577"/>
          <ac:spMkLst>
            <pc:docMk/>
            <pc:sldMk cId="1025204686" sldId="261"/>
            <ac:spMk id="3" creationId="{E9D824CC-2925-D353-03EE-B7B6CD9EFFD2}"/>
          </ac:spMkLst>
        </pc:spChg>
        <pc:spChg chg="add del">
          <ac:chgData name="Sulaiman, Madiareni" userId="S::uczcsul@ucl.ac.uk::1c5441f2-b12d-4631-bfeb-e3a51356ad28" providerId="AD" clId="Web-{0E6A50A2-E5F1-877B-E371-1D2F5ED3C29C}" dt="2023-05-19T19:58:19.928" v="424"/>
          <ac:spMkLst>
            <pc:docMk/>
            <pc:sldMk cId="1025204686" sldId="261"/>
            <ac:spMk id="8" creationId="{100EDD19-6802-4EC3-95CE-CFFAB042CFD6}"/>
          </ac:spMkLst>
        </pc:spChg>
        <pc:spChg chg="add del">
          <ac:chgData name="Sulaiman, Madiareni" userId="S::uczcsul@ucl.ac.uk::1c5441f2-b12d-4631-bfeb-e3a51356ad28" providerId="AD" clId="Web-{0E6A50A2-E5F1-877B-E371-1D2F5ED3C29C}" dt="2023-05-19T19:58:19.928" v="424"/>
          <ac:spMkLst>
            <pc:docMk/>
            <pc:sldMk cId="1025204686" sldId="261"/>
            <ac:spMk id="10" creationId="{DB17E863-922E-4C26-BD64-E8FD41D28661}"/>
          </ac:spMkLst>
        </pc:spChg>
        <pc:spChg chg="add">
          <ac:chgData name="Sulaiman, Madiareni" userId="S::uczcsul@ucl.ac.uk::1c5441f2-b12d-4631-bfeb-e3a51356ad28" providerId="AD" clId="Web-{0E6A50A2-E5F1-877B-E371-1D2F5ED3C29C}" dt="2023-05-19T19:58:19.928" v="424"/>
          <ac:spMkLst>
            <pc:docMk/>
            <pc:sldMk cId="1025204686" sldId="261"/>
            <ac:spMk id="15" creationId="{100EDD19-6802-4EC3-95CE-CFFAB042CFD6}"/>
          </ac:spMkLst>
        </pc:spChg>
        <pc:spChg chg="add">
          <ac:chgData name="Sulaiman, Madiareni" userId="S::uczcsul@ucl.ac.uk::1c5441f2-b12d-4631-bfeb-e3a51356ad28" providerId="AD" clId="Web-{0E6A50A2-E5F1-877B-E371-1D2F5ED3C29C}" dt="2023-05-19T19:58:19.928" v="424"/>
          <ac:spMkLst>
            <pc:docMk/>
            <pc:sldMk cId="1025204686" sldId="261"/>
            <ac:spMk id="17" creationId="{DB17E863-922E-4C26-BD64-E8FD41D28661}"/>
          </ac:spMkLst>
        </pc:spChg>
      </pc:sldChg>
      <pc:sldChg chg="addSp delSp modSp new mod setBg">
        <pc:chgData name="Sulaiman, Madiareni" userId="S::uczcsul@ucl.ac.uk::1c5441f2-b12d-4631-bfeb-e3a51356ad28" providerId="AD" clId="Web-{0E6A50A2-E5F1-877B-E371-1D2F5ED3C29C}" dt="2023-05-19T20:01:23.833" v="453" actId="20577"/>
        <pc:sldMkLst>
          <pc:docMk/>
          <pc:sldMk cId="265200347" sldId="262"/>
        </pc:sldMkLst>
        <pc:spChg chg="mod">
          <ac:chgData name="Sulaiman, Madiareni" userId="S::uczcsul@ucl.ac.uk::1c5441f2-b12d-4631-bfeb-e3a51356ad28" providerId="AD" clId="Web-{0E6A50A2-E5F1-877B-E371-1D2F5ED3C29C}" dt="2023-05-19T20:00:58.878" v="450"/>
          <ac:spMkLst>
            <pc:docMk/>
            <pc:sldMk cId="265200347" sldId="262"/>
            <ac:spMk id="2" creationId="{13CE50CD-F1F4-2065-146C-6C9D69596808}"/>
          </ac:spMkLst>
        </pc:spChg>
        <pc:spChg chg="del mod">
          <ac:chgData name="Sulaiman, Madiareni" userId="S::uczcsul@ucl.ac.uk::1c5441f2-b12d-4631-bfeb-e3a51356ad28" providerId="AD" clId="Web-{0E6A50A2-E5F1-877B-E371-1D2F5ED3C29C}" dt="2023-05-19T20:00:58.878" v="450"/>
          <ac:spMkLst>
            <pc:docMk/>
            <pc:sldMk cId="265200347" sldId="262"/>
            <ac:spMk id="3" creationId="{5108378F-2C41-D07D-53DA-3787ED74AC1C}"/>
          </ac:spMkLst>
        </pc:spChg>
        <pc:spChg chg="add">
          <ac:chgData name="Sulaiman, Madiareni" userId="S::uczcsul@ucl.ac.uk::1c5441f2-b12d-4631-bfeb-e3a51356ad28" providerId="AD" clId="Web-{0E6A50A2-E5F1-877B-E371-1D2F5ED3C29C}" dt="2023-05-19T20:00:58.878" v="450"/>
          <ac:spMkLst>
            <pc:docMk/>
            <pc:sldMk cId="265200347" sldId="262"/>
            <ac:spMk id="9" creationId="{BACC6370-2D7E-4714-9D71-7542949D7D5D}"/>
          </ac:spMkLst>
        </pc:spChg>
        <pc:spChg chg="add">
          <ac:chgData name="Sulaiman, Madiareni" userId="S::uczcsul@ucl.ac.uk::1c5441f2-b12d-4631-bfeb-e3a51356ad28" providerId="AD" clId="Web-{0E6A50A2-E5F1-877B-E371-1D2F5ED3C29C}" dt="2023-05-19T20:00:58.878" v="450"/>
          <ac:spMkLst>
            <pc:docMk/>
            <pc:sldMk cId="265200347" sldId="262"/>
            <ac:spMk id="11" creationId="{F68B3F68-107C-434F-AA38-110D5EA91B85}"/>
          </ac:spMkLst>
        </pc:spChg>
        <pc:spChg chg="add">
          <ac:chgData name="Sulaiman, Madiareni" userId="S::uczcsul@ucl.ac.uk::1c5441f2-b12d-4631-bfeb-e3a51356ad28" providerId="AD" clId="Web-{0E6A50A2-E5F1-877B-E371-1D2F5ED3C29C}" dt="2023-05-19T20:00:58.878" v="450"/>
          <ac:spMkLst>
            <pc:docMk/>
            <pc:sldMk cId="265200347" sldId="262"/>
            <ac:spMk id="13" creationId="{AAD0DBB9-1A4B-4391-81D4-CB19F9AB918A}"/>
          </ac:spMkLst>
        </pc:spChg>
        <pc:spChg chg="add">
          <ac:chgData name="Sulaiman, Madiareni" userId="S::uczcsul@ucl.ac.uk::1c5441f2-b12d-4631-bfeb-e3a51356ad28" providerId="AD" clId="Web-{0E6A50A2-E5F1-877B-E371-1D2F5ED3C29C}" dt="2023-05-19T20:00:58.878" v="450"/>
          <ac:spMkLst>
            <pc:docMk/>
            <pc:sldMk cId="265200347" sldId="262"/>
            <ac:spMk id="15" creationId="{063BBA22-50EA-4C4D-BE05-F1CE4E63AA56}"/>
          </ac:spMkLst>
        </pc:spChg>
        <pc:graphicFrameChg chg="add modGraphic">
          <ac:chgData name="Sulaiman, Madiareni" userId="S::uczcsul@ucl.ac.uk::1c5441f2-b12d-4631-bfeb-e3a51356ad28" providerId="AD" clId="Web-{0E6A50A2-E5F1-877B-E371-1D2F5ED3C29C}" dt="2023-05-19T20:01:23.833" v="453" actId="20577"/>
          <ac:graphicFrameMkLst>
            <pc:docMk/>
            <pc:sldMk cId="265200347" sldId="262"/>
            <ac:graphicFrameMk id="5" creationId="{0C1A3122-13CD-3595-9C6B-1F4085FA2F7B}"/>
          </ac:graphicFrameMkLst>
        </pc:graphicFrameChg>
      </pc:sldChg>
    </pc:docChg>
  </pc:docChgLst>
  <pc:docChgLst>
    <pc:chgData name="Sulaiman, Madiareni" userId="S::uczcsul@ucl.ac.uk::1c5441f2-b12d-4631-bfeb-e3a51356ad28" providerId="AD" clId="Web-{F066EBE8-C3E0-38F4-D129-D67D8823C054}"/>
    <pc:docChg chg="addSld modSld">
      <pc:chgData name="Sulaiman, Madiareni" userId="S::uczcsul@ucl.ac.uk::1c5441f2-b12d-4631-bfeb-e3a51356ad28" providerId="AD" clId="Web-{F066EBE8-C3E0-38F4-D129-D67D8823C054}" dt="2023-05-21T21:04:30.840" v="780"/>
      <pc:docMkLst>
        <pc:docMk/>
      </pc:docMkLst>
      <pc:sldChg chg="modSp">
        <pc:chgData name="Sulaiman, Madiareni" userId="S::uczcsul@ucl.ac.uk::1c5441f2-b12d-4631-bfeb-e3a51356ad28" providerId="AD" clId="Web-{F066EBE8-C3E0-38F4-D129-D67D8823C054}" dt="2023-05-21T14:53:15.136" v="2" actId="20577"/>
        <pc:sldMkLst>
          <pc:docMk/>
          <pc:sldMk cId="22489604" sldId="257"/>
        </pc:sldMkLst>
        <pc:spChg chg="mod">
          <ac:chgData name="Sulaiman, Madiareni" userId="S::uczcsul@ucl.ac.uk::1c5441f2-b12d-4631-bfeb-e3a51356ad28" providerId="AD" clId="Web-{F066EBE8-C3E0-38F4-D129-D67D8823C054}" dt="2023-05-21T14:53:15.136" v="2" actId="20577"/>
          <ac:spMkLst>
            <pc:docMk/>
            <pc:sldMk cId="22489604" sldId="257"/>
            <ac:spMk id="14" creationId="{9B7D3764-D5D2-9CB2-C340-4B95B8B90803}"/>
          </ac:spMkLst>
        </pc:spChg>
      </pc:sldChg>
      <pc:sldChg chg="modSp">
        <pc:chgData name="Sulaiman, Madiareni" userId="S::uczcsul@ucl.ac.uk::1c5441f2-b12d-4631-bfeb-e3a51356ad28" providerId="AD" clId="Web-{F066EBE8-C3E0-38F4-D129-D67D8823C054}" dt="2023-05-21T18:43:06.904" v="236" actId="20577"/>
        <pc:sldMkLst>
          <pc:docMk/>
          <pc:sldMk cId="3652632942" sldId="258"/>
        </pc:sldMkLst>
        <pc:graphicFrameChg chg="modGraphic">
          <ac:chgData name="Sulaiman, Madiareni" userId="S::uczcsul@ucl.ac.uk::1c5441f2-b12d-4631-bfeb-e3a51356ad28" providerId="AD" clId="Web-{F066EBE8-C3E0-38F4-D129-D67D8823C054}" dt="2023-05-21T18:43:06.904" v="236" actId="20577"/>
          <ac:graphicFrameMkLst>
            <pc:docMk/>
            <pc:sldMk cId="3652632942" sldId="258"/>
            <ac:graphicFrameMk id="5" creationId="{9C95658C-1973-B4F1-42C2-6028A376C275}"/>
          </ac:graphicFrameMkLst>
        </pc:graphicFrameChg>
      </pc:sldChg>
      <pc:sldChg chg="addSp delSp modSp">
        <pc:chgData name="Sulaiman, Madiareni" userId="S::uczcsul@ucl.ac.uk::1c5441f2-b12d-4631-bfeb-e3a51356ad28" providerId="AD" clId="Web-{F066EBE8-C3E0-38F4-D129-D67D8823C054}" dt="2023-05-21T21:04:30.840" v="780"/>
        <pc:sldMkLst>
          <pc:docMk/>
          <pc:sldMk cId="1292306135" sldId="259"/>
        </pc:sldMkLst>
        <pc:spChg chg="add del mod">
          <ac:chgData name="Sulaiman, Madiareni" userId="S::uczcsul@ucl.ac.uk::1c5441f2-b12d-4631-bfeb-e3a51356ad28" providerId="AD" clId="Web-{F066EBE8-C3E0-38F4-D129-D67D8823C054}" dt="2023-05-21T18:48:56.405" v="249"/>
          <ac:spMkLst>
            <pc:docMk/>
            <pc:sldMk cId="1292306135" sldId="259"/>
            <ac:spMk id="536" creationId="{F841C367-40EE-3C42-E316-D683FFC84375}"/>
          </ac:spMkLst>
        </pc:spChg>
        <pc:graphicFrameChg chg="mod modGraphic">
          <ac:chgData name="Sulaiman, Madiareni" userId="S::uczcsul@ucl.ac.uk::1c5441f2-b12d-4631-bfeb-e3a51356ad28" providerId="AD" clId="Web-{F066EBE8-C3E0-38F4-D129-D67D8823C054}" dt="2023-05-21T16:48:10.650" v="41" actId="1076"/>
          <ac:graphicFrameMkLst>
            <pc:docMk/>
            <pc:sldMk cId="1292306135" sldId="259"/>
            <ac:graphicFrameMk id="5" creationId="{ECF18534-786C-69CB-1D2A-86D76B1C046C}"/>
          </ac:graphicFrameMkLst>
        </pc:graphicFrameChg>
        <pc:graphicFrameChg chg="add mod modGraphic">
          <ac:chgData name="Sulaiman, Madiareni" userId="S::uczcsul@ucl.ac.uk::1c5441f2-b12d-4631-bfeb-e3a51356ad28" providerId="AD" clId="Web-{F066EBE8-C3E0-38F4-D129-D67D8823C054}" dt="2023-05-21T21:04:30.840" v="780"/>
          <ac:graphicFrameMkLst>
            <pc:docMk/>
            <pc:sldMk cId="1292306135" sldId="259"/>
            <ac:graphicFrameMk id="537" creationId="{9B8DE69F-B378-9A69-E174-98C7C80909D5}"/>
          </ac:graphicFrameMkLst>
        </pc:graphicFrameChg>
      </pc:sldChg>
      <pc:sldChg chg="modSp">
        <pc:chgData name="Sulaiman, Madiareni" userId="S::uczcsul@ucl.ac.uk::1c5441f2-b12d-4631-bfeb-e3a51356ad28" providerId="AD" clId="Web-{F066EBE8-C3E0-38F4-D129-D67D8823C054}" dt="2023-05-21T18:48:15.685" v="244" actId="20577"/>
        <pc:sldMkLst>
          <pc:docMk/>
          <pc:sldMk cId="2438358277" sldId="260"/>
        </pc:sldMkLst>
        <pc:spChg chg="mod">
          <ac:chgData name="Sulaiman, Madiareni" userId="S::uczcsul@ucl.ac.uk::1c5441f2-b12d-4631-bfeb-e3a51356ad28" providerId="AD" clId="Web-{F066EBE8-C3E0-38F4-D129-D67D8823C054}" dt="2023-05-21T18:48:15.685" v="244" actId="20577"/>
          <ac:spMkLst>
            <pc:docMk/>
            <pc:sldMk cId="2438358277" sldId="260"/>
            <ac:spMk id="3" creationId="{6F2FA945-1077-6696-1E63-4A0B1E03A8A4}"/>
          </ac:spMkLst>
        </pc:spChg>
      </pc:sldChg>
      <pc:sldChg chg="addSp modSp">
        <pc:chgData name="Sulaiman, Madiareni" userId="S::uczcsul@ucl.ac.uk::1c5441f2-b12d-4631-bfeb-e3a51356ad28" providerId="AD" clId="Web-{F066EBE8-C3E0-38F4-D129-D67D8823C054}" dt="2023-05-21T20:47:00.942" v="334" actId="20577"/>
        <pc:sldMkLst>
          <pc:docMk/>
          <pc:sldMk cId="1025204686" sldId="261"/>
        </pc:sldMkLst>
        <pc:spChg chg="mod">
          <ac:chgData name="Sulaiman, Madiareni" userId="S::uczcsul@ucl.ac.uk::1c5441f2-b12d-4631-bfeb-e3a51356ad28" providerId="AD" clId="Web-{F066EBE8-C3E0-38F4-D129-D67D8823C054}" dt="2023-05-21T20:47:00.942" v="334" actId="20577"/>
          <ac:spMkLst>
            <pc:docMk/>
            <pc:sldMk cId="1025204686" sldId="261"/>
            <ac:spMk id="3" creationId="{E9D824CC-2925-D353-03EE-B7B6CD9EFFD2}"/>
          </ac:spMkLst>
        </pc:spChg>
        <pc:spChg chg="add mod">
          <ac:chgData name="Sulaiman, Madiareni" userId="S::uczcsul@ucl.ac.uk::1c5441f2-b12d-4631-bfeb-e3a51356ad28" providerId="AD" clId="Web-{F066EBE8-C3E0-38F4-D129-D67D8823C054}" dt="2023-05-21T20:45:41.998" v="295" actId="1076"/>
          <ac:spMkLst>
            <pc:docMk/>
            <pc:sldMk cId="1025204686" sldId="261"/>
            <ac:spMk id="4" creationId="{C3B55BC8-23F3-21CD-110E-6D235766FF52}"/>
          </ac:spMkLst>
        </pc:spChg>
      </pc:sldChg>
      <pc:sldChg chg="modSp">
        <pc:chgData name="Sulaiman, Madiareni" userId="S::uczcsul@ucl.ac.uk::1c5441f2-b12d-4631-bfeb-e3a51356ad28" providerId="AD" clId="Web-{F066EBE8-C3E0-38F4-D129-D67D8823C054}" dt="2023-05-21T20:59:18.864" v="733" actId="20577"/>
        <pc:sldMkLst>
          <pc:docMk/>
          <pc:sldMk cId="265200347" sldId="262"/>
        </pc:sldMkLst>
        <pc:graphicFrameChg chg="modGraphic">
          <ac:chgData name="Sulaiman, Madiareni" userId="S::uczcsul@ucl.ac.uk::1c5441f2-b12d-4631-bfeb-e3a51356ad28" providerId="AD" clId="Web-{F066EBE8-C3E0-38F4-D129-D67D8823C054}" dt="2023-05-21T20:59:18.864" v="733" actId="20577"/>
          <ac:graphicFrameMkLst>
            <pc:docMk/>
            <pc:sldMk cId="265200347" sldId="262"/>
            <ac:graphicFrameMk id="5" creationId="{0C1A3122-13CD-3595-9C6B-1F4085FA2F7B}"/>
          </ac:graphicFrameMkLst>
        </pc:graphicFrameChg>
      </pc:sldChg>
      <pc:sldChg chg="addSp delSp modSp new mod setBg setClrOvrMap">
        <pc:chgData name="Sulaiman, Madiareni" userId="S::uczcsul@ucl.ac.uk::1c5441f2-b12d-4631-bfeb-e3a51356ad28" providerId="AD" clId="Web-{F066EBE8-C3E0-38F4-D129-D67D8823C054}" dt="2023-05-21T20:49:04.174" v="371"/>
        <pc:sldMkLst>
          <pc:docMk/>
          <pc:sldMk cId="1034750642" sldId="263"/>
        </pc:sldMkLst>
        <pc:spChg chg="mod">
          <ac:chgData name="Sulaiman, Madiareni" userId="S::uczcsul@ucl.ac.uk::1c5441f2-b12d-4631-bfeb-e3a51356ad28" providerId="AD" clId="Web-{F066EBE8-C3E0-38F4-D129-D67D8823C054}" dt="2023-05-21T20:49:04.174" v="371"/>
          <ac:spMkLst>
            <pc:docMk/>
            <pc:sldMk cId="1034750642" sldId="263"/>
            <ac:spMk id="2" creationId="{5A253F0E-01E5-494B-E548-F7EE86B4AAAE}"/>
          </ac:spMkLst>
        </pc:spChg>
        <pc:spChg chg="mod">
          <ac:chgData name="Sulaiman, Madiareni" userId="S::uczcsul@ucl.ac.uk::1c5441f2-b12d-4631-bfeb-e3a51356ad28" providerId="AD" clId="Web-{F066EBE8-C3E0-38F4-D129-D67D8823C054}" dt="2023-05-21T20:49:04.174" v="371"/>
          <ac:spMkLst>
            <pc:docMk/>
            <pc:sldMk cId="1034750642" sldId="263"/>
            <ac:spMk id="3" creationId="{EFB46675-DE34-DB34-B1F1-6FD7EA0E2CC6}"/>
          </ac:spMkLst>
        </pc:spChg>
        <pc:spChg chg="add mod">
          <ac:chgData name="Sulaiman, Madiareni" userId="S::uczcsul@ucl.ac.uk::1c5441f2-b12d-4631-bfeb-e3a51356ad28" providerId="AD" clId="Web-{F066EBE8-C3E0-38F4-D129-D67D8823C054}" dt="2023-05-21T20:49:04.174" v="371"/>
          <ac:spMkLst>
            <pc:docMk/>
            <pc:sldMk cId="1034750642" sldId="263"/>
            <ac:spMk id="5" creationId="{6F7A3ED8-2FBD-BF04-4E47-C583D86F549A}"/>
          </ac:spMkLst>
        </pc:spChg>
        <pc:spChg chg="add del">
          <ac:chgData name="Sulaiman, Madiareni" userId="S::uczcsul@ucl.ac.uk::1c5441f2-b12d-4631-bfeb-e3a51356ad28" providerId="AD" clId="Web-{F066EBE8-C3E0-38F4-D129-D67D8823C054}" dt="2023-05-21T20:49:04.158" v="370"/>
          <ac:spMkLst>
            <pc:docMk/>
            <pc:sldMk cId="1034750642" sldId="263"/>
            <ac:spMk id="10" creationId="{F13C74B1-5B17-4795-BED0-7140497B445A}"/>
          </ac:spMkLst>
        </pc:spChg>
        <pc:spChg chg="add del">
          <ac:chgData name="Sulaiman, Madiareni" userId="S::uczcsul@ucl.ac.uk::1c5441f2-b12d-4631-bfeb-e3a51356ad28" providerId="AD" clId="Web-{F066EBE8-C3E0-38F4-D129-D67D8823C054}" dt="2023-05-21T20:49:04.158" v="370"/>
          <ac:spMkLst>
            <pc:docMk/>
            <pc:sldMk cId="1034750642" sldId="263"/>
            <ac:spMk id="12" creationId="{D4974D33-8DC5-464E-8C6D-BE58F0669C17}"/>
          </ac:spMkLst>
        </pc:spChg>
        <pc:spChg chg="add">
          <ac:chgData name="Sulaiman, Madiareni" userId="S::uczcsul@ucl.ac.uk::1c5441f2-b12d-4631-bfeb-e3a51356ad28" providerId="AD" clId="Web-{F066EBE8-C3E0-38F4-D129-D67D8823C054}" dt="2023-05-21T20:49:04.174" v="371"/>
          <ac:spMkLst>
            <pc:docMk/>
            <pc:sldMk cId="1034750642" sldId="263"/>
            <ac:spMk id="14" creationId="{55D4142C-5077-457F-A6AD-3FECFDB39685}"/>
          </ac:spMkLst>
        </pc:spChg>
        <pc:spChg chg="add">
          <ac:chgData name="Sulaiman, Madiareni" userId="S::uczcsul@ucl.ac.uk::1c5441f2-b12d-4631-bfeb-e3a51356ad28" providerId="AD" clId="Web-{F066EBE8-C3E0-38F4-D129-D67D8823C054}" dt="2023-05-21T20:49:04.174" v="371"/>
          <ac:spMkLst>
            <pc:docMk/>
            <pc:sldMk cId="1034750642" sldId="263"/>
            <ac:spMk id="15" creationId="{9AA72BD9-2C5A-4EDC-931F-5AA08EACA0F3}"/>
          </ac:spMkLst>
        </pc:spChg>
        <pc:spChg chg="add">
          <ac:chgData name="Sulaiman, Madiareni" userId="S::uczcsul@ucl.ac.uk::1c5441f2-b12d-4631-bfeb-e3a51356ad28" providerId="AD" clId="Web-{F066EBE8-C3E0-38F4-D129-D67D8823C054}" dt="2023-05-21T20:49:04.174" v="371"/>
          <ac:spMkLst>
            <pc:docMk/>
            <pc:sldMk cId="1034750642" sldId="263"/>
            <ac:spMk id="16" creationId="{7A5F0580-5EE9-419F-96EE-B6529EF6E7D0}"/>
          </ac:spMkLst>
        </pc:spChg>
        <pc:spChg chg="add">
          <ac:chgData name="Sulaiman, Madiareni" userId="S::uczcsul@ucl.ac.uk::1c5441f2-b12d-4631-bfeb-e3a51356ad28" providerId="AD" clId="Web-{F066EBE8-C3E0-38F4-D129-D67D8823C054}" dt="2023-05-21T20:49:04.174" v="371"/>
          <ac:spMkLst>
            <pc:docMk/>
            <pc:sldMk cId="1034750642" sldId="263"/>
            <ac:spMk id="17" creationId="{DD3981AC-7B61-4947-BCF3-F7AA7FA385B9}"/>
          </ac:spMkLst>
        </pc:spChg>
        <pc:picChg chg="add mod ord">
          <ac:chgData name="Sulaiman, Madiareni" userId="S::uczcsul@ucl.ac.uk::1c5441f2-b12d-4631-bfeb-e3a51356ad28" providerId="AD" clId="Web-{F066EBE8-C3E0-38F4-D129-D67D8823C054}" dt="2023-05-21T20:49:04.174" v="371"/>
          <ac:picMkLst>
            <pc:docMk/>
            <pc:sldMk cId="1034750642" sldId="263"/>
            <ac:picMk id="4" creationId="{1ADF23F0-3E68-567A-25DD-E42DDF2DDD24}"/>
          </ac:picMkLst>
        </pc:picChg>
      </pc:sldChg>
    </pc:docChg>
  </pc:docChgLst>
  <pc:docChgLst>
    <pc:chgData name="Sulaiman, Madiareni" userId="S::uczcsul@ucl.ac.uk::1c5441f2-b12d-4631-bfeb-e3a51356ad28" providerId="AD" clId="Web-{669839E3-18D2-454B-B494-7BC8CDE44B5E}"/>
    <pc:docChg chg="addSld modSld">
      <pc:chgData name="Sulaiman, Madiareni" userId="S::uczcsul@ucl.ac.uk::1c5441f2-b12d-4631-bfeb-e3a51356ad28" providerId="AD" clId="Web-{669839E3-18D2-454B-B494-7BC8CDE44B5E}" dt="2023-05-02T13:39:00.398" v="21" actId="20577"/>
      <pc:docMkLst>
        <pc:docMk/>
      </pc:docMkLst>
      <pc:sldChg chg="addSp modSp mod setBg addAnim setClrOvrMap">
        <pc:chgData name="Sulaiman, Madiareni" userId="S::uczcsul@ucl.ac.uk::1c5441f2-b12d-4631-bfeb-e3a51356ad28" providerId="AD" clId="Web-{669839E3-18D2-454B-B494-7BC8CDE44B5E}" dt="2023-05-02T13:39:00.398" v="21" actId="20577"/>
        <pc:sldMkLst>
          <pc:docMk/>
          <pc:sldMk cId="109857222" sldId="256"/>
        </pc:sldMkLst>
        <pc:spChg chg="mod">
          <ac:chgData name="Sulaiman, Madiareni" userId="S::uczcsul@ucl.ac.uk::1c5441f2-b12d-4631-bfeb-e3a51356ad28" providerId="AD" clId="Web-{669839E3-18D2-454B-B494-7BC8CDE44B5E}" dt="2023-05-02T13:38:33.428" v="11"/>
          <ac:spMkLst>
            <pc:docMk/>
            <pc:sldMk cId="109857222" sldId="256"/>
            <ac:spMk id="2" creationId="{00000000-0000-0000-0000-000000000000}"/>
          </ac:spMkLst>
        </pc:spChg>
        <pc:spChg chg="mod">
          <ac:chgData name="Sulaiman, Madiareni" userId="S::uczcsul@ucl.ac.uk::1c5441f2-b12d-4631-bfeb-e3a51356ad28" providerId="AD" clId="Web-{669839E3-18D2-454B-B494-7BC8CDE44B5E}" dt="2023-05-02T13:39:00.398" v="21" actId="20577"/>
          <ac:spMkLst>
            <pc:docMk/>
            <pc:sldMk cId="109857222" sldId="256"/>
            <ac:spMk id="3" creationId="{00000000-0000-0000-0000-000000000000}"/>
          </ac:spMkLst>
        </pc:spChg>
        <pc:spChg chg="add">
          <ac:chgData name="Sulaiman, Madiareni" userId="S::uczcsul@ucl.ac.uk::1c5441f2-b12d-4631-bfeb-e3a51356ad28" providerId="AD" clId="Web-{669839E3-18D2-454B-B494-7BC8CDE44B5E}" dt="2023-05-02T13:38:33.428" v="11"/>
          <ac:spMkLst>
            <pc:docMk/>
            <pc:sldMk cId="109857222" sldId="256"/>
            <ac:spMk id="9" creationId="{5A59F003-E00A-43F9-91DC-CC54E3B87466}"/>
          </ac:spMkLst>
        </pc:spChg>
        <pc:spChg chg="add">
          <ac:chgData name="Sulaiman, Madiareni" userId="S::uczcsul@ucl.ac.uk::1c5441f2-b12d-4631-bfeb-e3a51356ad28" providerId="AD" clId="Web-{669839E3-18D2-454B-B494-7BC8CDE44B5E}" dt="2023-05-02T13:38:33.428" v="11"/>
          <ac:spMkLst>
            <pc:docMk/>
            <pc:sldMk cId="109857222" sldId="256"/>
            <ac:spMk id="11" creationId="{D74A4382-E3AD-430A-9A1F-DFA3E0E77A7D}"/>
          </ac:spMkLst>
        </pc:spChg>
        <pc:spChg chg="add">
          <ac:chgData name="Sulaiman, Madiareni" userId="S::uczcsul@ucl.ac.uk::1c5441f2-b12d-4631-bfeb-e3a51356ad28" providerId="AD" clId="Web-{669839E3-18D2-454B-B494-7BC8CDE44B5E}" dt="2023-05-02T13:38:33.428" v="11"/>
          <ac:spMkLst>
            <pc:docMk/>
            <pc:sldMk cId="109857222" sldId="256"/>
            <ac:spMk id="13" creationId="{79F40191-0F44-4FD1-82CC-ACB507C14BE6}"/>
          </ac:spMkLst>
        </pc:spChg>
        <pc:picChg chg="add">
          <ac:chgData name="Sulaiman, Madiareni" userId="S::uczcsul@ucl.ac.uk::1c5441f2-b12d-4631-bfeb-e3a51356ad28" providerId="AD" clId="Web-{669839E3-18D2-454B-B494-7BC8CDE44B5E}" dt="2023-05-02T13:38:33.428" v="11"/>
          <ac:picMkLst>
            <pc:docMk/>
            <pc:sldMk cId="109857222" sldId="256"/>
            <ac:picMk id="5" creationId="{88B64778-78BF-B661-64E9-B6E6439F2BD2}"/>
          </ac:picMkLst>
        </pc:picChg>
      </pc:sldChg>
      <pc:sldChg chg="new">
        <pc:chgData name="Sulaiman, Madiareni" userId="S::uczcsul@ucl.ac.uk::1c5441f2-b12d-4631-bfeb-e3a51356ad28" providerId="AD" clId="Web-{669839E3-18D2-454B-B494-7BC8CDE44B5E}" dt="2023-05-02T13:38:05.036" v="10"/>
        <pc:sldMkLst>
          <pc:docMk/>
          <pc:sldMk cId="22489604" sldId="257"/>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256B1-7A2D-46A7-86B2-165D38D5EAC1}"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10F2CDA-B327-4A31-8487-4730090B1011}">
      <dgm:prSet/>
      <dgm:spPr/>
      <dgm:t>
        <a:bodyPr/>
        <a:lstStyle/>
        <a:p>
          <a:pPr>
            <a:lnSpc>
              <a:spcPct val="100000"/>
            </a:lnSpc>
            <a:defRPr b="1"/>
          </a:pPr>
          <a:r>
            <a:rPr lang="en-US" dirty="0"/>
            <a:t>Researcher</a:t>
          </a:r>
        </a:p>
      </dgm:t>
    </dgm:pt>
    <dgm:pt modelId="{0C65BE29-9FAC-401F-8AF5-D0098961CF07}" type="parTrans" cxnId="{4A2ACE1B-A2C1-462C-9A32-4F9D6114C2CA}">
      <dgm:prSet/>
      <dgm:spPr/>
      <dgm:t>
        <a:bodyPr/>
        <a:lstStyle/>
        <a:p>
          <a:endParaRPr lang="en-US"/>
        </a:p>
      </dgm:t>
    </dgm:pt>
    <dgm:pt modelId="{7D04305B-A40B-4798-955C-26E1BC7CB3E5}" type="sibTrans" cxnId="{4A2ACE1B-A2C1-462C-9A32-4F9D6114C2CA}">
      <dgm:prSet/>
      <dgm:spPr/>
      <dgm:t>
        <a:bodyPr/>
        <a:lstStyle/>
        <a:p>
          <a:endParaRPr lang="en-US"/>
        </a:p>
      </dgm:t>
    </dgm:pt>
    <dgm:pt modelId="{98511900-240B-4C9A-BB03-E22907F39F62}">
      <dgm:prSet/>
      <dgm:spPr/>
      <dgm:t>
        <a:bodyPr/>
        <a:lstStyle/>
        <a:p>
          <a:pPr>
            <a:lnSpc>
              <a:spcPct val="100000"/>
            </a:lnSpc>
          </a:pPr>
          <a:r>
            <a:rPr lang="en-US" dirty="0"/>
            <a:t>Do research</a:t>
          </a:r>
        </a:p>
      </dgm:t>
    </dgm:pt>
    <dgm:pt modelId="{A59FEE78-3368-4EF4-95C6-51AAAE9A1DC7}" type="parTrans" cxnId="{08F257FC-EAF3-4841-B7DA-BCB333F0F080}">
      <dgm:prSet/>
      <dgm:spPr/>
      <dgm:t>
        <a:bodyPr/>
        <a:lstStyle/>
        <a:p>
          <a:endParaRPr lang="en-US"/>
        </a:p>
      </dgm:t>
    </dgm:pt>
    <dgm:pt modelId="{B59755D0-4F20-4B89-A6A6-DDAC7981BB2F}" type="sibTrans" cxnId="{08F257FC-EAF3-4841-B7DA-BCB333F0F080}">
      <dgm:prSet/>
      <dgm:spPr/>
      <dgm:t>
        <a:bodyPr/>
        <a:lstStyle/>
        <a:p>
          <a:endParaRPr lang="en-US"/>
        </a:p>
      </dgm:t>
    </dgm:pt>
    <dgm:pt modelId="{25B5ACD6-CEB5-45E2-AD4F-3D72BEFE6926}">
      <dgm:prSet/>
      <dgm:spPr/>
      <dgm:t>
        <a:bodyPr/>
        <a:lstStyle/>
        <a:p>
          <a:pPr>
            <a:lnSpc>
              <a:spcPct val="100000"/>
            </a:lnSpc>
          </a:pPr>
          <a:r>
            <a:rPr lang="en-US" dirty="0">
              <a:latin typeface="Calibri Light" panose="020F0302020204030204"/>
            </a:rPr>
            <a:t>Search</a:t>
          </a:r>
          <a:r>
            <a:rPr lang="en-US" dirty="0"/>
            <a:t> funding</a:t>
          </a:r>
        </a:p>
      </dgm:t>
    </dgm:pt>
    <dgm:pt modelId="{D259B4F9-A036-485F-835B-F815C828F91E}" type="parTrans" cxnId="{D75AD3D0-A392-4D87-9689-36A191A86844}">
      <dgm:prSet/>
      <dgm:spPr/>
      <dgm:t>
        <a:bodyPr/>
        <a:lstStyle/>
        <a:p>
          <a:endParaRPr lang="en-US"/>
        </a:p>
      </dgm:t>
    </dgm:pt>
    <dgm:pt modelId="{F706A273-2064-4773-B983-20B5E1E9E7C1}" type="sibTrans" cxnId="{D75AD3D0-A392-4D87-9689-36A191A86844}">
      <dgm:prSet/>
      <dgm:spPr/>
      <dgm:t>
        <a:bodyPr/>
        <a:lstStyle/>
        <a:p>
          <a:endParaRPr lang="en-US"/>
        </a:p>
      </dgm:t>
    </dgm:pt>
    <dgm:pt modelId="{6E7B7430-2E05-42B3-A5EB-2714FCCB3BC7}">
      <dgm:prSet/>
      <dgm:spPr/>
      <dgm:t>
        <a:bodyPr/>
        <a:lstStyle/>
        <a:p>
          <a:pPr>
            <a:lnSpc>
              <a:spcPct val="100000"/>
            </a:lnSpc>
          </a:pPr>
          <a:r>
            <a:rPr lang="en-US" dirty="0">
              <a:latin typeface="Calibri Light" panose="020F0302020204030204"/>
            </a:rPr>
            <a:t>Disseminate</a:t>
          </a:r>
          <a:endParaRPr lang="en-US" dirty="0"/>
        </a:p>
      </dgm:t>
    </dgm:pt>
    <dgm:pt modelId="{B7749669-E75B-4D1B-BD44-3435AFE18387}" type="parTrans" cxnId="{35C66F2E-F90A-4220-8AB8-862E0452B040}">
      <dgm:prSet/>
      <dgm:spPr/>
      <dgm:t>
        <a:bodyPr/>
        <a:lstStyle/>
        <a:p>
          <a:endParaRPr lang="en-US"/>
        </a:p>
      </dgm:t>
    </dgm:pt>
    <dgm:pt modelId="{17243E80-26DC-4226-A601-9DBD6F0016D2}" type="sibTrans" cxnId="{35C66F2E-F90A-4220-8AB8-862E0452B040}">
      <dgm:prSet/>
      <dgm:spPr/>
      <dgm:t>
        <a:bodyPr/>
        <a:lstStyle/>
        <a:p>
          <a:endParaRPr lang="en-US"/>
        </a:p>
      </dgm:t>
    </dgm:pt>
    <dgm:pt modelId="{EE833D8D-FE7C-49E6-A7D7-1CDACF53602D}">
      <dgm:prSet/>
      <dgm:spPr/>
      <dgm:t>
        <a:bodyPr/>
        <a:lstStyle/>
        <a:p>
          <a:pPr>
            <a:lnSpc>
              <a:spcPct val="100000"/>
            </a:lnSpc>
            <a:defRPr b="1"/>
          </a:pPr>
          <a:r>
            <a:rPr lang="en-US" dirty="0"/>
            <a:t>PG Student</a:t>
          </a:r>
        </a:p>
      </dgm:t>
    </dgm:pt>
    <dgm:pt modelId="{F2D94EAE-6731-4AF8-9FF7-6BB78FFCBA61}" type="parTrans" cxnId="{25B26E05-D62B-4D16-B6CC-B0B9D2A63307}">
      <dgm:prSet/>
      <dgm:spPr/>
      <dgm:t>
        <a:bodyPr/>
        <a:lstStyle/>
        <a:p>
          <a:endParaRPr lang="en-US"/>
        </a:p>
      </dgm:t>
    </dgm:pt>
    <dgm:pt modelId="{B7BBEB21-74C2-494B-B80B-7D29E7794E5A}" type="sibTrans" cxnId="{25B26E05-D62B-4D16-B6CC-B0B9D2A63307}">
      <dgm:prSet/>
      <dgm:spPr/>
      <dgm:t>
        <a:bodyPr/>
        <a:lstStyle/>
        <a:p>
          <a:endParaRPr lang="en-US"/>
        </a:p>
      </dgm:t>
    </dgm:pt>
    <dgm:pt modelId="{51D8E96F-EB3D-42C0-B594-8B9357CF4118}">
      <dgm:prSet/>
      <dgm:spPr/>
      <dgm:t>
        <a:bodyPr/>
        <a:lstStyle/>
        <a:p>
          <a:pPr>
            <a:lnSpc>
              <a:spcPct val="100000"/>
            </a:lnSpc>
          </a:pPr>
          <a:r>
            <a:rPr lang="en-US" dirty="0"/>
            <a:t>Study</a:t>
          </a:r>
        </a:p>
      </dgm:t>
    </dgm:pt>
    <dgm:pt modelId="{F6DB59AD-6807-475E-A303-70AA566FE344}" type="parTrans" cxnId="{213DF192-8E29-446F-B383-2E887CD9E30C}">
      <dgm:prSet/>
      <dgm:spPr/>
      <dgm:t>
        <a:bodyPr/>
        <a:lstStyle/>
        <a:p>
          <a:endParaRPr lang="en-US"/>
        </a:p>
      </dgm:t>
    </dgm:pt>
    <dgm:pt modelId="{0BD25C8A-31D2-425E-9F03-F46CB768E645}" type="sibTrans" cxnId="{213DF192-8E29-446F-B383-2E887CD9E30C}">
      <dgm:prSet/>
      <dgm:spPr/>
      <dgm:t>
        <a:bodyPr/>
        <a:lstStyle/>
        <a:p>
          <a:endParaRPr lang="en-US"/>
        </a:p>
      </dgm:t>
    </dgm:pt>
    <dgm:pt modelId="{FF909E49-85D9-40EE-9750-FFECE22C8BA4}">
      <dgm:prSet/>
      <dgm:spPr/>
      <dgm:t>
        <a:bodyPr/>
        <a:lstStyle/>
        <a:p>
          <a:pPr>
            <a:lnSpc>
              <a:spcPct val="100000"/>
            </a:lnSpc>
          </a:pPr>
          <a:r>
            <a:rPr lang="en-US" dirty="0"/>
            <a:t>Write dissertation or final report</a:t>
          </a:r>
        </a:p>
      </dgm:t>
    </dgm:pt>
    <dgm:pt modelId="{3E2D21A1-F7BB-4F65-A2CF-9ED09C923EAB}" type="parTrans" cxnId="{8CE30B70-25E7-4976-879C-9F2F0230858F}">
      <dgm:prSet/>
      <dgm:spPr/>
      <dgm:t>
        <a:bodyPr/>
        <a:lstStyle/>
        <a:p>
          <a:endParaRPr lang="en-US"/>
        </a:p>
      </dgm:t>
    </dgm:pt>
    <dgm:pt modelId="{B9E6A171-C566-47F4-9273-CD0139C2DCF4}" type="sibTrans" cxnId="{8CE30B70-25E7-4976-879C-9F2F0230858F}">
      <dgm:prSet/>
      <dgm:spPr/>
      <dgm:t>
        <a:bodyPr/>
        <a:lstStyle/>
        <a:p>
          <a:endParaRPr lang="en-US"/>
        </a:p>
      </dgm:t>
    </dgm:pt>
    <dgm:pt modelId="{BED1D667-9B98-45E6-AE05-098CB720AC62}">
      <dgm:prSet/>
      <dgm:spPr/>
      <dgm:t>
        <a:bodyPr/>
        <a:lstStyle/>
        <a:p>
          <a:pPr>
            <a:lnSpc>
              <a:spcPct val="100000"/>
            </a:lnSpc>
            <a:defRPr b="1"/>
          </a:pPr>
          <a:r>
            <a:rPr lang="en-US" dirty="0"/>
            <a:t>RDM</a:t>
          </a:r>
        </a:p>
      </dgm:t>
    </dgm:pt>
    <dgm:pt modelId="{C13B53DA-9556-4455-BD9C-EF3A60FC57AE}" type="parTrans" cxnId="{94D1CEB4-3763-44B2-9A41-9312216F5364}">
      <dgm:prSet/>
      <dgm:spPr/>
      <dgm:t>
        <a:bodyPr/>
        <a:lstStyle/>
        <a:p>
          <a:endParaRPr lang="en-US"/>
        </a:p>
      </dgm:t>
    </dgm:pt>
    <dgm:pt modelId="{0CD83F63-C5A8-41EC-A689-1F52928852D5}" type="sibTrans" cxnId="{94D1CEB4-3763-44B2-9A41-9312216F5364}">
      <dgm:prSet/>
      <dgm:spPr/>
      <dgm:t>
        <a:bodyPr/>
        <a:lstStyle/>
        <a:p>
          <a:endParaRPr lang="en-US"/>
        </a:p>
      </dgm:t>
    </dgm:pt>
    <dgm:pt modelId="{90BEAD8A-36E0-448D-AAC4-A97CA1738686}">
      <dgm:prSet/>
      <dgm:spPr/>
      <dgm:t>
        <a:bodyPr/>
        <a:lstStyle/>
        <a:p>
          <a:pPr>
            <a:lnSpc>
              <a:spcPct val="100000"/>
            </a:lnSpc>
          </a:pPr>
          <a:r>
            <a:rPr lang="en-US" dirty="0"/>
            <a:t>Sustainability</a:t>
          </a:r>
        </a:p>
      </dgm:t>
    </dgm:pt>
    <dgm:pt modelId="{C5685C47-66DA-48E2-B126-F6FCCAE698CA}" type="parTrans" cxnId="{0757C101-6B13-41A0-BB08-EF74EFBA86A9}">
      <dgm:prSet/>
      <dgm:spPr/>
      <dgm:t>
        <a:bodyPr/>
        <a:lstStyle/>
        <a:p>
          <a:endParaRPr lang="en-US"/>
        </a:p>
      </dgm:t>
    </dgm:pt>
    <dgm:pt modelId="{73960CCF-1122-4D01-BDE2-4B5A5DDCA721}" type="sibTrans" cxnId="{0757C101-6B13-41A0-BB08-EF74EFBA86A9}">
      <dgm:prSet/>
      <dgm:spPr/>
      <dgm:t>
        <a:bodyPr/>
        <a:lstStyle/>
        <a:p>
          <a:endParaRPr lang="en-US"/>
        </a:p>
      </dgm:t>
    </dgm:pt>
    <dgm:pt modelId="{3B925918-8F60-4776-AB8D-8DA30C478A17}">
      <dgm:prSet/>
      <dgm:spPr/>
      <dgm:t>
        <a:bodyPr/>
        <a:lstStyle/>
        <a:p>
          <a:pPr>
            <a:lnSpc>
              <a:spcPct val="100000"/>
            </a:lnSpc>
          </a:pPr>
          <a:r>
            <a:rPr lang="en-US" dirty="0"/>
            <a:t>Regulations</a:t>
          </a:r>
          <a:r>
            <a:rPr lang="en-US" dirty="0">
              <a:latin typeface="Calibri Light" panose="020F0302020204030204"/>
            </a:rPr>
            <a:t> + Procedures</a:t>
          </a:r>
          <a:endParaRPr lang="en-US" dirty="0"/>
        </a:p>
      </dgm:t>
    </dgm:pt>
    <dgm:pt modelId="{DCB1276F-29C0-4619-87A6-2CD5438B70C0}" type="parTrans" cxnId="{D4584E9F-FD62-44C4-A5B5-D8E8180C5149}">
      <dgm:prSet/>
      <dgm:spPr/>
      <dgm:t>
        <a:bodyPr/>
        <a:lstStyle/>
        <a:p>
          <a:endParaRPr lang="en-US"/>
        </a:p>
      </dgm:t>
    </dgm:pt>
    <dgm:pt modelId="{2C1E2EB5-EA60-4BCF-A541-00FAFBA4A20F}" type="sibTrans" cxnId="{D4584E9F-FD62-44C4-A5B5-D8E8180C5149}">
      <dgm:prSet/>
      <dgm:spPr/>
      <dgm:t>
        <a:bodyPr/>
        <a:lstStyle/>
        <a:p>
          <a:endParaRPr lang="en-US"/>
        </a:p>
      </dgm:t>
    </dgm:pt>
    <dgm:pt modelId="{DA6756F1-C025-488B-B57E-A84B38FCD34F}">
      <dgm:prSet phldr="0"/>
      <dgm:spPr/>
      <dgm:t>
        <a:bodyPr/>
        <a:lstStyle/>
        <a:p>
          <a:pPr>
            <a:lnSpc>
              <a:spcPct val="100000"/>
            </a:lnSpc>
          </a:pPr>
          <a:r>
            <a:rPr lang="en-US" dirty="0">
              <a:latin typeface="Calibri Light" panose="020F0302020204030204"/>
            </a:rPr>
            <a:t>Mandates</a:t>
          </a:r>
        </a:p>
      </dgm:t>
    </dgm:pt>
    <dgm:pt modelId="{109FBD6E-7302-450A-80FD-1E66F60CD3D4}" type="parTrans" cxnId="{B4C54FDA-6FB4-49C7-8A39-EC53F05282C4}">
      <dgm:prSet/>
      <dgm:spPr/>
    </dgm:pt>
    <dgm:pt modelId="{0A744522-E07E-4F2B-842E-848A75CDA6CB}" type="sibTrans" cxnId="{B4C54FDA-6FB4-49C7-8A39-EC53F05282C4}">
      <dgm:prSet/>
      <dgm:spPr/>
    </dgm:pt>
    <dgm:pt modelId="{7DD9C9BF-CB4C-45D2-B5FE-E16CAC7F21B7}" type="pres">
      <dgm:prSet presAssocID="{0BA256B1-7A2D-46A7-86B2-165D38D5EAC1}" presName="root" presStyleCnt="0">
        <dgm:presLayoutVars>
          <dgm:dir/>
          <dgm:resizeHandles val="exact"/>
        </dgm:presLayoutVars>
      </dgm:prSet>
      <dgm:spPr/>
    </dgm:pt>
    <dgm:pt modelId="{E7B939E3-1BE8-4516-9EC7-4BBB51EF4A1D}" type="pres">
      <dgm:prSet presAssocID="{410F2CDA-B327-4A31-8487-4730090B1011}" presName="compNode" presStyleCnt="0"/>
      <dgm:spPr/>
    </dgm:pt>
    <dgm:pt modelId="{70F15B90-EA2D-4DC7-B02A-3BE6C5ED45D6}" type="pres">
      <dgm:prSet presAssocID="{410F2CDA-B327-4A31-8487-4730090B101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FD0DC7D1-64B1-4972-8DC2-94B1E75211FA}" type="pres">
      <dgm:prSet presAssocID="{410F2CDA-B327-4A31-8487-4730090B1011}" presName="iconSpace" presStyleCnt="0"/>
      <dgm:spPr/>
    </dgm:pt>
    <dgm:pt modelId="{3D1EC4B1-8757-4DE4-BE68-4013E0E2ADE2}" type="pres">
      <dgm:prSet presAssocID="{410F2CDA-B327-4A31-8487-4730090B1011}" presName="parTx" presStyleLbl="revTx" presStyleIdx="0" presStyleCnt="6">
        <dgm:presLayoutVars>
          <dgm:chMax val="0"/>
          <dgm:chPref val="0"/>
        </dgm:presLayoutVars>
      </dgm:prSet>
      <dgm:spPr/>
    </dgm:pt>
    <dgm:pt modelId="{C310328A-9DF8-4BD1-9163-696E4763156E}" type="pres">
      <dgm:prSet presAssocID="{410F2CDA-B327-4A31-8487-4730090B1011}" presName="txSpace" presStyleCnt="0"/>
      <dgm:spPr/>
    </dgm:pt>
    <dgm:pt modelId="{23DB4FA7-69BA-4FCC-BC30-D4992CD91BD5}" type="pres">
      <dgm:prSet presAssocID="{410F2CDA-B327-4A31-8487-4730090B1011}" presName="desTx" presStyleLbl="revTx" presStyleIdx="1" presStyleCnt="6">
        <dgm:presLayoutVars/>
      </dgm:prSet>
      <dgm:spPr/>
    </dgm:pt>
    <dgm:pt modelId="{091946E6-7975-43BD-B3BE-7A43225F727A}" type="pres">
      <dgm:prSet presAssocID="{7D04305B-A40B-4798-955C-26E1BC7CB3E5}" presName="sibTrans" presStyleCnt="0"/>
      <dgm:spPr/>
    </dgm:pt>
    <dgm:pt modelId="{6CAF4004-DE95-4E90-939F-61CF7E85D0A4}" type="pres">
      <dgm:prSet presAssocID="{EE833D8D-FE7C-49E6-A7D7-1CDACF53602D}" presName="compNode" presStyleCnt="0"/>
      <dgm:spPr/>
    </dgm:pt>
    <dgm:pt modelId="{CD65CF24-E5C4-4C60-ACF7-410A1013A57F}" type="pres">
      <dgm:prSet presAssocID="{EE833D8D-FE7C-49E6-A7D7-1CDACF53602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F8822638-8DEF-43D1-A872-7F44052164C1}" type="pres">
      <dgm:prSet presAssocID="{EE833D8D-FE7C-49E6-A7D7-1CDACF53602D}" presName="iconSpace" presStyleCnt="0"/>
      <dgm:spPr/>
    </dgm:pt>
    <dgm:pt modelId="{97545D82-81E6-4BEA-96B3-83A1E67C3610}" type="pres">
      <dgm:prSet presAssocID="{EE833D8D-FE7C-49E6-A7D7-1CDACF53602D}" presName="parTx" presStyleLbl="revTx" presStyleIdx="2" presStyleCnt="6">
        <dgm:presLayoutVars>
          <dgm:chMax val="0"/>
          <dgm:chPref val="0"/>
        </dgm:presLayoutVars>
      </dgm:prSet>
      <dgm:spPr/>
    </dgm:pt>
    <dgm:pt modelId="{ADF09311-EA86-44CF-A464-7F146CF13FAA}" type="pres">
      <dgm:prSet presAssocID="{EE833D8D-FE7C-49E6-A7D7-1CDACF53602D}" presName="txSpace" presStyleCnt="0"/>
      <dgm:spPr/>
    </dgm:pt>
    <dgm:pt modelId="{788617BC-2DB8-4B0C-A237-66171B8A4083}" type="pres">
      <dgm:prSet presAssocID="{EE833D8D-FE7C-49E6-A7D7-1CDACF53602D}" presName="desTx" presStyleLbl="revTx" presStyleIdx="3" presStyleCnt="6">
        <dgm:presLayoutVars/>
      </dgm:prSet>
      <dgm:spPr/>
    </dgm:pt>
    <dgm:pt modelId="{9B3FF9D3-2D19-4E37-B0A5-A6D485A5E221}" type="pres">
      <dgm:prSet presAssocID="{B7BBEB21-74C2-494B-B80B-7D29E7794E5A}" presName="sibTrans" presStyleCnt="0"/>
      <dgm:spPr/>
    </dgm:pt>
    <dgm:pt modelId="{CE144F79-8A31-44FE-BCCE-1EFE94B562F7}" type="pres">
      <dgm:prSet presAssocID="{BED1D667-9B98-45E6-AE05-098CB720AC62}" presName="compNode" presStyleCnt="0"/>
      <dgm:spPr/>
    </dgm:pt>
    <dgm:pt modelId="{7128D4DD-4A42-4C11-A3B7-AB91C078B8FE}" type="pres">
      <dgm:prSet presAssocID="{BED1D667-9B98-45E6-AE05-098CB720AC6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3F0BB240-CF4E-4E28-9BEF-3F4A08A53330}" type="pres">
      <dgm:prSet presAssocID="{BED1D667-9B98-45E6-AE05-098CB720AC62}" presName="iconSpace" presStyleCnt="0"/>
      <dgm:spPr/>
    </dgm:pt>
    <dgm:pt modelId="{1F071FA9-AB49-428D-B8C5-177723E463F6}" type="pres">
      <dgm:prSet presAssocID="{BED1D667-9B98-45E6-AE05-098CB720AC62}" presName="parTx" presStyleLbl="revTx" presStyleIdx="4" presStyleCnt="6">
        <dgm:presLayoutVars>
          <dgm:chMax val="0"/>
          <dgm:chPref val="0"/>
        </dgm:presLayoutVars>
      </dgm:prSet>
      <dgm:spPr/>
    </dgm:pt>
    <dgm:pt modelId="{FE55A6D3-3C8A-43E3-BA50-EBF720B77968}" type="pres">
      <dgm:prSet presAssocID="{BED1D667-9B98-45E6-AE05-098CB720AC62}" presName="txSpace" presStyleCnt="0"/>
      <dgm:spPr/>
    </dgm:pt>
    <dgm:pt modelId="{546F5B4E-7954-4162-B3EA-3D24D336B250}" type="pres">
      <dgm:prSet presAssocID="{BED1D667-9B98-45E6-AE05-098CB720AC62}" presName="desTx" presStyleLbl="revTx" presStyleIdx="5" presStyleCnt="6">
        <dgm:presLayoutVars/>
      </dgm:prSet>
      <dgm:spPr/>
    </dgm:pt>
  </dgm:ptLst>
  <dgm:cxnLst>
    <dgm:cxn modelId="{0757C101-6B13-41A0-BB08-EF74EFBA86A9}" srcId="{BED1D667-9B98-45E6-AE05-098CB720AC62}" destId="{90BEAD8A-36E0-448D-AAC4-A97CA1738686}" srcOrd="1" destOrd="0" parTransId="{C5685C47-66DA-48E2-B126-F6FCCAE698CA}" sibTransId="{73960CCF-1122-4D01-BDE2-4B5A5DDCA721}"/>
    <dgm:cxn modelId="{25B26E05-D62B-4D16-B6CC-B0B9D2A63307}" srcId="{0BA256B1-7A2D-46A7-86B2-165D38D5EAC1}" destId="{EE833D8D-FE7C-49E6-A7D7-1CDACF53602D}" srcOrd="1" destOrd="0" parTransId="{F2D94EAE-6731-4AF8-9FF7-6BB78FFCBA61}" sibTransId="{B7BBEB21-74C2-494B-B80B-7D29E7794E5A}"/>
    <dgm:cxn modelId="{E6C6FF0D-2DA5-4274-A8B4-94E6DD34367E}" type="presOf" srcId="{410F2CDA-B327-4A31-8487-4730090B1011}" destId="{3D1EC4B1-8757-4DE4-BE68-4013E0E2ADE2}" srcOrd="0" destOrd="0" presId="urn:microsoft.com/office/officeart/2018/5/layout/CenteredIconLabelDescriptionList"/>
    <dgm:cxn modelId="{FE21D312-8394-4BA1-A819-055886FD6C68}" type="presOf" srcId="{3B925918-8F60-4776-AB8D-8DA30C478A17}" destId="{546F5B4E-7954-4162-B3EA-3D24D336B250}" srcOrd="0" destOrd="2" presId="urn:microsoft.com/office/officeart/2018/5/layout/CenteredIconLabelDescriptionList"/>
    <dgm:cxn modelId="{703CA713-5DCA-4DFC-928D-A4111E5214E0}" type="presOf" srcId="{EE833D8D-FE7C-49E6-A7D7-1CDACF53602D}" destId="{97545D82-81E6-4BEA-96B3-83A1E67C3610}" srcOrd="0" destOrd="0" presId="urn:microsoft.com/office/officeart/2018/5/layout/CenteredIconLabelDescriptionList"/>
    <dgm:cxn modelId="{4A2ACE1B-A2C1-462C-9A32-4F9D6114C2CA}" srcId="{0BA256B1-7A2D-46A7-86B2-165D38D5EAC1}" destId="{410F2CDA-B327-4A31-8487-4730090B1011}" srcOrd="0" destOrd="0" parTransId="{0C65BE29-9FAC-401F-8AF5-D0098961CF07}" sibTransId="{7D04305B-A40B-4798-955C-26E1BC7CB3E5}"/>
    <dgm:cxn modelId="{73C73D2C-AC37-4B7A-A82C-EF2A5CF4DB0C}" type="presOf" srcId="{98511900-240B-4C9A-BB03-E22907F39F62}" destId="{23DB4FA7-69BA-4FCC-BC30-D4992CD91BD5}" srcOrd="0" destOrd="0" presId="urn:microsoft.com/office/officeart/2018/5/layout/CenteredIconLabelDescriptionList"/>
    <dgm:cxn modelId="{35C66F2E-F90A-4220-8AB8-862E0452B040}" srcId="{410F2CDA-B327-4A31-8487-4730090B1011}" destId="{6E7B7430-2E05-42B3-A5EB-2714FCCB3BC7}" srcOrd="2" destOrd="0" parTransId="{B7749669-E75B-4D1B-BD44-3435AFE18387}" sibTransId="{17243E80-26DC-4226-A601-9DBD6F0016D2}"/>
    <dgm:cxn modelId="{8CE30B70-25E7-4976-879C-9F2F0230858F}" srcId="{EE833D8D-FE7C-49E6-A7D7-1CDACF53602D}" destId="{FF909E49-85D9-40EE-9750-FFECE22C8BA4}" srcOrd="1" destOrd="0" parTransId="{3E2D21A1-F7BB-4F65-A2CF-9ED09C923EAB}" sibTransId="{B9E6A171-C566-47F4-9273-CD0139C2DCF4}"/>
    <dgm:cxn modelId="{B3B4A672-4096-4CDA-A72A-AD003EEAFE68}" type="presOf" srcId="{6E7B7430-2E05-42B3-A5EB-2714FCCB3BC7}" destId="{23DB4FA7-69BA-4FCC-BC30-D4992CD91BD5}" srcOrd="0" destOrd="2" presId="urn:microsoft.com/office/officeart/2018/5/layout/CenteredIconLabelDescriptionList"/>
    <dgm:cxn modelId="{6FF02074-DA4D-459C-8B09-901CB8A8A90E}" type="presOf" srcId="{FF909E49-85D9-40EE-9750-FFECE22C8BA4}" destId="{788617BC-2DB8-4B0C-A237-66171B8A4083}" srcOrd="0" destOrd="1" presId="urn:microsoft.com/office/officeart/2018/5/layout/CenteredIconLabelDescriptionList"/>
    <dgm:cxn modelId="{5A897A5A-EC35-4B7E-8CB2-E3F56FCACADC}" type="presOf" srcId="{90BEAD8A-36E0-448D-AAC4-A97CA1738686}" destId="{546F5B4E-7954-4162-B3EA-3D24D336B250}" srcOrd="0" destOrd="1" presId="urn:microsoft.com/office/officeart/2018/5/layout/CenteredIconLabelDescriptionList"/>
    <dgm:cxn modelId="{1ABA117D-95F3-45E6-A1F1-4A2F974F782D}" type="presOf" srcId="{DA6756F1-C025-488B-B57E-A84B38FCD34F}" destId="{546F5B4E-7954-4162-B3EA-3D24D336B250}" srcOrd="0" destOrd="0" presId="urn:microsoft.com/office/officeart/2018/5/layout/CenteredIconLabelDescriptionList"/>
    <dgm:cxn modelId="{213DF192-8E29-446F-B383-2E887CD9E30C}" srcId="{EE833D8D-FE7C-49E6-A7D7-1CDACF53602D}" destId="{51D8E96F-EB3D-42C0-B594-8B9357CF4118}" srcOrd="0" destOrd="0" parTransId="{F6DB59AD-6807-475E-A303-70AA566FE344}" sibTransId="{0BD25C8A-31D2-425E-9F03-F46CB768E645}"/>
    <dgm:cxn modelId="{D4584E9F-FD62-44C4-A5B5-D8E8180C5149}" srcId="{BED1D667-9B98-45E6-AE05-098CB720AC62}" destId="{3B925918-8F60-4776-AB8D-8DA30C478A17}" srcOrd="2" destOrd="0" parTransId="{DCB1276F-29C0-4619-87A6-2CD5438B70C0}" sibTransId="{2C1E2EB5-EA60-4BCF-A541-00FAFBA4A20F}"/>
    <dgm:cxn modelId="{94D1CEB4-3763-44B2-9A41-9312216F5364}" srcId="{0BA256B1-7A2D-46A7-86B2-165D38D5EAC1}" destId="{BED1D667-9B98-45E6-AE05-098CB720AC62}" srcOrd="2" destOrd="0" parTransId="{C13B53DA-9556-4455-BD9C-EF3A60FC57AE}" sibTransId="{0CD83F63-C5A8-41EC-A689-1F52928852D5}"/>
    <dgm:cxn modelId="{ED6834B7-3145-4481-9C04-747BC6A00FD6}" type="presOf" srcId="{BED1D667-9B98-45E6-AE05-098CB720AC62}" destId="{1F071FA9-AB49-428D-B8C5-177723E463F6}" srcOrd="0" destOrd="0" presId="urn:microsoft.com/office/officeart/2018/5/layout/CenteredIconLabelDescriptionList"/>
    <dgm:cxn modelId="{994B91CF-F0E3-44F6-ACB8-67F66A482F90}" type="presOf" srcId="{25B5ACD6-CEB5-45E2-AD4F-3D72BEFE6926}" destId="{23DB4FA7-69BA-4FCC-BC30-D4992CD91BD5}" srcOrd="0" destOrd="1" presId="urn:microsoft.com/office/officeart/2018/5/layout/CenteredIconLabelDescriptionList"/>
    <dgm:cxn modelId="{D75AD3D0-A392-4D87-9689-36A191A86844}" srcId="{410F2CDA-B327-4A31-8487-4730090B1011}" destId="{25B5ACD6-CEB5-45E2-AD4F-3D72BEFE6926}" srcOrd="1" destOrd="0" parTransId="{D259B4F9-A036-485F-835B-F815C828F91E}" sibTransId="{F706A273-2064-4773-B983-20B5E1E9E7C1}"/>
    <dgm:cxn modelId="{B4C54FDA-6FB4-49C7-8A39-EC53F05282C4}" srcId="{BED1D667-9B98-45E6-AE05-098CB720AC62}" destId="{DA6756F1-C025-488B-B57E-A84B38FCD34F}" srcOrd="0" destOrd="0" parTransId="{109FBD6E-7302-450A-80FD-1E66F60CD3D4}" sibTransId="{0A744522-E07E-4F2B-842E-848A75CDA6CB}"/>
    <dgm:cxn modelId="{64E4FADE-69E6-4341-839D-22FB729B43D1}" type="presOf" srcId="{0BA256B1-7A2D-46A7-86B2-165D38D5EAC1}" destId="{7DD9C9BF-CB4C-45D2-B5FE-E16CAC7F21B7}" srcOrd="0" destOrd="0" presId="urn:microsoft.com/office/officeart/2018/5/layout/CenteredIconLabelDescriptionList"/>
    <dgm:cxn modelId="{BBAB89F8-C952-479C-A246-BEA815AF044E}" type="presOf" srcId="{51D8E96F-EB3D-42C0-B594-8B9357CF4118}" destId="{788617BC-2DB8-4B0C-A237-66171B8A4083}" srcOrd="0" destOrd="0" presId="urn:microsoft.com/office/officeart/2018/5/layout/CenteredIconLabelDescriptionList"/>
    <dgm:cxn modelId="{08F257FC-EAF3-4841-B7DA-BCB333F0F080}" srcId="{410F2CDA-B327-4A31-8487-4730090B1011}" destId="{98511900-240B-4C9A-BB03-E22907F39F62}" srcOrd="0" destOrd="0" parTransId="{A59FEE78-3368-4EF4-95C6-51AAAE9A1DC7}" sibTransId="{B59755D0-4F20-4B89-A6A6-DDAC7981BB2F}"/>
    <dgm:cxn modelId="{8B3AA7AE-55E2-450A-85D3-2AB08B43D225}" type="presParOf" srcId="{7DD9C9BF-CB4C-45D2-B5FE-E16CAC7F21B7}" destId="{E7B939E3-1BE8-4516-9EC7-4BBB51EF4A1D}" srcOrd="0" destOrd="0" presId="urn:microsoft.com/office/officeart/2018/5/layout/CenteredIconLabelDescriptionList"/>
    <dgm:cxn modelId="{30002E06-7116-4D0A-9023-E338026A37BA}" type="presParOf" srcId="{E7B939E3-1BE8-4516-9EC7-4BBB51EF4A1D}" destId="{70F15B90-EA2D-4DC7-B02A-3BE6C5ED45D6}" srcOrd="0" destOrd="0" presId="urn:microsoft.com/office/officeart/2018/5/layout/CenteredIconLabelDescriptionList"/>
    <dgm:cxn modelId="{880649F4-AD0A-4CC9-84E7-B09E66D464AB}" type="presParOf" srcId="{E7B939E3-1BE8-4516-9EC7-4BBB51EF4A1D}" destId="{FD0DC7D1-64B1-4972-8DC2-94B1E75211FA}" srcOrd="1" destOrd="0" presId="urn:microsoft.com/office/officeart/2018/5/layout/CenteredIconLabelDescriptionList"/>
    <dgm:cxn modelId="{DD11B299-7489-429D-BD01-AAF118F49C22}" type="presParOf" srcId="{E7B939E3-1BE8-4516-9EC7-4BBB51EF4A1D}" destId="{3D1EC4B1-8757-4DE4-BE68-4013E0E2ADE2}" srcOrd="2" destOrd="0" presId="urn:microsoft.com/office/officeart/2018/5/layout/CenteredIconLabelDescriptionList"/>
    <dgm:cxn modelId="{B2126F53-222F-4BF0-AE27-1CDC9A1704C8}" type="presParOf" srcId="{E7B939E3-1BE8-4516-9EC7-4BBB51EF4A1D}" destId="{C310328A-9DF8-4BD1-9163-696E4763156E}" srcOrd="3" destOrd="0" presId="urn:microsoft.com/office/officeart/2018/5/layout/CenteredIconLabelDescriptionList"/>
    <dgm:cxn modelId="{4FDB0F94-803D-4133-9F8D-23BB1D8DCA89}" type="presParOf" srcId="{E7B939E3-1BE8-4516-9EC7-4BBB51EF4A1D}" destId="{23DB4FA7-69BA-4FCC-BC30-D4992CD91BD5}" srcOrd="4" destOrd="0" presId="urn:microsoft.com/office/officeart/2018/5/layout/CenteredIconLabelDescriptionList"/>
    <dgm:cxn modelId="{C3C191A9-5E1E-4262-89C9-43CF5A1E9311}" type="presParOf" srcId="{7DD9C9BF-CB4C-45D2-B5FE-E16CAC7F21B7}" destId="{091946E6-7975-43BD-B3BE-7A43225F727A}" srcOrd="1" destOrd="0" presId="urn:microsoft.com/office/officeart/2018/5/layout/CenteredIconLabelDescriptionList"/>
    <dgm:cxn modelId="{56C6995E-1BB7-4D10-B952-9A3F786AC38D}" type="presParOf" srcId="{7DD9C9BF-CB4C-45D2-B5FE-E16CAC7F21B7}" destId="{6CAF4004-DE95-4E90-939F-61CF7E85D0A4}" srcOrd="2" destOrd="0" presId="urn:microsoft.com/office/officeart/2018/5/layout/CenteredIconLabelDescriptionList"/>
    <dgm:cxn modelId="{DB505DB1-7435-4F11-BDDC-AFF67BCBC137}" type="presParOf" srcId="{6CAF4004-DE95-4E90-939F-61CF7E85D0A4}" destId="{CD65CF24-E5C4-4C60-ACF7-410A1013A57F}" srcOrd="0" destOrd="0" presId="urn:microsoft.com/office/officeart/2018/5/layout/CenteredIconLabelDescriptionList"/>
    <dgm:cxn modelId="{BC3E5DA8-5A07-46C0-9B77-55F8A6A8F2B0}" type="presParOf" srcId="{6CAF4004-DE95-4E90-939F-61CF7E85D0A4}" destId="{F8822638-8DEF-43D1-A872-7F44052164C1}" srcOrd="1" destOrd="0" presId="urn:microsoft.com/office/officeart/2018/5/layout/CenteredIconLabelDescriptionList"/>
    <dgm:cxn modelId="{CCCFC82A-977C-46D4-AA58-C008C3453109}" type="presParOf" srcId="{6CAF4004-DE95-4E90-939F-61CF7E85D0A4}" destId="{97545D82-81E6-4BEA-96B3-83A1E67C3610}" srcOrd="2" destOrd="0" presId="urn:microsoft.com/office/officeart/2018/5/layout/CenteredIconLabelDescriptionList"/>
    <dgm:cxn modelId="{1E3683D2-27B8-474C-91AA-184961D6779C}" type="presParOf" srcId="{6CAF4004-DE95-4E90-939F-61CF7E85D0A4}" destId="{ADF09311-EA86-44CF-A464-7F146CF13FAA}" srcOrd="3" destOrd="0" presId="urn:microsoft.com/office/officeart/2018/5/layout/CenteredIconLabelDescriptionList"/>
    <dgm:cxn modelId="{48D4CF85-6CD4-447B-85EB-BE5FB09917CA}" type="presParOf" srcId="{6CAF4004-DE95-4E90-939F-61CF7E85D0A4}" destId="{788617BC-2DB8-4B0C-A237-66171B8A4083}" srcOrd="4" destOrd="0" presId="urn:microsoft.com/office/officeart/2018/5/layout/CenteredIconLabelDescriptionList"/>
    <dgm:cxn modelId="{952FF82D-CB27-48CA-997F-D8E239409D70}" type="presParOf" srcId="{7DD9C9BF-CB4C-45D2-B5FE-E16CAC7F21B7}" destId="{9B3FF9D3-2D19-4E37-B0A5-A6D485A5E221}" srcOrd="3" destOrd="0" presId="urn:microsoft.com/office/officeart/2018/5/layout/CenteredIconLabelDescriptionList"/>
    <dgm:cxn modelId="{893B5663-5AC0-4F41-8DA7-AE28615C08F1}" type="presParOf" srcId="{7DD9C9BF-CB4C-45D2-B5FE-E16CAC7F21B7}" destId="{CE144F79-8A31-44FE-BCCE-1EFE94B562F7}" srcOrd="4" destOrd="0" presId="urn:microsoft.com/office/officeart/2018/5/layout/CenteredIconLabelDescriptionList"/>
    <dgm:cxn modelId="{E9D9E658-690B-4C71-9C60-2B4B0BCBF8C8}" type="presParOf" srcId="{CE144F79-8A31-44FE-BCCE-1EFE94B562F7}" destId="{7128D4DD-4A42-4C11-A3B7-AB91C078B8FE}" srcOrd="0" destOrd="0" presId="urn:microsoft.com/office/officeart/2018/5/layout/CenteredIconLabelDescriptionList"/>
    <dgm:cxn modelId="{16909040-7ABA-4D43-AAB7-3041F1D579ED}" type="presParOf" srcId="{CE144F79-8A31-44FE-BCCE-1EFE94B562F7}" destId="{3F0BB240-CF4E-4E28-9BEF-3F4A08A53330}" srcOrd="1" destOrd="0" presId="urn:microsoft.com/office/officeart/2018/5/layout/CenteredIconLabelDescriptionList"/>
    <dgm:cxn modelId="{1A5628DC-99D5-42F8-AFC4-CF3CEB035567}" type="presParOf" srcId="{CE144F79-8A31-44FE-BCCE-1EFE94B562F7}" destId="{1F071FA9-AB49-428D-B8C5-177723E463F6}" srcOrd="2" destOrd="0" presId="urn:microsoft.com/office/officeart/2018/5/layout/CenteredIconLabelDescriptionList"/>
    <dgm:cxn modelId="{355FC600-9A80-4947-9B56-A79355EB2F42}" type="presParOf" srcId="{CE144F79-8A31-44FE-BCCE-1EFE94B562F7}" destId="{FE55A6D3-3C8A-43E3-BA50-EBF720B77968}" srcOrd="3" destOrd="0" presId="urn:microsoft.com/office/officeart/2018/5/layout/CenteredIconLabelDescriptionList"/>
    <dgm:cxn modelId="{71EBD9EC-80E4-44E2-9BAE-DD4423F51ECC}" type="presParOf" srcId="{CE144F79-8A31-44FE-BCCE-1EFE94B562F7}" destId="{546F5B4E-7954-4162-B3EA-3D24D336B250}"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35B3DC-7A7D-4A8D-89E1-80F4DCB48B81}"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98EEC7C5-135A-4A4F-9AFD-2845E2A91EC1}">
      <dgm:prSet/>
      <dgm:spPr/>
      <dgm:t>
        <a:bodyPr/>
        <a:lstStyle/>
        <a:p>
          <a:pPr>
            <a:lnSpc>
              <a:spcPct val="100000"/>
            </a:lnSpc>
            <a:defRPr cap="all"/>
          </a:pPr>
          <a:r>
            <a:rPr lang="en-US" dirty="0"/>
            <a:t>RDM Policies and Dissertation Guidelines</a:t>
          </a:r>
        </a:p>
      </dgm:t>
    </dgm:pt>
    <dgm:pt modelId="{C111FDB9-5D04-4F64-B968-8A90C7C5AFA6}" type="parTrans" cxnId="{C2E4C63C-5991-45A0-9F12-F36F4235D7E8}">
      <dgm:prSet/>
      <dgm:spPr/>
      <dgm:t>
        <a:bodyPr/>
        <a:lstStyle/>
        <a:p>
          <a:endParaRPr lang="en-US"/>
        </a:p>
      </dgm:t>
    </dgm:pt>
    <dgm:pt modelId="{FF238C1F-9FE1-4DE1-BA81-80294F9DD884}" type="sibTrans" cxnId="{C2E4C63C-5991-45A0-9F12-F36F4235D7E8}">
      <dgm:prSet/>
      <dgm:spPr/>
      <dgm:t>
        <a:bodyPr/>
        <a:lstStyle/>
        <a:p>
          <a:endParaRPr lang="en-US"/>
        </a:p>
      </dgm:t>
    </dgm:pt>
    <dgm:pt modelId="{0F6473E4-21E7-4A2A-B7D6-0761FB29340E}">
      <dgm:prSet/>
      <dgm:spPr/>
      <dgm:t>
        <a:bodyPr/>
        <a:lstStyle/>
        <a:p>
          <a:pPr>
            <a:lnSpc>
              <a:spcPct val="100000"/>
            </a:lnSpc>
            <a:defRPr cap="all"/>
          </a:pPr>
          <a:r>
            <a:rPr lang="en-US" dirty="0"/>
            <a:t>Data Storage and Backup</a:t>
          </a:r>
        </a:p>
      </dgm:t>
    </dgm:pt>
    <dgm:pt modelId="{58822EC3-F6B4-4EAB-AA8B-56BCEA2584F0}" type="parTrans" cxnId="{1F5432F3-A1A5-474C-B83B-394F39A11028}">
      <dgm:prSet/>
      <dgm:spPr/>
      <dgm:t>
        <a:bodyPr/>
        <a:lstStyle/>
        <a:p>
          <a:endParaRPr lang="en-US"/>
        </a:p>
      </dgm:t>
    </dgm:pt>
    <dgm:pt modelId="{9E96A663-71C5-4093-8116-800CAAEAEDC9}" type="sibTrans" cxnId="{1F5432F3-A1A5-474C-B83B-394F39A11028}">
      <dgm:prSet/>
      <dgm:spPr/>
      <dgm:t>
        <a:bodyPr/>
        <a:lstStyle/>
        <a:p>
          <a:endParaRPr lang="en-US"/>
        </a:p>
      </dgm:t>
    </dgm:pt>
    <dgm:pt modelId="{A7D1597A-1530-4DF2-879A-6C507B58A578}">
      <dgm:prSet/>
      <dgm:spPr/>
      <dgm:t>
        <a:bodyPr/>
        <a:lstStyle/>
        <a:p>
          <a:pPr>
            <a:lnSpc>
              <a:spcPct val="100000"/>
            </a:lnSpc>
            <a:defRPr cap="all"/>
          </a:pPr>
          <a:r>
            <a:rPr lang="en-US" dirty="0"/>
            <a:t>Data Sharing and Security</a:t>
          </a:r>
        </a:p>
      </dgm:t>
    </dgm:pt>
    <dgm:pt modelId="{7D36562D-C990-44D1-86E5-1858EBE0C396}" type="parTrans" cxnId="{95B39B4A-DD4E-49F3-8386-08492FEC248D}">
      <dgm:prSet/>
      <dgm:spPr/>
      <dgm:t>
        <a:bodyPr/>
        <a:lstStyle/>
        <a:p>
          <a:endParaRPr lang="en-US"/>
        </a:p>
      </dgm:t>
    </dgm:pt>
    <dgm:pt modelId="{ADE4A370-775B-43E1-945C-A5FFD5E04256}" type="sibTrans" cxnId="{95B39B4A-DD4E-49F3-8386-08492FEC248D}">
      <dgm:prSet/>
      <dgm:spPr/>
      <dgm:t>
        <a:bodyPr/>
        <a:lstStyle/>
        <a:p>
          <a:endParaRPr lang="en-US"/>
        </a:p>
      </dgm:t>
    </dgm:pt>
    <dgm:pt modelId="{80557962-0DCE-41DD-B16D-6F507B03B73F}">
      <dgm:prSet/>
      <dgm:spPr/>
      <dgm:t>
        <a:bodyPr/>
        <a:lstStyle/>
        <a:p>
          <a:pPr>
            <a:lnSpc>
              <a:spcPct val="100000"/>
            </a:lnSpc>
            <a:defRPr cap="all"/>
          </a:pPr>
          <a:r>
            <a:rPr lang="en-US" dirty="0"/>
            <a:t>Data Policy</a:t>
          </a:r>
        </a:p>
      </dgm:t>
    </dgm:pt>
    <dgm:pt modelId="{8FBAFE19-6853-463B-BD9D-FE94ABF1FA9B}" type="parTrans" cxnId="{7733CBB1-77AA-4274-B781-E01ED31E766D}">
      <dgm:prSet/>
      <dgm:spPr/>
      <dgm:t>
        <a:bodyPr/>
        <a:lstStyle/>
        <a:p>
          <a:endParaRPr lang="en-US"/>
        </a:p>
      </dgm:t>
    </dgm:pt>
    <dgm:pt modelId="{3C027D32-656E-468F-823C-B945D9297A0D}" type="sibTrans" cxnId="{7733CBB1-77AA-4274-B781-E01ED31E766D}">
      <dgm:prSet/>
      <dgm:spPr/>
      <dgm:t>
        <a:bodyPr/>
        <a:lstStyle/>
        <a:p>
          <a:endParaRPr lang="en-US"/>
        </a:p>
      </dgm:t>
    </dgm:pt>
    <dgm:pt modelId="{1A1B8DF8-1349-4F22-A807-2578B19AD1C9}" type="pres">
      <dgm:prSet presAssocID="{0135B3DC-7A7D-4A8D-89E1-80F4DCB48B81}" presName="root" presStyleCnt="0">
        <dgm:presLayoutVars>
          <dgm:dir/>
          <dgm:resizeHandles val="exact"/>
        </dgm:presLayoutVars>
      </dgm:prSet>
      <dgm:spPr/>
    </dgm:pt>
    <dgm:pt modelId="{6202A0FA-F31A-4298-B810-BF3CA979FFD3}" type="pres">
      <dgm:prSet presAssocID="{98EEC7C5-135A-4A4F-9AFD-2845E2A91EC1}" presName="compNode" presStyleCnt="0"/>
      <dgm:spPr/>
    </dgm:pt>
    <dgm:pt modelId="{50E8714F-0469-4AAE-9EF2-A4C6C4B68E9B}" type="pres">
      <dgm:prSet presAssocID="{98EEC7C5-135A-4A4F-9AFD-2845E2A91EC1}" presName="iconBgRect" presStyleLbl="bgShp" presStyleIdx="0" presStyleCnt="4"/>
      <dgm:spPr/>
    </dgm:pt>
    <dgm:pt modelId="{01B8E7CB-4397-4C9D-B32F-D31EB00C1019}" type="pres">
      <dgm:prSet presAssocID="{98EEC7C5-135A-4A4F-9AFD-2845E2A91EC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71E3B850-9F9E-4829-9551-7473E3F484E6}" type="pres">
      <dgm:prSet presAssocID="{98EEC7C5-135A-4A4F-9AFD-2845E2A91EC1}" presName="spaceRect" presStyleCnt="0"/>
      <dgm:spPr/>
    </dgm:pt>
    <dgm:pt modelId="{A4306C73-469B-496D-88A0-FE18C88906F9}" type="pres">
      <dgm:prSet presAssocID="{98EEC7C5-135A-4A4F-9AFD-2845E2A91EC1}" presName="textRect" presStyleLbl="revTx" presStyleIdx="0" presStyleCnt="4">
        <dgm:presLayoutVars>
          <dgm:chMax val="1"/>
          <dgm:chPref val="1"/>
        </dgm:presLayoutVars>
      </dgm:prSet>
      <dgm:spPr/>
    </dgm:pt>
    <dgm:pt modelId="{B2AD85E5-CAFD-472F-942D-E3A008D64BAA}" type="pres">
      <dgm:prSet presAssocID="{FF238C1F-9FE1-4DE1-BA81-80294F9DD884}" presName="sibTrans" presStyleCnt="0"/>
      <dgm:spPr/>
    </dgm:pt>
    <dgm:pt modelId="{EE3CB899-FD7F-4639-AEFF-5EBE599CD1AF}" type="pres">
      <dgm:prSet presAssocID="{0F6473E4-21E7-4A2A-B7D6-0761FB29340E}" presName="compNode" presStyleCnt="0"/>
      <dgm:spPr/>
    </dgm:pt>
    <dgm:pt modelId="{83FCBC8B-105B-4F69-938C-0B0616127C27}" type="pres">
      <dgm:prSet presAssocID="{0F6473E4-21E7-4A2A-B7D6-0761FB29340E}" presName="iconBgRect" presStyleLbl="bgShp" presStyleIdx="1" presStyleCnt="4"/>
      <dgm:spPr/>
    </dgm:pt>
    <dgm:pt modelId="{27AEA46A-2C0C-42AF-9F6F-A5D8A1E474DC}" type="pres">
      <dgm:prSet presAssocID="{0F6473E4-21E7-4A2A-B7D6-0761FB29340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tabase"/>
        </a:ext>
      </dgm:extLst>
    </dgm:pt>
    <dgm:pt modelId="{C0E83CA0-3EFC-4BC3-A5A6-C2B68C1E19DD}" type="pres">
      <dgm:prSet presAssocID="{0F6473E4-21E7-4A2A-B7D6-0761FB29340E}" presName="spaceRect" presStyleCnt="0"/>
      <dgm:spPr/>
    </dgm:pt>
    <dgm:pt modelId="{BE7CEC2C-474F-4D4F-BACB-F9161A23CB95}" type="pres">
      <dgm:prSet presAssocID="{0F6473E4-21E7-4A2A-B7D6-0761FB29340E}" presName="textRect" presStyleLbl="revTx" presStyleIdx="1" presStyleCnt="4">
        <dgm:presLayoutVars>
          <dgm:chMax val="1"/>
          <dgm:chPref val="1"/>
        </dgm:presLayoutVars>
      </dgm:prSet>
      <dgm:spPr/>
    </dgm:pt>
    <dgm:pt modelId="{6E81FE17-EBD4-44EF-A9BC-07391D6957EC}" type="pres">
      <dgm:prSet presAssocID="{9E96A663-71C5-4093-8116-800CAAEAEDC9}" presName="sibTrans" presStyleCnt="0"/>
      <dgm:spPr/>
    </dgm:pt>
    <dgm:pt modelId="{856F6742-DE2B-4AA4-9ACB-1216F44EBFC2}" type="pres">
      <dgm:prSet presAssocID="{A7D1597A-1530-4DF2-879A-6C507B58A578}" presName="compNode" presStyleCnt="0"/>
      <dgm:spPr/>
    </dgm:pt>
    <dgm:pt modelId="{AECFECD5-5B4A-4589-8F70-99AC18A48365}" type="pres">
      <dgm:prSet presAssocID="{A7D1597A-1530-4DF2-879A-6C507B58A578}" presName="iconBgRect" presStyleLbl="bgShp" presStyleIdx="2" presStyleCnt="4"/>
      <dgm:spPr/>
    </dgm:pt>
    <dgm:pt modelId="{11A9EAC7-F950-4C6C-8DC2-373B17BE8C73}" type="pres">
      <dgm:prSet presAssocID="{A7D1597A-1530-4DF2-879A-6C507B58A57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ock"/>
        </a:ext>
      </dgm:extLst>
    </dgm:pt>
    <dgm:pt modelId="{1FCD41DA-5960-4FD6-8EF1-C0B24E6788E5}" type="pres">
      <dgm:prSet presAssocID="{A7D1597A-1530-4DF2-879A-6C507B58A578}" presName="spaceRect" presStyleCnt="0"/>
      <dgm:spPr/>
    </dgm:pt>
    <dgm:pt modelId="{BB0319D8-D6A7-4F7A-A5A9-CB4BB257AB01}" type="pres">
      <dgm:prSet presAssocID="{A7D1597A-1530-4DF2-879A-6C507B58A578}" presName="textRect" presStyleLbl="revTx" presStyleIdx="2" presStyleCnt="4">
        <dgm:presLayoutVars>
          <dgm:chMax val="1"/>
          <dgm:chPref val="1"/>
        </dgm:presLayoutVars>
      </dgm:prSet>
      <dgm:spPr/>
    </dgm:pt>
    <dgm:pt modelId="{6141927E-5F0E-4E17-BAB6-85C86CE2B55A}" type="pres">
      <dgm:prSet presAssocID="{ADE4A370-775B-43E1-945C-A5FFD5E04256}" presName="sibTrans" presStyleCnt="0"/>
      <dgm:spPr/>
    </dgm:pt>
    <dgm:pt modelId="{B49B1F51-4D17-448E-9DCE-CBB2A4EAC855}" type="pres">
      <dgm:prSet presAssocID="{80557962-0DCE-41DD-B16D-6F507B03B73F}" presName="compNode" presStyleCnt="0"/>
      <dgm:spPr/>
    </dgm:pt>
    <dgm:pt modelId="{BB0571E2-719F-4D70-85C0-ED42CC0D1D30}" type="pres">
      <dgm:prSet presAssocID="{80557962-0DCE-41DD-B16D-6F507B03B73F}" presName="iconBgRect" presStyleLbl="bgShp" presStyleIdx="3" presStyleCnt="4"/>
      <dgm:spPr/>
    </dgm:pt>
    <dgm:pt modelId="{ABF13B5C-2226-4BA0-A506-8C8B1D680D27}" type="pres">
      <dgm:prSet presAssocID="{80557962-0DCE-41DD-B16D-6F507B03B73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ument"/>
        </a:ext>
      </dgm:extLst>
    </dgm:pt>
    <dgm:pt modelId="{851846F1-A39D-4908-9191-7CC5F0E3DABC}" type="pres">
      <dgm:prSet presAssocID="{80557962-0DCE-41DD-B16D-6F507B03B73F}" presName="spaceRect" presStyleCnt="0"/>
      <dgm:spPr/>
    </dgm:pt>
    <dgm:pt modelId="{E935CCA2-F947-4230-8055-E2F56360A5C7}" type="pres">
      <dgm:prSet presAssocID="{80557962-0DCE-41DD-B16D-6F507B03B73F}" presName="textRect" presStyleLbl="revTx" presStyleIdx="3" presStyleCnt="4">
        <dgm:presLayoutVars>
          <dgm:chMax val="1"/>
          <dgm:chPref val="1"/>
        </dgm:presLayoutVars>
      </dgm:prSet>
      <dgm:spPr/>
    </dgm:pt>
  </dgm:ptLst>
  <dgm:cxnLst>
    <dgm:cxn modelId="{658BF014-137B-4013-9E29-AB8F70242609}" type="presOf" srcId="{80557962-0DCE-41DD-B16D-6F507B03B73F}" destId="{E935CCA2-F947-4230-8055-E2F56360A5C7}" srcOrd="0" destOrd="0" presId="urn:microsoft.com/office/officeart/2018/5/layout/IconCircleLabelList"/>
    <dgm:cxn modelId="{C2E4C63C-5991-45A0-9F12-F36F4235D7E8}" srcId="{0135B3DC-7A7D-4A8D-89E1-80F4DCB48B81}" destId="{98EEC7C5-135A-4A4F-9AFD-2845E2A91EC1}" srcOrd="0" destOrd="0" parTransId="{C111FDB9-5D04-4F64-B968-8A90C7C5AFA6}" sibTransId="{FF238C1F-9FE1-4DE1-BA81-80294F9DD884}"/>
    <dgm:cxn modelId="{95B39B4A-DD4E-49F3-8386-08492FEC248D}" srcId="{0135B3DC-7A7D-4A8D-89E1-80F4DCB48B81}" destId="{A7D1597A-1530-4DF2-879A-6C507B58A578}" srcOrd="2" destOrd="0" parTransId="{7D36562D-C990-44D1-86E5-1858EBE0C396}" sibTransId="{ADE4A370-775B-43E1-945C-A5FFD5E04256}"/>
    <dgm:cxn modelId="{D13DCC7F-2105-49B2-8FF2-A5637BCAD334}" type="presOf" srcId="{0F6473E4-21E7-4A2A-B7D6-0761FB29340E}" destId="{BE7CEC2C-474F-4D4F-BACB-F9161A23CB95}" srcOrd="0" destOrd="0" presId="urn:microsoft.com/office/officeart/2018/5/layout/IconCircleLabelList"/>
    <dgm:cxn modelId="{4DD0D893-8702-414C-AF39-A728360DA27D}" type="presOf" srcId="{98EEC7C5-135A-4A4F-9AFD-2845E2A91EC1}" destId="{A4306C73-469B-496D-88A0-FE18C88906F9}" srcOrd="0" destOrd="0" presId="urn:microsoft.com/office/officeart/2018/5/layout/IconCircleLabelList"/>
    <dgm:cxn modelId="{32089AAD-8314-443E-9DCD-9CBD1067BCAF}" type="presOf" srcId="{A7D1597A-1530-4DF2-879A-6C507B58A578}" destId="{BB0319D8-D6A7-4F7A-A5A9-CB4BB257AB01}" srcOrd="0" destOrd="0" presId="urn:microsoft.com/office/officeart/2018/5/layout/IconCircleLabelList"/>
    <dgm:cxn modelId="{7733CBB1-77AA-4274-B781-E01ED31E766D}" srcId="{0135B3DC-7A7D-4A8D-89E1-80F4DCB48B81}" destId="{80557962-0DCE-41DD-B16D-6F507B03B73F}" srcOrd="3" destOrd="0" parTransId="{8FBAFE19-6853-463B-BD9D-FE94ABF1FA9B}" sibTransId="{3C027D32-656E-468F-823C-B945D9297A0D}"/>
    <dgm:cxn modelId="{5CF810E5-FC7C-4DF4-AA7A-64A2466D0F9F}" type="presOf" srcId="{0135B3DC-7A7D-4A8D-89E1-80F4DCB48B81}" destId="{1A1B8DF8-1349-4F22-A807-2578B19AD1C9}" srcOrd="0" destOrd="0" presId="urn:microsoft.com/office/officeart/2018/5/layout/IconCircleLabelList"/>
    <dgm:cxn modelId="{1F5432F3-A1A5-474C-B83B-394F39A11028}" srcId="{0135B3DC-7A7D-4A8D-89E1-80F4DCB48B81}" destId="{0F6473E4-21E7-4A2A-B7D6-0761FB29340E}" srcOrd="1" destOrd="0" parTransId="{58822EC3-F6B4-4EAB-AA8B-56BCEA2584F0}" sibTransId="{9E96A663-71C5-4093-8116-800CAAEAEDC9}"/>
    <dgm:cxn modelId="{E1DB972A-4A7C-4AD6-87CB-85B2DA7C2061}" type="presParOf" srcId="{1A1B8DF8-1349-4F22-A807-2578B19AD1C9}" destId="{6202A0FA-F31A-4298-B810-BF3CA979FFD3}" srcOrd="0" destOrd="0" presId="urn:microsoft.com/office/officeart/2018/5/layout/IconCircleLabelList"/>
    <dgm:cxn modelId="{1EDF532D-7E22-425B-B52C-BC2B66850057}" type="presParOf" srcId="{6202A0FA-F31A-4298-B810-BF3CA979FFD3}" destId="{50E8714F-0469-4AAE-9EF2-A4C6C4B68E9B}" srcOrd="0" destOrd="0" presId="urn:microsoft.com/office/officeart/2018/5/layout/IconCircleLabelList"/>
    <dgm:cxn modelId="{B86F4B58-5307-4399-AB7B-931ECE5FA27D}" type="presParOf" srcId="{6202A0FA-F31A-4298-B810-BF3CA979FFD3}" destId="{01B8E7CB-4397-4C9D-B32F-D31EB00C1019}" srcOrd="1" destOrd="0" presId="urn:microsoft.com/office/officeart/2018/5/layout/IconCircleLabelList"/>
    <dgm:cxn modelId="{2059C4BF-B4B1-46F9-955C-7F221259AAAC}" type="presParOf" srcId="{6202A0FA-F31A-4298-B810-BF3CA979FFD3}" destId="{71E3B850-9F9E-4829-9551-7473E3F484E6}" srcOrd="2" destOrd="0" presId="urn:microsoft.com/office/officeart/2018/5/layout/IconCircleLabelList"/>
    <dgm:cxn modelId="{BE5D8C17-5678-4F2E-8C4C-2B30EBD1F95A}" type="presParOf" srcId="{6202A0FA-F31A-4298-B810-BF3CA979FFD3}" destId="{A4306C73-469B-496D-88A0-FE18C88906F9}" srcOrd="3" destOrd="0" presId="urn:microsoft.com/office/officeart/2018/5/layout/IconCircleLabelList"/>
    <dgm:cxn modelId="{277283F3-8732-48E4-9FEE-1515AAD5C4E8}" type="presParOf" srcId="{1A1B8DF8-1349-4F22-A807-2578B19AD1C9}" destId="{B2AD85E5-CAFD-472F-942D-E3A008D64BAA}" srcOrd="1" destOrd="0" presId="urn:microsoft.com/office/officeart/2018/5/layout/IconCircleLabelList"/>
    <dgm:cxn modelId="{622C6ACA-4BC9-42BE-931A-4A5F865F42EF}" type="presParOf" srcId="{1A1B8DF8-1349-4F22-A807-2578B19AD1C9}" destId="{EE3CB899-FD7F-4639-AEFF-5EBE599CD1AF}" srcOrd="2" destOrd="0" presId="urn:microsoft.com/office/officeart/2018/5/layout/IconCircleLabelList"/>
    <dgm:cxn modelId="{1E57542B-F402-4988-AFEF-B52A6BCD0B0E}" type="presParOf" srcId="{EE3CB899-FD7F-4639-AEFF-5EBE599CD1AF}" destId="{83FCBC8B-105B-4F69-938C-0B0616127C27}" srcOrd="0" destOrd="0" presId="urn:microsoft.com/office/officeart/2018/5/layout/IconCircleLabelList"/>
    <dgm:cxn modelId="{B6DF8A4E-FAA7-4BF9-BCCC-25BFBFBF2CBB}" type="presParOf" srcId="{EE3CB899-FD7F-4639-AEFF-5EBE599CD1AF}" destId="{27AEA46A-2C0C-42AF-9F6F-A5D8A1E474DC}" srcOrd="1" destOrd="0" presId="urn:microsoft.com/office/officeart/2018/5/layout/IconCircleLabelList"/>
    <dgm:cxn modelId="{45E4606D-E84F-44E0-A266-FF9F668FEF2C}" type="presParOf" srcId="{EE3CB899-FD7F-4639-AEFF-5EBE599CD1AF}" destId="{C0E83CA0-3EFC-4BC3-A5A6-C2B68C1E19DD}" srcOrd="2" destOrd="0" presId="urn:microsoft.com/office/officeart/2018/5/layout/IconCircleLabelList"/>
    <dgm:cxn modelId="{7713CC75-1F65-4935-A81E-B73007CDFC29}" type="presParOf" srcId="{EE3CB899-FD7F-4639-AEFF-5EBE599CD1AF}" destId="{BE7CEC2C-474F-4D4F-BACB-F9161A23CB95}" srcOrd="3" destOrd="0" presId="urn:microsoft.com/office/officeart/2018/5/layout/IconCircleLabelList"/>
    <dgm:cxn modelId="{85365F48-BDB9-4EDF-A628-901DC108C276}" type="presParOf" srcId="{1A1B8DF8-1349-4F22-A807-2578B19AD1C9}" destId="{6E81FE17-EBD4-44EF-A9BC-07391D6957EC}" srcOrd="3" destOrd="0" presId="urn:microsoft.com/office/officeart/2018/5/layout/IconCircleLabelList"/>
    <dgm:cxn modelId="{62BAD5E2-EEA5-45F4-91D2-8ACCDDB38253}" type="presParOf" srcId="{1A1B8DF8-1349-4F22-A807-2578B19AD1C9}" destId="{856F6742-DE2B-4AA4-9ACB-1216F44EBFC2}" srcOrd="4" destOrd="0" presId="urn:microsoft.com/office/officeart/2018/5/layout/IconCircleLabelList"/>
    <dgm:cxn modelId="{ECE897DB-087B-4A72-A613-28ED5B546C0A}" type="presParOf" srcId="{856F6742-DE2B-4AA4-9ACB-1216F44EBFC2}" destId="{AECFECD5-5B4A-4589-8F70-99AC18A48365}" srcOrd="0" destOrd="0" presId="urn:microsoft.com/office/officeart/2018/5/layout/IconCircleLabelList"/>
    <dgm:cxn modelId="{7AF778BA-A29A-4AED-87A0-C446DD593491}" type="presParOf" srcId="{856F6742-DE2B-4AA4-9ACB-1216F44EBFC2}" destId="{11A9EAC7-F950-4C6C-8DC2-373B17BE8C73}" srcOrd="1" destOrd="0" presId="urn:microsoft.com/office/officeart/2018/5/layout/IconCircleLabelList"/>
    <dgm:cxn modelId="{CF9C2EFC-7719-4E1A-9191-3A57F85F2F76}" type="presParOf" srcId="{856F6742-DE2B-4AA4-9ACB-1216F44EBFC2}" destId="{1FCD41DA-5960-4FD6-8EF1-C0B24E6788E5}" srcOrd="2" destOrd="0" presId="urn:microsoft.com/office/officeart/2018/5/layout/IconCircleLabelList"/>
    <dgm:cxn modelId="{D8492E39-6F86-4E75-B53D-A0BA9E352205}" type="presParOf" srcId="{856F6742-DE2B-4AA4-9ACB-1216F44EBFC2}" destId="{BB0319D8-D6A7-4F7A-A5A9-CB4BB257AB01}" srcOrd="3" destOrd="0" presId="urn:microsoft.com/office/officeart/2018/5/layout/IconCircleLabelList"/>
    <dgm:cxn modelId="{31D841C7-918B-4E68-9C20-5C35C5D7ADD7}" type="presParOf" srcId="{1A1B8DF8-1349-4F22-A807-2578B19AD1C9}" destId="{6141927E-5F0E-4E17-BAB6-85C86CE2B55A}" srcOrd="5" destOrd="0" presId="urn:microsoft.com/office/officeart/2018/5/layout/IconCircleLabelList"/>
    <dgm:cxn modelId="{DEAB3DD0-10AD-4CF7-B5EF-A6A88EE5E4BC}" type="presParOf" srcId="{1A1B8DF8-1349-4F22-A807-2578B19AD1C9}" destId="{B49B1F51-4D17-448E-9DCE-CBB2A4EAC855}" srcOrd="6" destOrd="0" presId="urn:microsoft.com/office/officeart/2018/5/layout/IconCircleLabelList"/>
    <dgm:cxn modelId="{08052619-5B24-4ADA-912D-CABD6945000F}" type="presParOf" srcId="{B49B1F51-4D17-448E-9DCE-CBB2A4EAC855}" destId="{BB0571E2-719F-4D70-85C0-ED42CC0D1D30}" srcOrd="0" destOrd="0" presId="urn:microsoft.com/office/officeart/2018/5/layout/IconCircleLabelList"/>
    <dgm:cxn modelId="{DA2DE2A3-734E-4464-A43E-7D413197B9CD}" type="presParOf" srcId="{B49B1F51-4D17-448E-9DCE-CBB2A4EAC855}" destId="{ABF13B5C-2226-4BA0-A506-8C8B1D680D27}" srcOrd="1" destOrd="0" presId="urn:microsoft.com/office/officeart/2018/5/layout/IconCircleLabelList"/>
    <dgm:cxn modelId="{D708C6C1-E913-4434-B98E-5296DB99B278}" type="presParOf" srcId="{B49B1F51-4D17-448E-9DCE-CBB2A4EAC855}" destId="{851846F1-A39D-4908-9191-7CC5F0E3DABC}" srcOrd="2" destOrd="0" presId="urn:microsoft.com/office/officeart/2018/5/layout/IconCircleLabelList"/>
    <dgm:cxn modelId="{4B8A0890-5C4C-4C12-9617-A25D03DA9F8F}" type="presParOf" srcId="{B49B1F51-4D17-448E-9DCE-CBB2A4EAC855}" destId="{E935CCA2-F947-4230-8055-E2F56360A5C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6BA5D2-852B-48C6-A7F2-F8102116E04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DC57A01-5BCE-4EA9-B54D-97EA2F62D4A9}">
      <dgm:prSet/>
      <dgm:spPr/>
      <dgm:t>
        <a:bodyPr/>
        <a:lstStyle/>
        <a:p>
          <a:r>
            <a:rPr lang="en-US" dirty="0"/>
            <a:t>There are two distinct roles, each with their own set of responsibilities and regulations based on their affiliation. It is imperative to adhere to both sets of regulations, and potentially a third if external funding is obtained.</a:t>
          </a:r>
        </a:p>
      </dgm:t>
    </dgm:pt>
    <dgm:pt modelId="{659D9483-2181-44E8-B710-F86E4C4C170F}" type="parTrans" cxnId="{0B317DDA-15D6-4049-B6F8-9FA10E2C2DEE}">
      <dgm:prSet/>
      <dgm:spPr/>
      <dgm:t>
        <a:bodyPr/>
        <a:lstStyle/>
        <a:p>
          <a:endParaRPr lang="en-US"/>
        </a:p>
      </dgm:t>
    </dgm:pt>
    <dgm:pt modelId="{74FA76EC-E440-4A84-9B79-B64EADE8B557}" type="sibTrans" cxnId="{0B317DDA-15D6-4049-B6F8-9FA10E2C2DEE}">
      <dgm:prSet/>
      <dgm:spPr/>
      <dgm:t>
        <a:bodyPr/>
        <a:lstStyle/>
        <a:p>
          <a:endParaRPr lang="en-US"/>
        </a:p>
      </dgm:t>
    </dgm:pt>
    <dgm:pt modelId="{FE0F0580-E682-4AD3-8172-93EAB8E72490}">
      <dgm:prSet/>
      <dgm:spPr/>
      <dgm:t>
        <a:bodyPr/>
        <a:lstStyle/>
        <a:p>
          <a:r>
            <a:rPr lang="en-US" dirty="0"/>
            <a:t>It is imperative that</a:t>
          </a:r>
        </a:p>
      </dgm:t>
    </dgm:pt>
    <dgm:pt modelId="{6C6DE184-F64F-415E-B1BE-C4750C403E62}" type="parTrans" cxnId="{0284C353-FEBA-4BD8-A1DE-8CAC758C9FCB}">
      <dgm:prSet/>
      <dgm:spPr/>
      <dgm:t>
        <a:bodyPr/>
        <a:lstStyle/>
        <a:p>
          <a:endParaRPr lang="en-US"/>
        </a:p>
      </dgm:t>
    </dgm:pt>
    <dgm:pt modelId="{06848D7A-81B4-4CD1-8579-83599F11F8EB}" type="sibTrans" cxnId="{0284C353-FEBA-4BD8-A1DE-8CAC758C9FCB}">
      <dgm:prSet/>
      <dgm:spPr/>
      <dgm:t>
        <a:bodyPr/>
        <a:lstStyle/>
        <a:p>
          <a:endParaRPr lang="en-US"/>
        </a:p>
      </dgm:t>
    </dgm:pt>
    <dgm:pt modelId="{28A53A34-6F74-4208-B99A-C3242FD1EB79}">
      <dgm:prSet/>
      <dgm:spPr/>
      <dgm:t>
        <a:bodyPr/>
        <a:lstStyle/>
        <a:p>
          <a:r>
            <a:rPr lang="en-US" dirty="0"/>
            <a:t>the guidelines for dissertations align with the institutional policy for research data management (RDM).</a:t>
          </a:r>
        </a:p>
      </dgm:t>
    </dgm:pt>
    <dgm:pt modelId="{476905D4-637C-4D96-8716-D4FA5EBD72A0}" type="parTrans" cxnId="{9C4B826E-3C50-439C-8AFB-894F17647596}">
      <dgm:prSet/>
      <dgm:spPr/>
      <dgm:t>
        <a:bodyPr/>
        <a:lstStyle/>
        <a:p>
          <a:endParaRPr lang="en-US"/>
        </a:p>
      </dgm:t>
    </dgm:pt>
    <dgm:pt modelId="{EA2DBCB2-9DF2-44E6-A9D6-E64ACEA7CE37}" type="sibTrans" cxnId="{9C4B826E-3C50-439C-8AFB-894F17647596}">
      <dgm:prSet/>
      <dgm:spPr/>
      <dgm:t>
        <a:bodyPr/>
        <a:lstStyle/>
        <a:p>
          <a:endParaRPr lang="en-US"/>
        </a:p>
      </dgm:t>
    </dgm:pt>
    <dgm:pt modelId="{414FB99E-5116-4202-8058-34D14ADBA75A}">
      <dgm:prSet/>
      <dgm:spPr/>
      <dgm:t>
        <a:bodyPr/>
        <a:lstStyle/>
        <a:p>
          <a:r>
            <a:rPr lang="en-US" dirty="0"/>
            <a:t>professional development </a:t>
          </a:r>
          <a:r>
            <a:rPr lang="en-US" dirty="0">
              <a:latin typeface="Calibri Light" panose="020F0302020204030204"/>
            </a:rPr>
            <a:t>program</a:t>
          </a:r>
          <a:r>
            <a:rPr lang="en-US" dirty="0"/>
            <a:t> incorporate RDM literacy tailored to the home institutions of individuals, in this case Indonesia, as well as their academic institution, a UK university.</a:t>
          </a:r>
        </a:p>
      </dgm:t>
    </dgm:pt>
    <dgm:pt modelId="{5DAB0A1E-24CC-457B-8C95-15F6248AA6E3}" type="parTrans" cxnId="{899BC921-11E4-4532-B166-B77D1675E409}">
      <dgm:prSet/>
      <dgm:spPr/>
      <dgm:t>
        <a:bodyPr/>
        <a:lstStyle/>
        <a:p>
          <a:endParaRPr lang="en-US"/>
        </a:p>
      </dgm:t>
    </dgm:pt>
    <dgm:pt modelId="{58E0A05A-132B-496B-B141-F591F2274D4A}" type="sibTrans" cxnId="{899BC921-11E4-4532-B166-B77D1675E409}">
      <dgm:prSet/>
      <dgm:spPr/>
      <dgm:t>
        <a:bodyPr/>
        <a:lstStyle/>
        <a:p>
          <a:endParaRPr lang="en-US"/>
        </a:p>
      </dgm:t>
    </dgm:pt>
    <dgm:pt modelId="{6CB6E7B9-BC4C-4311-959D-7A1EA751F9CC}">
      <dgm:prSet/>
      <dgm:spPr/>
      <dgm:t>
        <a:bodyPr/>
        <a:lstStyle/>
        <a:p>
          <a:r>
            <a:rPr lang="en-US" dirty="0"/>
            <a:t>Limitation</a:t>
          </a:r>
        </a:p>
      </dgm:t>
    </dgm:pt>
    <dgm:pt modelId="{A5A65722-5222-4CB0-AAE2-B95055D7ED9F}" type="parTrans" cxnId="{09724B6A-130F-4188-B0E5-95B7FD3FA225}">
      <dgm:prSet/>
      <dgm:spPr/>
      <dgm:t>
        <a:bodyPr/>
        <a:lstStyle/>
        <a:p>
          <a:endParaRPr lang="en-US"/>
        </a:p>
      </dgm:t>
    </dgm:pt>
    <dgm:pt modelId="{E3647C9F-CEC4-46FA-AAFB-BE1DDCA92EA3}" type="sibTrans" cxnId="{09724B6A-130F-4188-B0E5-95B7FD3FA225}">
      <dgm:prSet/>
      <dgm:spPr/>
      <dgm:t>
        <a:bodyPr/>
        <a:lstStyle/>
        <a:p>
          <a:endParaRPr lang="en-US"/>
        </a:p>
      </dgm:t>
    </dgm:pt>
    <dgm:pt modelId="{2E48C722-E23B-472C-BEF2-53A810304C1C}">
      <dgm:prSet/>
      <dgm:spPr/>
      <dgm:t>
        <a:bodyPr/>
        <a:lstStyle/>
        <a:p>
          <a:r>
            <a:rPr lang="en-US" dirty="0"/>
            <a:t>the variability in the experiences and perspectives of the participants, as well as their educational backgrounds.</a:t>
          </a:r>
        </a:p>
      </dgm:t>
    </dgm:pt>
    <dgm:pt modelId="{11D19CEF-676D-4553-9799-A8CC1AA9EF05}" type="parTrans" cxnId="{8EA481B0-A36F-4EF0-84C9-B4C6816F2A20}">
      <dgm:prSet/>
      <dgm:spPr/>
      <dgm:t>
        <a:bodyPr/>
        <a:lstStyle/>
        <a:p>
          <a:endParaRPr lang="en-US"/>
        </a:p>
      </dgm:t>
    </dgm:pt>
    <dgm:pt modelId="{BC271DB1-1274-4FE1-B51B-6DD22F3C83A9}" type="sibTrans" cxnId="{8EA481B0-A36F-4EF0-84C9-B4C6816F2A20}">
      <dgm:prSet/>
      <dgm:spPr/>
      <dgm:t>
        <a:bodyPr/>
        <a:lstStyle/>
        <a:p>
          <a:endParaRPr lang="en-US"/>
        </a:p>
      </dgm:t>
    </dgm:pt>
    <dgm:pt modelId="{31BBE602-8C80-466C-9E66-B5C02C5587C5}">
      <dgm:prSet/>
      <dgm:spPr/>
      <dgm:t>
        <a:bodyPr/>
        <a:lstStyle/>
        <a:p>
          <a:r>
            <a:rPr lang="en-US" dirty="0"/>
            <a:t>the methodology employed to collect and </a:t>
          </a:r>
          <a:r>
            <a:rPr lang="en-US" dirty="0">
              <a:latin typeface="Calibri Light" panose="020F0302020204030204"/>
            </a:rPr>
            <a:t>analyze</a:t>
          </a:r>
          <a:r>
            <a:rPr lang="en-US" dirty="0"/>
            <a:t> the data may have been influenced by institutional policies.</a:t>
          </a:r>
        </a:p>
      </dgm:t>
    </dgm:pt>
    <dgm:pt modelId="{71DC2703-8C53-4251-8F83-55DAACA1D661}" type="parTrans" cxnId="{C51A545D-354B-46EB-9333-E0D8A6693326}">
      <dgm:prSet/>
      <dgm:spPr/>
      <dgm:t>
        <a:bodyPr/>
        <a:lstStyle/>
        <a:p>
          <a:endParaRPr lang="en-US"/>
        </a:p>
      </dgm:t>
    </dgm:pt>
    <dgm:pt modelId="{6B0A8358-1D4D-4A3D-A25B-0C21D5C6BB13}" type="sibTrans" cxnId="{C51A545D-354B-46EB-9333-E0D8A6693326}">
      <dgm:prSet/>
      <dgm:spPr/>
      <dgm:t>
        <a:bodyPr/>
        <a:lstStyle/>
        <a:p>
          <a:endParaRPr lang="en-US"/>
        </a:p>
      </dgm:t>
    </dgm:pt>
    <dgm:pt modelId="{B74A71C2-E659-4833-83B4-0906B9FB5152}">
      <dgm:prSet/>
      <dgm:spPr/>
      <dgm:t>
        <a:bodyPr/>
        <a:lstStyle/>
        <a:p>
          <a:r>
            <a:rPr lang="en-US" dirty="0"/>
            <a:t>Further study</a:t>
          </a:r>
        </a:p>
      </dgm:t>
    </dgm:pt>
    <dgm:pt modelId="{5C18833E-7011-447B-B876-8058D09143F3}" type="parTrans" cxnId="{E246A9E7-2A50-46A6-8C8E-0F663C424065}">
      <dgm:prSet/>
      <dgm:spPr/>
      <dgm:t>
        <a:bodyPr/>
        <a:lstStyle/>
        <a:p>
          <a:endParaRPr lang="en-US"/>
        </a:p>
      </dgm:t>
    </dgm:pt>
    <dgm:pt modelId="{E7B0A6C5-DEBA-4A76-BE59-C5679CB2260F}" type="sibTrans" cxnId="{E246A9E7-2A50-46A6-8C8E-0F663C424065}">
      <dgm:prSet/>
      <dgm:spPr/>
      <dgm:t>
        <a:bodyPr/>
        <a:lstStyle/>
        <a:p>
          <a:endParaRPr lang="en-US"/>
        </a:p>
      </dgm:t>
    </dgm:pt>
    <dgm:pt modelId="{6F002187-9E84-4C84-B6D2-CBE54D2680FE}">
      <dgm:prSet/>
      <dgm:spPr/>
      <dgm:t>
        <a:bodyPr/>
        <a:lstStyle/>
        <a:p>
          <a:r>
            <a:rPr lang="en-US" dirty="0"/>
            <a:t>Although this study solely focused on RDM policy and planning, there is potential for further research in other areas of the lifecycle to advance the understanding of RDM literacy both in Indonesia and globally.</a:t>
          </a:r>
        </a:p>
      </dgm:t>
    </dgm:pt>
    <dgm:pt modelId="{05366498-6200-4BC8-94F7-825C953E5C8F}" type="parTrans" cxnId="{4B073CE6-59AA-4D89-BD3B-D0585C04382F}">
      <dgm:prSet/>
      <dgm:spPr/>
      <dgm:t>
        <a:bodyPr/>
        <a:lstStyle/>
        <a:p>
          <a:endParaRPr lang="en-US"/>
        </a:p>
      </dgm:t>
    </dgm:pt>
    <dgm:pt modelId="{EA577C02-E95F-4819-8C02-85964981828E}" type="sibTrans" cxnId="{4B073CE6-59AA-4D89-BD3B-D0585C04382F}">
      <dgm:prSet/>
      <dgm:spPr/>
      <dgm:t>
        <a:bodyPr/>
        <a:lstStyle/>
        <a:p>
          <a:endParaRPr lang="en-US"/>
        </a:p>
      </dgm:t>
    </dgm:pt>
    <dgm:pt modelId="{9EA519E0-E9C3-4131-9929-7A221F6E2A52}" type="pres">
      <dgm:prSet presAssocID="{586BA5D2-852B-48C6-A7F2-F8102116E04A}" presName="root" presStyleCnt="0">
        <dgm:presLayoutVars>
          <dgm:dir/>
          <dgm:resizeHandles val="exact"/>
        </dgm:presLayoutVars>
      </dgm:prSet>
      <dgm:spPr/>
    </dgm:pt>
    <dgm:pt modelId="{413802B2-57F0-4B68-81A5-DF9B9F8F262B}" type="pres">
      <dgm:prSet presAssocID="{EDC57A01-5BCE-4EA9-B54D-97EA2F62D4A9}" presName="compNode" presStyleCnt="0"/>
      <dgm:spPr/>
    </dgm:pt>
    <dgm:pt modelId="{61445961-9098-4C27-96A8-41F1251CF9B2}" type="pres">
      <dgm:prSet presAssocID="{EDC57A01-5BCE-4EA9-B54D-97EA2F62D4A9}" presName="bgRect" presStyleLbl="bgShp" presStyleIdx="0" presStyleCnt="4"/>
      <dgm:spPr/>
    </dgm:pt>
    <dgm:pt modelId="{23834811-69A9-4DEA-9556-C05E8E78D52E}" type="pres">
      <dgm:prSet presAssocID="{EDC57A01-5BCE-4EA9-B54D-97EA2F62D4A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nching Diagram"/>
        </a:ext>
      </dgm:extLst>
    </dgm:pt>
    <dgm:pt modelId="{BB104183-5EB0-47B8-8769-DE859F82DBCC}" type="pres">
      <dgm:prSet presAssocID="{EDC57A01-5BCE-4EA9-B54D-97EA2F62D4A9}" presName="spaceRect" presStyleCnt="0"/>
      <dgm:spPr/>
    </dgm:pt>
    <dgm:pt modelId="{DCBA4E7F-5CB4-4A53-8302-D461AB970B2A}" type="pres">
      <dgm:prSet presAssocID="{EDC57A01-5BCE-4EA9-B54D-97EA2F62D4A9}" presName="parTx" presStyleLbl="revTx" presStyleIdx="0" presStyleCnt="7">
        <dgm:presLayoutVars>
          <dgm:chMax val="0"/>
          <dgm:chPref val="0"/>
        </dgm:presLayoutVars>
      </dgm:prSet>
      <dgm:spPr/>
    </dgm:pt>
    <dgm:pt modelId="{C6C9C5D3-52C3-4BCE-B89B-22DB9CB7A915}" type="pres">
      <dgm:prSet presAssocID="{74FA76EC-E440-4A84-9B79-B64EADE8B557}" presName="sibTrans" presStyleCnt="0"/>
      <dgm:spPr/>
    </dgm:pt>
    <dgm:pt modelId="{1FE48BDD-7022-4872-B47B-EE7B6E030DC1}" type="pres">
      <dgm:prSet presAssocID="{FE0F0580-E682-4AD3-8172-93EAB8E72490}" presName="compNode" presStyleCnt="0"/>
      <dgm:spPr/>
    </dgm:pt>
    <dgm:pt modelId="{6E7EE9AD-B5A6-4D73-8222-CC1B8699EB9C}" type="pres">
      <dgm:prSet presAssocID="{FE0F0580-E682-4AD3-8172-93EAB8E72490}" presName="bgRect" presStyleLbl="bgShp" presStyleIdx="1" presStyleCnt="4"/>
      <dgm:spPr/>
    </dgm:pt>
    <dgm:pt modelId="{69C8B3DD-C3F4-4159-9024-1F9D4FC99696}" type="pres">
      <dgm:prSet presAssocID="{FE0F0580-E682-4AD3-8172-93EAB8E724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grammer"/>
        </a:ext>
      </dgm:extLst>
    </dgm:pt>
    <dgm:pt modelId="{996CB8F4-F6A1-4AF5-B6A7-35BB35B264F9}" type="pres">
      <dgm:prSet presAssocID="{FE0F0580-E682-4AD3-8172-93EAB8E72490}" presName="spaceRect" presStyleCnt="0"/>
      <dgm:spPr/>
    </dgm:pt>
    <dgm:pt modelId="{456E61AF-F5BE-48F0-A835-3C8AA37B51E7}" type="pres">
      <dgm:prSet presAssocID="{FE0F0580-E682-4AD3-8172-93EAB8E72490}" presName="parTx" presStyleLbl="revTx" presStyleIdx="1" presStyleCnt="7">
        <dgm:presLayoutVars>
          <dgm:chMax val="0"/>
          <dgm:chPref val="0"/>
        </dgm:presLayoutVars>
      </dgm:prSet>
      <dgm:spPr/>
    </dgm:pt>
    <dgm:pt modelId="{28497F6E-4FF3-4A58-8B03-E8B46F12132D}" type="pres">
      <dgm:prSet presAssocID="{FE0F0580-E682-4AD3-8172-93EAB8E72490}" presName="desTx" presStyleLbl="revTx" presStyleIdx="2" presStyleCnt="7">
        <dgm:presLayoutVars/>
      </dgm:prSet>
      <dgm:spPr/>
    </dgm:pt>
    <dgm:pt modelId="{E8396F32-A1B5-47A9-A785-684D0BEB0D6A}" type="pres">
      <dgm:prSet presAssocID="{06848D7A-81B4-4CD1-8579-83599F11F8EB}" presName="sibTrans" presStyleCnt="0"/>
      <dgm:spPr/>
    </dgm:pt>
    <dgm:pt modelId="{7BDEBD87-87BF-44BC-9E5B-633C5BBE2538}" type="pres">
      <dgm:prSet presAssocID="{6CB6E7B9-BC4C-4311-959D-7A1EA751F9CC}" presName="compNode" presStyleCnt="0"/>
      <dgm:spPr/>
    </dgm:pt>
    <dgm:pt modelId="{AC403534-8416-464D-8F28-BBD3D7EE158B}" type="pres">
      <dgm:prSet presAssocID="{6CB6E7B9-BC4C-4311-959D-7A1EA751F9CC}" presName="bgRect" presStyleLbl="bgShp" presStyleIdx="2" presStyleCnt="4"/>
      <dgm:spPr/>
    </dgm:pt>
    <dgm:pt modelId="{65B353ED-373A-44DB-99AF-6D6EC6A3A35B}" type="pres">
      <dgm:prSet presAssocID="{6CB6E7B9-BC4C-4311-959D-7A1EA751F9C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DF91E552-BB25-48AB-9B54-ED7FEAFBBE05}" type="pres">
      <dgm:prSet presAssocID="{6CB6E7B9-BC4C-4311-959D-7A1EA751F9CC}" presName="spaceRect" presStyleCnt="0"/>
      <dgm:spPr/>
    </dgm:pt>
    <dgm:pt modelId="{EF2A6BEE-B9AF-4BE7-96E3-49E0D7486963}" type="pres">
      <dgm:prSet presAssocID="{6CB6E7B9-BC4C-4311-959D-7A1EA751F9CC}" presName="parTx" presStyleLbl="revTx" presStyleIdx="3" presStyleCnt="7">
        <dgm:presLayoutVars>
          <dgm:chMax val="0"/>
          <dgm:chPref val="0"/>
        </dgm:presLayoutVars>
      </dgm:prSet>
      <dgm:spPr/>
    </dgm:pt>
    <dgm:pt modelId="{E6E96615-659C-4026-A608-9D98D5D76540}" type="pres">
      <dgm:prSet presAssocID="{6CB6E7B9-BC4C-4311-959D-7A1EA751F9CC}" presName="desTx" presStyleLbl="revTx" presStyleIdx="4" presStyleCnt="7">
        <dgm:presLayoutVars/>
      </dgm:prSet>
      <dgm:spPr/>
    </dgm:pt>
    <dgm:pt modelId="{5D42B71D-50FD-4302-A44D-73BBC51417DE}" type="pres">
      <dgm:prSet presAssocID="{E3647C9F-CEC4-46FA-AAFB-BE1DDCA92EA3}" presName="sibTrans" presStyleCnt="0"/>
      <dgm:spPr/>
    </dgm:pt>
    <dgm:pt modelId="{87A3F590-0F6C-4776-B0DF-34ED6C4E66B1}" type="pres">
      <dgm:prSet presAssocID="{B74A71C2-E659-4833-83B4-0906B9FB5152}" presName="compNode" presStyleCnt="0"/>
      <dgm:spPr/>
    </dgm:pt>
    <dgm:pt modelId="{A597C8C4-7903-4336-B8B4-1179C935BAC3}" type="pres">
      <dgm:prSet presAssocID="{B74A71C2-E659-4833-83B4-0906B9FB5152}" presName="bgRect" presStyleLbl="bgShp" presStyleIdx="3" presStyleCnt="4"/>
      <dgm:spPr/>
    </dgm:pt>
    <dgm:pt modelId="{5424C458-D8A4-4F43-8DE0-42EC17036B16}" type="pres">
      <dgm:prSet presAssocID="{B74A71C2-E659-4833-83B4-0906B9FB515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9CF11505-74CE-4693-A79A-4430D2F34120}" type="pres">
      <dgm:prSet presAssocID="{B74A71C2-E659-4833-83B4-0906B9FB5152}" presName="spaceRect" presStyleCnt="0"/>
      <dgm:spPr/>
    </dgm:pt>
    <dgm:pt modelId="{4DB97426-E80A-4169-A919-EFF201A67494}" type="pres">
      <dgm:prSet presAssocID="{B74A71C2-E659-4833-83B4-0906B9FB5152}" presName="parTx" presStyleLbl="revTx" presStyleIdx="5" presStyleCnt="7">
        <dgm:presLayoutVars>
          <dgm:chMax val="0"/>
          <dgm:chPref val="0"/>
        </dgm:presLayoutVars>
      </dgm:prSet>
      <dgm:spPr/>
    </dgm:pt>
    <dgm:pt modelId="{B0A1889B-049E-4625-B17F-554F789C999D}" type="pres">
      <dgm:prSet presAssocID="{B74A71C2-E659-4833-83B4-0906B9FB5152}" presName="desTx" presStyleLbl="revTx" presStyleIdx="6" presStyleCnt="7">
        <dgm:presLayoutVars/>
      </dgm:prSet>
      <dgm:spPr/>
    </dgm:pt>
  </dgm:ptLst>
  <dgm:cxnLst>
    <dgm:cxn modelId="{9248A518-84D0-4553-8998-EBD45704ACE4}" type="presOf" srcId="{B74A71C2-E659-4833-83B4-0906B9FB5152}" destId="{4DB97426-E80A-4169-A919-EFF201A67494}" srcOrd="0" destOrd="0" presId="urn:microsoft.com/office/officeart/2018/2/layout/IconVerticalSolidList"/>
    <dgm:cxn modelId="{899BC921-11E4-4532-B166-B77D1675E409}" srcId="{FE0F0580-E682-4AD3-8172-93EAB8E72490}" destId="{414FB99E-5116-4202-8058-34D14ADBA75A}" srcOrd="1" destOrd="0" parTransId="{5DAB0A1E-24CC-457B-8C95-15F6248AA6E3}" sibTransId="{58E0A05A-132B-496B-B141-F591F2274D4A}"/>
    <dgm:cxn modelId="{C51A545D-354B-46EB-9333-E0D8A6693326}" srcId="{6CB6E7B9-BC4C-4311-959D-7A1EA751F9CC}" destId="{31BBE602-8C80-466C-9E66-B5C02C5587C5}" srcOrd="1" destOrd="0" parTransId="{71DC2703-8C53-4251-8F83-55DAACA1D661}" sibTransId="{6B0A8358-1D4D-4A3D-A25B-0C21D5C6BB13}"/>
    <dgm:cxn modelId="{2C40D644-C1BB-4B8D-A1E9-9F8D9550E1EB}" type="presOf" srcId="{EDC57A01-5BCE-4EA9-B54D-97EA2F62D4A9}" destId="{DCBA4E7F-5CB4-4A53-8302-D461AB970B2A}" srcOrd="0" destOrd="0" presId="urn:microsoft.com/office/officeart/2018/2/layout/IconVerticalSolidList"/>
    <dgm:cxn modelId="{09724B6A-130F-4188-B0E5-95B7FD3FA225}" srcId="{586BA5D2-852B-48C6-A7F2-F8102116E04A}" destId="{6CB6E7B9-BC4C-4311-959D-7A1EA751F9CC}" srcOrd="2" destOrd="0" parTransId="{A5A65722-5222-4CB0-AAE2-B95055D7ED9F}" sibTransId="{E3647C9F-CEC4-46FA-AAFB-BE1DDCA92EA3}"/>
    <dgm:cxn modelId="{9C4B826E-3C50-439C-8AFB-894F17647596}" srcId="{FE0F0580-E682-4AD3-8172-93EAB8E72490}" destId="{28A53A34-6F74-4208-B99A-C3242FD1EB79}" srcOrd="0" destOrd="0" parTransId="{476905D4-637C-4D96-8716-D4FA5EBD72A0}" sibTransId="{EA2DBCB2-9DF2-44E6-A9D6-E64ACEA7CE37}"/>
    <dgm:cxn modelId="{0284C353-FEBA-4BD8-A1DE-8CAC758C9FCB}" srcId="{586BA5D2-852B-48C6-A7F2-F8102116E04A}" destId="{FE0F0580-E682-4AD3-8172-93EAB8E72490}" srcOrd="1" destOrd="0" parTransId="{6C6DE184-F64F-415E-B1BE-C4750C403E62}" sibTransId="{06848D7A-81B4-4CD1-8579-83599F11F8EB}"/>
    <dgm:cxn modelId="{CDBA7184-0903-49A0-89B1-672492DF60D1}" type="presOf" srcId="{414FB99E-5116-4202-8058-34D14ADBA75A}" destId="{28497F6E-4FF3-4A58-8B03-E8B46F12132D}" srcOrd="0" destOrd="1" presId="urn:microsoft.com/office/officeart/2018/2/layout/IconVerticalSolidList"/>
    <dgm:cxn modelId="{D0977B8A-6593-468F-BF47-C66912DA7800}" type="presOf" srcId="{586BA5D2-852B-48C6-A7F2-F8102116E04A}" destId="{9EA519E0-E9C3-4131-9929-7A221F6E2A52}" srcOrd="0" destOrd="0" presId="urn:microsoft.com/office/officeart/2018/2/layout/IconVerticalSolidList"/>
    <dgm:cxn modelId="{8D0D3E8F-F4BE-411C-8057-A0659BE5AEC0}" type="presOf" srcId="{28A53A34-6F74-4208-B99A-C3242FD1EB79}" destId="{28497F6E-4FF3-4A58-8B03-E8B46F12132D}" srcOrd="0" destOrd="0" presId="urn:microsoft.com/office/officeart/2018/2/layout/IconVerticalSolidList"/>
    <dgm:cxn modelId="{567772A2-796A-43DD-9104-9F867C60F8D8}" type="presOf" srcId="{6F002187-9E84-4C84-B6D2-CBE54D2680FE}" destId="{B0A1889B-049E-4625-B17F-554F789C999D}" srcOrd="0" destOrd="0" presId="urn:microsoft.com/office/officeart/2018/2/layout/IconVerticalSolidList"/>
    <dgm:cxn modelId="{FEEE9EA3-84CD-4C6F-9F5F-C5EBFE01D7C6}" type="presOf" srcId="{6CB6E7B9-BC4C-4311-959D-7A1EA751F9CC}" destId="{EF2A6BEE-B9AF-4BE7-96E3-49E0D7486963}" srcOrd="0" destOrd="0" presId="urn:microsoft.com/office/officeart/2018/2/layout/IconVerticalSolidList"/>
    <dgm:cxn modelId="{8EA481B0-A36F-4EF0-84C9-B4C6816F2A20}" srcId="{6CB6E7B9-BC4C-4311-959D-7A1EA751F9CC}" destId="{2E48C722-E23B-472C-BEF2-53A810304C1C}" srcOrd="0" destOrd="0" parTransId="{11D19CEF-676D-4553-9799-A8CC1AA9EF05}" sibTransId="{BC271DB1-1274-4FE1-B51B-6DD22F3C83A9}"/>
    <dgm:cxn modelId="{0B317DDA-15D6-4049-B6F8-9FA10E2C2DEE}" srcId="{586BA5D2-852B-48C6-A7F2-F8102116E04A}" destId="{EDC57A01-5BCE-4EA9-B54D-97EA2F62D4A9}" srcOrd="0" destOrd="0" parTransId="{659D9483-2181-44E8-B710-F86E4C4C170F}" sibTransId="{74FA76EC-E440-4A84-9B79-B64EADE8B557}"/>
    <dgm:cxn modelId="{2AC132E3-0D0D-499F-BD11-B5A562B31CE2}" type="presOf" srcId="{2E48C722-E23B-472C-BEF2-53A810304C1C}" destId="{E6E96615-659C-4026-A608-9D98D5D76540}" srcOrd="0" destOrd="0" presId="urn:microsoft.com/office/officeart/2018/2/layout/IconVerticalSolidList"/>
    <dgm:cxn modelId="{4B073CE6-59AA-4D89-BD3B-D0585C04382F}" srcId="{B74A71C2-E659-4833-83B4-0906B9FB5152}" destId="{6F002187-9E84-4C84-B6D2-CBE54D2680FE}" srcOrd="0" destOrd="0" parTransId="{05366498-6200-4BC8-94F7-825C953E5C8F}" sibTransId="{EA577C02-E95F-4819-8C02-85964981828E}"/>
    <dgm:cxn modelId="{F9E69BE7-7EA8-457B-8800-19C94D1CA06F}" type="presOf" srcId="{FE0F0580-E682-4AD3-8172-93EAB8E72490}" destId="{456E61AF-F5BE-48F0-A835-3C8AA37B51E7}" srcOrd="0" destOrd="0" presId="urn:microsoft.com/office/officeart/2018/2/layout/IconVerticalSolidList"/>
    <dgm:cxn modelId="{E246A9E7-2A50-46A6-8C8E-0F663C424065}" srcId="{586BA5D2-852B-48C6-A7F2-F8102116E04A}" destId="{B74A71C2-E659-4833-83B4-0906B9FB5152}" srcOrd="3" destOrd="0" parTransId="{5C18833E-7011-447B-B876-8058D09143F3}" sibTransId="{E7B0A6C5-DEBA-4A76-BE59-C5679CB2260F}"/>
    <dgm:cxn modelId="{00B36AFF-5EC4-4C0C-A4CE-141FCF0ADF2C}" type="presOf" srcId="{31BBE602-8C80-466C-9E66-B5C02C5587C5}" destId="{E6E96615-659C-4026-A608-9D98D5D76540}" srcOrd="0" destOrd="1" presId="urn:microsoft.com/office/officeart/2018/2/layout/IconVerticalSolidList"/>
    <dgm:cxn modelId="{1514D2F9-6AF8-46DC-A9CD-F7BB3B975929}" type="presParOf" srcId="{9EA519E0-E9C3-4131-9929-7A221F6E2A52}" destId="{413802B2-57F0-4B68-81A5-DF9B9F8F262B}" srcOrd="0" destOrd="0" presId="urn:microsoft.com/office/officeart/2018/2/layout/IconVerticalSolidList"/>
    <dgm:cxn modelId="{B1F93086-A6BA-4D51-8F15-277C0F97C9D2}" type="presParOf" srcId="{413802B2-57F0-4B68-81A5-DF9B9F8F262B}" destId="{61445961-9098-4C27-96A8-41F1251CF9B2}" srcOrd="0" destOrd="0" presId="urn:microsoft.com/office/officeart/2018/2/layout/IconVerticalSolidList"/>
    <dgm:cxn modelId="{CE95BB63-051F-4EC2-ADEB-6C03F7C213EF}" type="presParOf" srcId="{413802B2-57F0-4B68-81A5-DF9B9F8F262B}" destId="{23834811-69A9-4DEA-9556-C05E8E78D52E}" srcOrd="1" destOrd="0" presId="urn:microsoft.com/office/officeart/2018/2/layout/IconVerticalSolidList"/>
    <dgm:cxn modelId="{21555510-1621-43A3-A558-3816432DB062}" type="presParOf" srcId="{413802B2-57F0-4B68-81A5-DF9B9F8F262B}" destId="{BB104183-5EB0-47B8-8769-DE859F82DBCC}" srcOrd="2" destOrd="0" presId="urn:microsoft.com/office/officeart/2018/2/layout/IconVerticalSolidList"/>
    <dgm:cxn modelId="{D47BED2E-BE19-495F-B2CE-4262929F4652}" type="presParOf" srcId="{413802B2-57F0-4B68-81A5-DF9B9F8F262B}" destId="{DCBA4E7F-5CB4-4A53-8302-D461AB970B2A}" srcOrd="3" destOrd="0" presId="urn:microsoft.com/office/officeart/2018/2/layout/IconVerticalSolidList"/>
    <dgm:cxn modelId="{C28D21DB-6F99-4487-922C-7FD2E8F18EAA}" type="presParOf" srcId="{9EA519E0-E9C3-4131-9929-7A221F6E2A52}" destId="{C6C9C5D3-52C3-4BCE-B89B-22DB9CB7A915}" srcOrd="1" destOrd="0" presId="urn:microsoft.com/office/officeart/2018/2/layout/IconVerticalSolidList"/>
    <dgm:cxn modelId="{BB3E8DF9-2ECF-4399-A88E-98DC88B3A1F3}" type="presParOf" srcId="{9EA519E0-E9C3-4131-9929-7A221F6E2A52}" destId="{1FE48BDD-7022-4872-B47B-EE7B6E030DC1}" srcOrd="2" destOrd="0" presId="urn:microsoft.com/office/officeart/2018/2/layout/IconVerticalSolidList"/>
    <dgm:cxn modelId="{4276A198-37CF-4DEA-8A02-E7285EF5A7B8}" type="presParOf" srcId="{1FE48BDD-7022-4872-B47B-EE7B6E030DC1}" destId="{6E7EE9AD-B5A6-4D73-8222-CC1B8699EB9C}" srcOrd="0" destOrd="0" presId="urn:microsoft.com/office/officeart/2018/2/layout/IconVerticalSolidList"/>
    <dgm:cxn modelId="{829C5388-06DF-4C24-8207-E8F80BCC686B}" type="presParOf" srcId="{1FE48BDD-7022-4872-B47B-EE7B6E030DC1}" destId="{69C8B3DD-C3F4-4159-9024-1F9D4FC99696}" srcOrd="1" destOrd="0" presId="urn:microsoft.com/office/officeart/2018/2/layout/IconVerticalSolidList"/>
    <dgm:cxn modelId="{74F9EFA6-33DA-4A23-894C-54F6C914BA4A}" type="presParOf" srcId="{1FE48BDD-7022-4872-B47B-EE7B6E030DC1}" destId="{996CB8F4-F6A1-4AF5-B6A7-35BB35B264F9}" srcOrd="2" destOrd="0" presId="urn:microsoft.com/office/officeart/2018/2/layout/IconVerticalSolidList"/>
    <dgm:cxn modelId="{99FD7CD4-5967-4786-8985-CF32F7883FE2}" type="presParOf" srcId="{1FE48BDD-7022-4872-B47B-EE7B6E030DC1}" destId="{456E61AF-F5BE-48F0-A835-3C8AA37B51E7}" srcOrd="3" destOrd="0" presId="urn:microsoft.com/office/officeart/2018/2/layout/IconVerticalSolidList"/>
    <dgm:cxn modelId="{C7B58AE0-6082-4276-A222-83223EF7F532}" type="presParOf" srcId="{1FE48BDD-7022-4872-B47B-EE7B6E030DC1}" destId="{28497F6E-4FF3-4A58-8B03-E8B46F12132D}" srcOrd="4" destOrd="0" presId="urn:microsoft.com/office/officeart/2018/2/layout/IconVerticalSolidList"/>
    <dgm:cxn modelId="{C9BFF9C9-FD7F-4A69-9E3A-16CEF489FF2B}" type="presParOf" srcId="{9EA519E0-E9C3-4131-9929-7A221F6E2A52}" destId="{E8396F32-A1B5-47A9-A785-684D0BEB0D6A}" srcOrd="3" destOrd="0" presId="urn:microsoft.com/office/officeart/2018/2/layout/IconVerticalSolidList"/>
    <dgm:cxn modelId="{6F118272-4585-41B8-A744-87182F07F6DC}" type="presParOf" srcId="{9EA519E0-E9C3-4131-9929-7A221F6E2A52}" destId="{7BDEBD87-87BF-44BC-9E5B-633C5BBE2538}" srcOrd="4" destOrd="0" presId="urn:microsoft.com/office/officeart/2018/2/layout/IconVerticalSolidList"/>
    <dgm:cxn modelId="{4D646BC5-2D11-4662-B1B4-7E89C91447FE}" type="presParOf" srcId="{7BDEBD87-87BF-44BC-9E5B-633C5BBE2538}" destId="{AC403534-8416-464D-8F28-BBD3D7EE158B}" srcOrd="0" destOrd="0" presId="urn:microsoft.com/office/officeart/2018/2/layout/IconVerticalSolidList"/>
    <dgm:cxn modelId="{22C0F985-6C1D-4BAE-962A-F956E63FC401}" type="presParOf" srcId="{7BDEBD87-87BF-44BC-9E5B-633C5BBE2538}" destId="{65B353ED-373A-44DB-99AF-6D6EC6A3A35B}" srcOrd="1" destOrd="0" presId="urn:microsoft.com/office/officeart/2018/2/layout/IconVerticalSolidList"/>
    <dgm:cxn modelId="{63E49F9E-7106-49FE-AA4D-14CEEFAF213B}" type="presParOf" srcId="{7BDEBD87-87BF-44BC-9E5B-633C5BBE2538}" destId="{DF91E552-BB25-48AB-9B54-ED7FEAFBBE05}" srcOrd="2" destOrd="0" presId="urn:microsoft.com/office/officeart/2018/2/layout/IconVerticalSolidList"/>
    <dgm:cxn modelId="{7DEC7F52-7411-42EE-B8B8-E71F58109A1E}" type="presParOf" srcId="{7BDEBD87-87BF-44BC-9E5B-633C5BBE2538}" destId="{EF2A6BEE-B9AF-4BE7-96E3-49E0D7486963}" srcOrd="3" destOrd="0" presId="urn:microsoft.com/office/officeart/2018/2/layout/IconVerticalSolidList"/>
    <dgm:cxn modelId="{1625500D-D092-4F62-860C-16AB09F710AD}" type="presParOf" srcId="{7BDEBD87-87BF-44BC-9E5B-633C5BBE2538}" destId="{E6E96615-659C-4026-A608-9D98D5D76540}" srcOrd="4" destOrd="0" presId="urn:microsoft.com/office/officeart/2018/2/layout/IconVerticalSolidList"/>
    <dgm:cxn modelId="{82B5993E-3358-4059-9469-55BDAEEFD2DF}" type="presParOf" srcId="{9EA519E0-E9C3-4131-9929-7A221F6E2A52}" destId="{5D42B71D-50FD-4302-A44D-73BBC51417DE}" srcOrd="5" destOrd="0" presId="urn:microsoft.com/office/officeart/2018/2/layout/IconVerticalSolidList"/>
    <dgm:cxn modelId="{47D95498-CCBF-4BE7-B12B-26DA3370A99F}" type="presParOf" srcId="{9EA519E0-E9C3-4131-9929-7A221F6E2A52}" destId="{87A3F590-0F6C-4776-B0DF-34ED6C4E66B1}" srcOrd="6" destOrd="0" presId="urn:microsoft.com/office/officeart/2018/2/layout/IconVerticalSolidList"/>
    <dgm:cxn modelId="{26EFAF99-22D6-4F97-A849-C6BC6C4FDD3B}" type="presParOf" srcId="{87A3F590-0F6C-4776-B0DF-34ED6C4E66B1}" destId="{A597C8C4-7903-4336-B8B4-1179C935BAC3}" srcOrd="0" destOrd="0" presId="urn:microsoft.com/office/officeart/2018/2/layout/IconVerticalSolidList"/>
    <dgm:cxn modelId="{C085D110-28E1-4569-9D97-552FE274ECB4}" type="presParOf" srcId="{87A3F590-0F6C-4776-B0DF-34ED6C4E66B1}" destId="{5424C458-D8A4-4F43-8DE0-42EC17036B16}" srcOrd="1" destOrd="0" presId="urn:microsoft.com/office/officeart/2018/2/layout/IconVerticalSolidList"/>
    <dgm:cxn modelId="{FF1EBA23-01DD-49D4-A363-90B71D04254A}" type="presParOf" srcId="{87A3F590-0F6C-4776-B0DF-34ED6C4E66B1}" destId="{9CF11505-74CE-4693-A79A-4430D2F34120}" srcOrd="2" destOrd="0" presId="urn:microsoft.com/office/officeart/2018/2/layout/IconVerticalSolidList"/>
    <dgm:cxn modelId="{CB08F7AF-B92A-4592-800F-EAA8166FE960}" type="presParOf" srcId="{87A3F590-0F6C-4776-B0DF-34ED6C4E66B1}" destId="{4DB97426-E80A-4169-A919-EFF201A67494}" srcOrd="3" destOrd="0" presId="urn:microsoft.com/office/officeart/2018/2/layout/IconVerticalSolidList"/>
    <dgm:cxn modelId="{C5D35F2D-0687-403A-8F42-5D14DA59547C}" type="presParOf" srcId="{87A3F590-0F6C-4776-B0DF-34ED6C4E66B1}" destId="{B0A1889B-049E-4625-B17F-554F789C999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15B90-EA2D-4DC7-B02A-3BE6C5ED45D6}">
      <dsp:nvSpPr>
        <dsp:cNvPr id="0" name=""/>
        <dsp:cNvSpPr/>
      </dsp:nvSpPr>
      <dsp:spPr>
        <a:xfrm>
          <a:off x="1020487" y="815132"/>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1EC4B1-8757-4DE4-BE68-4013E0E2ADE2}">
      <dsp:nvSpPr>
        <dsp:cNvPr id="0" name=""/>
        <dsp:cNvSpPr/>
      </dsp:nvSpPr>
      <dsp:spPr>
        <a:xfrm>
          <a:off x="393" y="2030700"/>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kern="1200" dirty="0"/>
            <a:t>Researcher</a:t>
          </a:r>
        </a:p>
      </dsp:txBody>
      <dsp:txXfrm>
        <a:off x="393" y="2030700"/>
        <a:ext cx="3138750" cy="470812"/>
      </dsp:txXfrm>
    </dsp:sp>
    <dsp:sp modelId="{23DB4FA7-69BA-4FCC-BC30-D4992CD91BD5}">
      <dsp:nvSpPr>
        <dsp:cNvPr id="0" name=""/>
        <dsp:cNvSpPr/>
      </dsp:nvSpPr>
      <dsp:spPr>
        <a:xfrm>
          <a:off x="393" y="2555934"/>
          <a:ext cx="3138750" cy="980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Do research</a:t>
          </a:r>
        </a:p>
        <a:p>
          <a:pPr marL="0" lvl="0" indent="0" algn="ctr" defTabSz="755650">
            <a:lnSpc>
              <a:spcPct val="100000"/>
            </a:lnSpc>
            <a:spcBef>
              <a:spcPct val="0"/>
            </a:spcBef>
            <a:spcAft>
              <a:spcPct val="35000"/>
            </a:spcAft>
            <a:buNone/>
          </a:pPr>
          <a:r>
            <a:rPr lang="en-US" sz="1700" kern="1200" dirty="0">
              <a:latin typeface="Calibri Light" panose="020F0302020204030204"/>
            </a:rPr>
            <a:t>Search</a:t>
          </a:r>
          <a:r>
            <a:rPr lang="en-US" sz="1700" kern="1200" dirty="0"/>
            <a:t> funding</a:t>
          </a:r>
        </a:p>
        <a:p>
          <a:pPr marL="0" lvl="0" indent="0" algn="ctr" defTabSz="755650">
            <a:lnSpc>
              <a:spcPct val="100000"/>
            </a:lnSpc>
            <a:spcBef>
              <a:spcPct val="0"/>
            </a:spcBef>
            <a:spcAft>
              <a:spcPct val="35000"/>
            </a:spcAft>
            <a:buNone/>
          </a:pPr>
          <a:r>
            <a:rPr lang="en-US" sz="1700" kern="1200" dirty="0">
              <a:latin typeface="Calibri Light" panose="020F0302020204030204"/>
            </a:rPr>
            <a:t>Disseminate</a:t>
          </a:r>
          <a:endParaRPr lang="en-US" sz="1700" kern="1200" dirty="0"/>
        </a:p>
      </dsp:txBody>
      <dsp:txXfrm>
        <a:off x="393" y="2555934"/>
        <a:ext cx="3138750" cy="980270"/>
      </dsp:txXfrm>
    </dsp:sp>
    <dsp:sp modelId="{CD65CF24-E5C4-4C60-ACF7-410A1013A57F}">
      <dsp:nvSpPr>
        <dsp:cNvPr id="0" name=""/>
        <dsp:cNvSpPr/>
      </dsp:nvSpPr>
      <dsp:spPr>
        <a:xfrm>
          <a:off x="4708518" y="815132"/>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545D82-81E6-4BEA-96B3-83A1E67C3610}">
      <dsp:nvSpPr>
        <dsp:cNvPr id="0" name=""/>
        <dsp:cNvSpPr/>
      </dsp:nvSpPr>
      <dsp:spPr>
        <a:xfrm>
          <a:off x="3688425" y="2030700"/>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kern="1200" dirty="0"/>
            <a:t>PG Student</a:t>
          </a:r>
        </a:p>
      </dsp:txBody>
      <dsp:txXfrm>
        <a:off x="3688425" y="2030700"/>
        <a:ext cx="3138750" cy="470812"/>
      </dsp:txXfrm>
    </dsp:sp>
    <dsp:sp modelId="{788617BC-2DB8-4B0C-A237-66171B8A4083}">
      <dsp:nvSpPr>
        <dsp:cNvPr id="0" name=""/>
        <dsp:cNvSpPr/>
      </dsp:nvSpPr>
      <dsp:spPr>
        <a:xfrm>
          <a:off x="3688425" y="2555934"/>
          <a:ext cx="3138750" cy="980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Study</a:t>
          </a:r>
        </a:p>
        <a:p>
          <a:pPr marL="0" lvl="0" indent="0" algn="ctr" defTabSz="755650">
            <a:lnSpc>
              <a:spcPct val="100000"/>
            </a:lnSpc>
            <a:spcBef>
              <a:spcPct val="0"/>
            </a:spcBef>
            <a:spcAft>
              <a:spcPct val="35000"/>
            </a:spcAft>
            <a:buNone/>
          </a:pPr>
          <a:r>
            <a:rPr lang="en-US" sz="1700" kern="1200" dirty="0"/>
            <a:t>Write dissertation or final report</a:t>
          </a:r>
        </a:p>
      </dsp:txBody>
      <dsp:txXfrm>
        <a:off x="3688425" y="2555934"/>
        <a:ext cx="3138750" cy="980270"/>
      </dsp:txXfrm>
    </dsp:sp>
    <dsp:sp modelId="{7128D4DD-4A42-4C11-A3B7-AB91C078B8FE}">
      <dsp:nvSpPr>
        <dsp:cNvPr id="0" name=""/>
        <dsp:cNvSpPr/>
      </dsp:nvSpPr>
      <dsp:spPr>
        <a:xfrm>
          <a:off x="8396550" y="815132"/>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071FA9-AB49-428D-B8C5-177723E463F6}">
      <dsp:nvSpPr>
        <dsp:cNvPr id="0" name=""/>
        <dsp:cNvSpPr/>
      </dsp:nvSpPr>
      <dsp:spPr>
        <a:xfrm>
          <a:off x="7376456" y="2030700"/>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kern="1200" dirty="0"/>
            <a:t>RDM</a:t>
          </a:r>
        </a:p>
      </dsp:txBody>
      <dsp:txXfrm>
        <a:off x="7376456" y="2030700"/>
        <a:ext cx="3138750" cy="470812"/>
      </dsp:txXfrm>
    </dsp:sp>
    <dsp:sp modelId="{546F5B4E-7954-4162-B3EA-3D24D336B250}">
      <dsp:nvSpPr>
        <dsp:cNvPr id="0" name=""/>
        <dsp:cNvSpPr/>
      </dsp:nvSpPr>
      <dsp:spPr>
        <a:xfrm>
          <a:off x="7376456" y="2555934"/>
          <a:ext cx="3138750" cy="980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latin typeface="Calibri Light" panose="020F0302020204030204"/>
            </a:rPr>
            <a:t>Mandates</a:t>
          </a:r>
        </a:p>
        <a:p>
          <a:pPr marL="0" lvl="0" indent="0" algn="ctr" defTabSz="755650">
            <a:lnSpc>
              <a:spcPct val="100000"/>
            </a:lnSpc>
            <a:spcBef>
              <a:spcPct val="0"/>
            </a:spcBef>
            <a:spcAft>
              <a:spcPct val="35000"/>
            </a:spcAft>
            <a:buNone/>
          </a:pPr>
          <a:r>
            <a:rPr lang="en-US" sz="1700" kern="1200" dirty="0"/>
            <a:t>Sustainability</a:t>
          </a:r>
        </a:p>
        <a:p>
          <a:pPr marL="0" lvl="0" indent="0" algn="ctr" defTabSz="755650">
            <a:lnSpc>
              <a:spcPct val="100000"/>
            </a:lnSpc>
            <a:spcBef>
              <a:spcPct val="0"/>
            </a:spcBef>
            <a:spcAft>
              <a:spcPct val="35000"/>
            </a:spcAft>
            <a:buNone/>
          </a:pPr>
          <a:r>
            <a:rPr lang="en-US" sz="1700" kern="1200" dirty="0"/>
            <a:t>Regulations</a:t>
          </a:r>
          <a:r>
            <a:rPr lang="en-US" sz="1700" kern="1200" dirty="0">
              <a:latin typeface="Calibri Light" panose="020F0302020204030204"/>
            </a:rPr>
            <a:t> + Procedures</a:t>
          </a:r>
          <a:endParaRPr lang="en-US" sz="1700" kern="1200" dirty="0"/>
        </a:p>
      </dsp:txBody>
      <dsp:txXfrm>
        <a:off x="7376456" y="2555934"/>
        <a:ext cx="3138750" cy="980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8714F-0469-4AAE-9EF2-A4C6C4B68E9B}">
      <dsp:nvSpPr>
        <dsp:cNvPr id="0" name=""/>
        <dsp:cNvSpPr/>
      </dsp:nvSpPr>
      <dsp:spPr>
        <a:xfrm>
          <a:off x="973190" y="986724"/>
          <a:ext cx="1264141" cy="126414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B8E7CB-4397-4C9D-B32F-D31EB00C1019}">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306C73-469B-496D-88A0-FE18C88906F9}">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RDM Policies and Dissertation Guidelines</a:t>
          </a:r>
        </a:p>
      </dsp:txBody>
      <dsp:txXfrm>
        <a:off x="569079" y="2644614"/>
        <a:ext cx="2072362" cy="720000"/>
      </dsp:txXfrm>
    </dsp:sp>
    <dsp:sp modelId="{83FCBC8B-105B-4F69-938C-0B0616127C27}">
      <dsp:nvSpPr>
        <dsp:cNvPr id="0" name=""/>
        <dsp:cNvSpPr/>
      </dsp:nvSpPr>
      <dsp:spPr>
        <a:xfrm>
          <a:off x="3408216" y="986724"/>
          <a:ext cx="1264141" cy="126414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AEA46A-2C0C-42AF-9F6F-A5D8A1E474DC}">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7CEC2C-474F-4D4F-BACB-F9161A23CB95}">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Data Storage and Backup</a:t>
          </a:r>
        </a:p>
      </dsp:txBody>
      <dsp:txXfrm>
        <a:off x="3004105" y="2644614"/>
        <a:ext cx="2072362" cy="720000"/>
      </dsp:txXfrm>
    </dsp:sp>
    <dsp:sp modelId="{AECFECD5-5B4A-4589-8F70-99AC18A48365}">
      <dsp:nvSpPr>
        <dsp:cNvPr id="0" name=""/>
        <dsp:cNvSpPr/>
      </dsp:nvSpPr>
      <dsp:spPr>
        <a:xfrm>
          <a:off x="5843242" y="986724"/>
          <a:ext cx="1264141" cy="126414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A9EAC7-F950-4C6C-8DC2-373B17BE8C73}">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0319D8-D6A7-4F7A-A5A9-CB4BB257AB01}">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Data Sharing and Security</a:t>
          </a:r>
        </a:p>
      </dsp:txBody>
      <dsp:txXfrm>
        <a:off x="5439131" y="2644614"/>
        <a:ext cx="2072362" cy="720000"/>
      </dsp:txXfrm>
    </dsp:sp>
    <dsp:sp modelId="{BB0571E2-719F-4D70-85C0-ED42CC0D1D30}">
      <dsp:nvSpPr>
        <dsp:cNvPr id="0" name=""/>
        <dsp:cNvSpPr/>
      </dsp:nvSpPr>
      <dsp:spPr>
        <a:xfrm>
          <a:off x="8278268" y="986724"/>
          <a:ext cx="1264141" cy="126414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F13B5C-2226-4BA0-A506-8C8B1D680D27}">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35CCA2-F947-4230-8055-E2F56360A5C7}">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Data Policy</a:t>
          </a:r>
        </a:p>
      </dsp:txBody>
      <dsp:txXfrm>
        <a:off x="7874157" y="2644614"/>
        <a:ext cx="2072362"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45961-9098-4C27-96A8-41F1251CF9B2}">
      <dsp:nvSpPr>
        <dsp:cNvPr id="0" name=""/>
        <dsp:cNvSpPr/>
      </dsp:nvSpPr>
      <dsp:spPr>
        <a:xfrm>
          <a:off x="0" y="3785"/>
          <a:ext cx="10927829" cy="8811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834811-69A9-4DEA-9556-C05E8E78D52E}">
      <dsp:nvSpPr>
        <dsp:cNvPr id="0" name=""/>
        <dsp:cNvSpPr/>
      </dsp:nvSpPr>
      <dsp:spPr>
        <a:xfrm>
          <a:off x="266533" y="202033"/>
          <a:ext cx="484605" cy="4846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BA4E7F-5CB4-4A53-8302-D461AB970B2A}">
      <dsp:nvSpPr>
        <dsp:cNvPr id="0" name=""/>
        <dsp:cNvSpPr/>
      </dsp:nvSpPr>
      <dsp:spPr>
        <a:xfrm>
          <a:off x="1017672" y="3785"/>
          <a:ext cx="9909161" cy="881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50" tIns="93250" rIns="93250" bIns="93250" numCol="1" spcCol="1270" anchor="ctr" anchorCtr="0">
          <a:noAutofit/>
        </a:bodyPr>
        <a:lstStyle/>
        <a:p>
          <a:pPr marL="0" lvl="0" indent="0" algn="l" defTabSz="711200">
            <a:lnSpc>
              <a:spcPct val="90000"/>
            </a:lnSpc>
            <a:spcBef>
              <a:spcPct val="0"/>
            </a:spcBef>
            <a:spcAft>
              <a:spcPct val="35000"/>
            </a:spcAft>
            <a:buNone/>
          </a:pPr>
          <a:r>
            <a:rPr lang="en-US" sz="1600" kern="1200" dirty="0"/>
            <a:t>There are two distinct roles, each with their own set of responsibilities and regulations based on their affiliation. It is imperative to adhere to both sets of regulations, and potentially a third if external funding is obtained.</a:t>
          </a:r>
        </a:p>
      </dsp:txBody>
      <dsp:txXfrm>
        <a:off x="1017672" y="3785"/>
        <a:ext cx="9909161" cy="881101"/>
      </dsp:txXfrm>
    </dsp:sp>
    <dsp:sp modelId="{6E7EE9AD-B5A6-4D73-8222-CC1B8699EB9C}">
      <dsp:nvSpPr>
        <dsp:cNvPr id="0" name=""/>
        <dsp:cNvSpPr/>
      </dsp:nvSpPr>
      <dsp:spPr>
        <a:xfrm>
          <a:off x="0" y="1105162"/>
          <a:ext cx="10927829" cy="8811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C8B3DD-C3F4-4159-9024-1F9D4FC99696}">
      <dsp:nvSpPr>
        <dsp:cNvPr id="0" name=""/>
        <dsp:cNvSpPr/>
      </dsp:nvSpPr>
      <dsp:spPr>
        <a:xfrm>
          <a:off x="266533" y="1303410"/>
          <a:ext cx="484605" cy="4846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6E61AF-F5BE-48F0-A835-3C8AA37B51E7}">
      <dsp:nvSpPr>
        <dsp:cNvPr id="0" name=""/>
        <dsp:cNvSpPr/>
      </dsp:nvSpPr>
      <dsp:spPr>
        <a:xfrm>
          <a:off x="1017672" y="1105162"/>
          <a:ext cx="4917523" cy="881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50" tIns="93250" rIns="93250" bIns="93250" numCol="1" spcCol="1270" anchor="ctr" anchorCtr="0">
          <a:noAutofit/>
        </a:bodyPr>
        <a:lstStyle/>
        <a:p>
          <a:pPr marL="0" lvl="0" indent="0" algn="l" defTabSz="711200">
            <a:lnSpc>
              <a:spcPct val="90000"/>
            </a:lnSpc>
            <a:spcBef>
              <a:spcPct val="0"/>
            </a:spcBef>
            <a:spcAft>
              <a:spcPct val="35000"/>
            </a:spcAft>
            <a:buNone/>
          </a:pPr>
          <a:r>
            <a:rPr lang="en-US" sz="1600" kern="1200" dirty="0"/>
            <a:t>It is imperative that</a:t>
          </a:r>
        </a:p>
      </dsp:txBody>
      <dsp:txXfrm>
        <a:off x="1017672" y="1105162"/>
        <a:ext cx="4917523" cy="881101"/>
      </dsp:txXfrm>
    </dsp:sp>
    <dsp:sp modelId="{28497F6E-4FF3-4A58-8B03-E8B46F12132D}">
      <dsp:nvSpPr>
        <dsp:cNvPr id="0" name=""/>
        <dsp:cNvSpPr/>
      </dsp:nvSpPr>
      <dsp:spPr>
        <a:xfrm>
          <a:off x="5935195" y="1105162"/>
          <a:ext cx="4991638" cy="881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50" tIns="93250" rIns="93250" bIns="93250" numCol="1" spcCol="1270" anchor="ctr" anchorCtr="0">
          <a:noAutofit/>
        </a:bodyPr>
        <a:lstStyle/>
        <a:p>
          <a:pPr marL="0" lvl="0" indent="0" algn="l" defTabSz="488950">
            <a:lnSpc>
              <a:spcPct val="90000"/>
            </a:lnSpc>
            <a:spcBef>
              <a:spcPct val="0"/>
            </a:spcBef>
            <a:spcAft>
              <a:spcPct val="35000"/>
            </a:spcAft>
            <a:buNone/>
          </a:pPr>
          <a:r>
            <a:rPr lang="en-US" sz="1100" kern="1200" dirty="0"/>
            <a:t>the guidelines for dissertations align with the institutional policy for research data management (RDM).</a:t>
          </a:r>
        </a:p>
        <a:p>
          <a:pPr marL="0" lvl="0" indent="0" algn="l" defTabSz="488950">
            <a:lnSpc>
              <a:spcPct val="90000"/>
            </a:lnSpc>
            <a:spcBef>
              <a:spcPct val="0"/>
            </a:spcBef>
            <a:spcAft>
              <a:spcPct val="35000"/>
            </a:spcAft>
            <a:buNone/>
          </a:pPr>
          <a:r>
            <a:rPr lang="en-US" sz="1100" kern="1200" dirty="0"/>
            <a:t>professional development </a:t>
          </a:r>
          <a:r>
            <a:rPr lang="en-US" sz="1100" kern="1200" dirty="0">
              <a:latin typeface="Calibri Light" panose="020F0302020204030204"/>
            </a:rPr>
            <a:t>program</a:t>
          </a:r>
          <a:r>
            <a:rPr lang="en-US" sz="1100" kern="1200" dirty="0"/>
            <a:t> incorporate RDM literacy tailored to the home institutions of individuals, in this case Indonesia, as well as their academic institution, a UK university.</a:t>
          </a:r>
        </a:p>
      </dsp:txBody>
      <dsp:txXfrm>
        <a:off x="5935195" y="1105162"/>
        <a:ext cx="4991638" cy="881101"/>
      </dsp:txXfrm>
    </dsp:sp>
    <dsp:sp modelId="{AC403534-8416-464D-8F28-BBD3D7EE158B}">
      <dsp:nvSpPr>
        <dsp:cNvPr id="0" name=""/>
        <dsp:cNvSpPr/>
      </dsp:nvSpPr>
      <dsp:spPr>
        <a:xfrm>
          <a:off x="0" y="2206540"/>
          <a:ext cx="10927829" cy="8811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B353ED-373A-44DB-99AF-6D6EC6A3A35B}">
      <dsp:nvSpPr>
        <dsp:cNvPr id="0" name=""/>
        <dsp:cNvSpPr/>
      </dsp:nvSpPr>
      <dsp:spPr>
        <a:xfrm>
          <a:off x="266533" y="2404788"/>
          <a:ext cx="484605" cy="4846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2A6BEE-B9AF-4BE7-96E3-49E0D7486963}">
      <dsp:nvSpPr>
        <dsp:cNvPr id="0" name=""/>
        <dsp:cNvSpPr/>
      </dsp:nvSpPr>
      <dsp:spPr>
        <a:xfrm>
          <a:off x="1017672" y="2206540"/>
          <a:ext cx="4917523" cy="881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50" tIns="93250" rIns="93250" bIns="93250" numCol="1" spcCol="1270" anchor="ctr" anchorCtr="0">
          <a:noAutofit/>
        </a:bodyPr>
        <a:lstStyle/>
        <a:p>
          <a:pPr marL="0" lvl="0" indent="0" algn="l" defTabSz="711200">
            <a:lnSpc>
              <a:spcPct val="90000"/>
            </a:lnSpc>
            <a:spcBef>
              <a:spcPct val="0"/>
            </a:spcBef>
            <a:spcAft>
              <a:spcPct val="35000"/>
            </a:spcAft>
            <a:buNone/>
          </a:pPr>
          <a:r>
            <a:rPr lang="en-US" sz="1600" kern="1200" dirty="0"/>
            <a:t>Limitation</a:t>
          </a:r>
        </a:p>
      </dsp:txBody>
      <dsp:txXfrm>
        <a:off x="1017672" y="2206540"/>
        <a:ext cx="4917523" cy="881101"/>
      </dsp:txXfrm>
    </dsp:sp>
    <dsp:sp modelId="{E6E96615-659C-4026-A608-9D98D5D76540}">
      <dsp:nvSpPr>
        <dsp:cNvPr id="0" name=""/>
        <dsp:cNvSpPr/>
      </dsp:nvSpPr>
      <dsp:spPr>
        <a:xfrm>
          <a:off x="5935195" y="2206540"/>
          <a:ext cx="4991638" cy="881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50" tIns="93250" rIns="93250" bIns="93250" numCol="1" spcCol="1270" anchor="ctr" anchorCtr="0">
          <a:noAutofit/>
        </a:bodyPr>
        <a:lstStyle/>
        <a:p>
          <a:pPr marL="0" lvl="0" indent="0" algn="l" defTabSz="488950">
            <a:lnSpc>
              <a:spcPct val="90000"/>
            </a:lnSpc>
            <a:spcBef>
              <a:spcPct val="0"/>
            </a:spcBef>
            <a:spcAft>
              <a:spcPct val="35000"/>
            </a:spcAft>
            <a:buNone/>
          </a:pPr>
          <a:r>
            <a:rPr lang="en-US" sz="1100" kern="1200" dirty="0"/>
            <a:t>the variability in the experiences and perspectives of the participants, as well as their educational backgrounds.</a:t>
          </a:r>
        </a:p>
        <a:p>
          <a:pPr marL="0" lvl="0" indent="0" algn="l" defTabSz="488950">
            <a:lnSpc>
              <a:spcPct val="90000"/>
            </a:lnSpc>
            <a:spcBef>
              <a:spcPct val="0"/>
            </a:spcBef>
            <a:spcAft>
              <a:spcPct val="35000"/>
            </a:spcAft>
            <a:buNone/>
          </a:pPr>
          <a:r>
            <a:rPr lang="en-US" sz="1100" kern="1200" dirty="0"/>
            <a:t>the methodology employed to collect and </a:t>
          </a:r>
          <a:r>
            <a:rPr lang="en-US" sz="1100" kern="1200" dirty="0">
              <a:latin typeface="Calibri Light" panose="020F0302020204030204"/>
            </a:rPr>
            <a:t>analyze</a:t>
          </a:r>
          <a:r>
            <a:rPr lang="en-US" sz="1100" kern="1200" dirty="0"/>
            <a:t> the data may have been influenced by institutional policies.</a:t>
          </a:r>
        </a:p>
      </dsp:txBody>
      <dsp:txXfrm>
        <a:off x="5935195" y="2206540"/>
        <a:ext cx="4991638" cy="881101"/>
      </dsp:txXfrm>
    </dsp:sp>
    <dsp:sp modelId="{A597C8C4-7903-4336-B8B4-1179C935BAC3}">
      <dsp:nvSpPr>
        <dsp:cNvPr id="0" name=""/>
        <dsp:cNvSpPr/>
      </dsp:nvSpPr>
      <dsp:spPr>
        <a:xfrm>
          <a:off x="0" y="3307917"/>
          <a:ext cx="10927829" cy="8811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24C458-D8A4-4F43-8DE0-42EC17036B16}">
      <dsp:nvSpPr>
        <dsp:cNvPr id="0" name=""/>
        <dsp:cNvSpPr/>
      </dsp:nvSpPr>
      <dsp:spPr>
        <a:xfrm>
          <a:off x="266533" y="3506165"/>
          <a:ext cx="484605" cy="4846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B97426-E80A-4169-A919-EFF201A67494}">
      <dsp:nvSpPr>
        <dsp:cNvPr id="0" name=""/>
        <dsp:cNvSpPr/>
      </dsp:nvSpPr>
      <dsp:spPr>
        <a:xfrm>
          <a:off x="1017672" y="3307917"/>
          <a:ext cx="4917523" cy="881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50" tIns="93250" rIns="93250" bIns="93250" numCol="1" spcCol="1270" anchor="ctr" anchorCtr="0">
          <a:noAutofit/>
        </a:bodyPr>
        <a:lstStyle/>
        <a:p>
          <a:pPr marL="0" lvl="0" indent="0" algn="l" defTabSz="711200">
            <a:lnSpc>
              <a:spcPct val="90000"/>
            </a:lnSpc>
            <a:spcBef>
              <a:spcPct val="0"/>
            </a:spcBef>
            <a:spcAft>
              <a:spcPct val="35000"/>
            </a:spcAft>
            <a:buNone/>
          </a:pPr>
          <a:r>
            <a:rPr lang="en-US" sz="1600" kern="1200" dirty="0"/>
            <a:t>Further study</a:t>
          </a:r>
        </a:p>
      </dsp:txBody>
      <dsp:txXfrm>
        <a:off x="1017672" y="3307917"/>
        <a:ext cx="4917523" cy="881101"/>
      </dsp:txXfrm>
    </dsp:sp>
    <dsp:sp modelId="{B0A1889B-049E-4625-B17F-554F789C999D}">
      <dsp:nvSpPr>
        <dsp:cNvPr id="0" name=""/>
        <dsp:cNvSpPr/>
      </dsp:nvSpPr>
      <dsp:spPr>
        <a:xfrm>
          <a:off x="5935195" y="3307917"/>
          <a:ext cx="4991638" cy="881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50" tIns="93250" rIns="93250" bIns="93250" numCol="1" spcCol="1270" anchor="ctr" anchorCtr="0">
          <a:noAutofit/>
        </a:bodyPr>
        <a:lstStyle/>
        <a:p>
          <a:pPr marL="0" lvl="0" indent="0" algn="l" defTabSz="488950">
            <a:lnSpc>
              <a:spcPct val="90000"/>
            </a:lnSpc>
            <a:spcBef>
              <a:spcPct val="0"/>
            </a:spcBef>
            <a:spcAft>
              <a:spcPct val="35000"/>
            </a:spcAft>
            <a:buNone/>
          </a:pPr>
          <a:r>
            <a:rPr lang="en-US" sz="1100" kern="1200" dirty="0"/>
            <a:t>Although this study solely focused on RDM policy and planning, there is potential for further research in other areas of the lifecycle to advance the understanding of RDM literacy both in Indonesia and globally.</a:t>
          </a:r>
        </a:p>
      </dsp:txBody>
      <dsp:txXfrm>
        <a:off x="5935195" y="3307917"/>
        <a:ext cx="4991638" cy="881101"/>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oi.org/10.1371/journal.pone.019978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hyperlink" Target="http://www.geograph.org.uk/photo/484602"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8B64778-78BF-B661-64E9-B6E6439F2BD2}"/>
              </a:ext>
            </a:extLst>
          </p:cNvPr>
          <p:cNvPicPr>
            <a:picLocks noChangeAspect="1"/>
          </p:cNvPicPr>
          <p:nvPr/>
        </p:nvPicPr>
        <p:blipFill rotWithShape="1">
          <a:blip r:embed="rId2"/>
          <a:srcRect l="537" t="10302" r="-4" b="9958"/>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04553" y="3091928"/>
            <a:ext cx="9078562" cy="2387600"/>
          </a:xfrm>
        </p:spPr>
        <p:txBody>
          <a:bodyPr>
            <a:normAutofit/>
          </a:bodyPr>
          <a:lstStyle/>
          <a:p>
            <a:pPr algn="l"/>
            <a:r>
              <a:rPr lang="en-US" sz="4100" dirty="0">
                <a:cs typeface="Calibri Light"/>
              </a:rPr>
              <a:t>Indonesian researchers’ literacy in research data management as postgraduate students at UK Universities</a:t>
            </a:r>
            <a:endParaRPr lang="en-US" sz="4100" dirty="0"/>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04553" y="5624945"/>
            <a:ext cx="9078562" cy="592975"/>
          </a:xfrm>
        </p:spPr>
        <p:txBody>
          <a:bodyPr vert="horz" lIns="91440" tIns="45720" rIns="91440" bIns="45720" rtlCol="0" anchor="ctr">
            <a:normAutofit/>
          </a:bodyPr>
          <a:lstStyle/>
          <a:p>
            <a:pPr algn="l"/>
            <a:r>
              <a:rPr lang="en-US" sz="2000" err="1">
                <a:cs typeface="Calibri"/>
              </a:rPr>
              <a:t>Madiareni</a:t>
            </a:r>
            <a:r>
              <a:rPr lang="en-US" sz="2000" dirty="0">
                <a:cs typeface="Calibri"/>
              </a:rPr>
              <a:t> Sulaiman - University College London</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40" name="Rectangle 39">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D2EAB4-FBFB-E216-832B-0B93075DFCB6}"/>
              </a:ext>
            </a:extLst>
          </p:cNvPr>
          <p:cNvSpPr>
            <a:spLocks noGrp="1"/>
          </p:cNvSpPr>
          <p:nvPr>
            <p:ph type="title"/>
          </p:nvPr>
        </p:nvSpPr>
        <p:spPr>
          <a:xfrm>
            <a:off x="1099425" y="1238081"/>
            <a:ext cx="4709345" cy="962953"/>
          </a:xfrm>
        </p:spPr>
        <p:txBody>
          <a:bodyPr anchor="b">
            <a:normAutofit/>
          </a:bodyPr>
          <a:lstStyle/>
          <a:p>
            <a:r>
              <a:rPr lang="en-US" sz="3800">
                <a:cs typeface="Calibri Light"/>
              </a:rPr>
              <a:t>About me</a:t>
            </a:r>
          </a:p>
        </p:txBody>
      </p:sp>
      <p:sp>
        <p:nvSpPr>
          <p:cNvPr id="45" name="Rectangle 44">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9B7D3764-D5D2-9CB2-C340-4B95B8B90803}"/>
              </a:ext>
            </a:extLst>
          </p:cNvPr>
          <p:cNvSpPr>
            <a:spLocks noGrp="1"/>
          </p:cNvSpPr>
          <p:nvPr>
            <p:ph idx="1"/>
          </p:nvPr>
        </p:nvSpPr>
        <p:spPr>
          <a:xfrm>
            <a:off x="1100736" y="2508105"/>
            <a:ext cx="4709345" cy="3632493"/>
          </a:xfrm>
        </p:spPr>
        <p:txBody>
          <a:bodyPr vert="horz" lIns="91440" tIns="45720" rIns="91440" bIns="45720" rtlCol="0" anchor="ctr">
            <a:normAutofit/>
          </a:bodyPr>
          <a:lstStyle/>
          <a:p>
            <a:pPr marL="0" indent="0">
              <a:buNone/>
            </a:pPr>
            <a:r>
              <a:rPr lang="en-US" sz="1700" b="1" u="sng" dirty="0" err="1">
                <a:cs typeface="Calibri"/>
              </a:rPr>
              <a:t>Madiareni</a:t>
            </a:r>
            <a:r>
              <a:rPr lang="en-US" sz="1700" b="1" u="sng" dirty="0">
                <a:cs typeface="Calibri"/>
              </a:rPr>
              <a:t> Sulaiman</a:t>
            </a:r>
          </a:p>
          <a:p>
            <a:r>
              <a:rPr lang="en-US" sz="1700" dirty="0">
                <a:cs typeface="Calibri"/>
              </a:rPr>
              <a:t>Research Data Librarian (BRIN Indonesia)</a:t>
            </a:r>
            <a:endParaRPr lang="en-US" sz="1700">
              <a:cs typeface="Calibri"/>
            </a:endParaRPr>
          </a:p>
          <a:p>
            <a:r>
              <a:rPr lang="en-US" sz="1700" dirty="0">
                <a:cs typeface="Calibri"/>
              </a:rPr>
              <a:t>PhD Student (UCL UK)</a:t>
            </a:r>
            <a:endParaRPr lang="en-US" sz="1700">
              <a:cs typeface="Calibri"/>
            </a:endParaRPr>
          </a:p>
          <a:p>
            <a:pPr marL="0" indent="0">
              <a:buNone/>
            </a:pPr>
            <a:endParaRPr lang="en-US" sz="1700">
              <a:cs typeface="Calibri"/>
            </a:endParaRPr>
          </a:p>
          <a:p>
            <a:pPr marL="0" indent="0">
              <a:buNone/>
            </a:pPr>
            <a:r>
              <a:rPr lang="en-US" sz="1700" u="sng" dirty="0">
                <a:cs typeface="Calibri"/>
              </a:rPr>
              <a:t>Interest:</a:t>
            </a:r>
            <a:endParaRPr lang="en-US" sz="1700" u="sng">
              <a:cs typeface="Calibri"/>
            </a:endParaRPr>
          </a:p>
          <a:p>
            <a:pPr marL="0" indent="0">
              <a:buNone/>
            </a:pPr>
            <a:r>
              <a:rPr lang="en-US" sz="1700" dirty="0">
                <a:cs typeface="Calibri"/>
              </a:rPr>
              <a:t>RDM, Open Science and Scholarly Communication</a:t>
            </a:r>
            <a:endParaRPr lang="en-US" sz="1700">
              <a:cs typeface="Calibri"/>
            </a:endParaRPr>
          </a:p>
          <a:p>
            <a:pPr marL="0" indent="0">
              <a:buNone/>
            </a:pPr>
            <a:endParaRPr lang="en-US" sz="1700">
              <a:cs typeface="Calibri"/>
            </a:endParaRPr>
          </a:p>
          <a:p>
            <a:pPr marL="0" indent="0">
              <a:buNone/>
            </a:pPr>
            <a:r>
              <a:rPr lang="en-US" sz="1700" dirty="0">
                <a:cs typeface="Calibri"/>
              </a:rPr>
              <a:t>Active in RDA, IFLA, Indonesian and International Library Associations, UNESCO Open Science WG</a:t>
            </a:r>
            <a:endParaRPr lang="en-US" sz="1700">
              <a:cs typeface="Calibri"/>
            </a:endParaRPr>
          </a:p>
        </p:txBody>
      </p:sp>
      <p:pic>
        <p:nvPicPr>
          <p:cNvPr id="4" name="Picture 4">
            <a:extLst>
              <a:ext uri="{FF2B5EF4-FFF2-40B4-BE49-F238E27FC236}">
                <a16:creationId xmlns:a16="http://schemas.microsoft.com/office/drawing/2014/main" id="{333E2B31-76EE-FEA1-1496-FB7B7EEF36E0}"/>
              </a:ext>
            </a:extLst>
          </p:cNvPr>
          <p:cNvPicPr>
            <a:picLocks noChangeAspect="1"/>
          </p:cNvPicPr>
          <p:nvPr/>
        </p:nvPicPr>
        <p:blipFill rotWithShape="1">
          <a:blip r:embed="rId2"/>
          <a:srcRect r="2" b="3496"/>
          <a:stretch/>
        </p:blipFill>
        <p:spPr>
          <a:xfrm>
            <a:off x="6538366" y="1383738"/>
            <a:ext cx="4929098" cy="4756870"/>
          </a:xfrm>
          <a:prstGeom prst="rect">
            <a:avLst/>
          </a:prstGeom>
        </p:spPr>
      </p:pic>
    </p:spTree>
    <p:extLst>
      <p:ext uri="{BB962C8B-B14F-4D97-AF65-F5344CB8AC3E}">
        <p14:creationId xmlns:p14="http://schemas.microsoft.com/office/powerpoint/2010/main" val="22489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8A24AE-665B-60F3-2A89-2EA57233CC71}"/>
              </a:ext>
            </a:extLst>
          </p:cNvPr>
          <p:cNvSpPr>
            <a:spLocks noGrp="1"/>
          </p:cNvSpPr>
          <p:nvPr>
            <p:ph type="title"/>
          </p:nvPr>
        </p:nvSpPr>
        <p:spPr>
          <a:xfrm>
            <a:off x="838200" y="459863"/>
            <a:ext cx="10515600" cy="1004594"/>
          </a:xfrm>
        </p:spPr>
        <p:txBody>
          <a:bodyPr>
            <a:normAutofit/>
          </a:bodyPr>
          <a:lstStyle/>
          <a:p>
            <a:pPr algn="ctr"/>
            <a:r>
              <a:rPr lang="en-US" sz="4100" b="1">
                <a:solidFill>
                  <a:srgbClr val="FFFFFF"/>
                </a:solidFill>
                <a:cs typeface="Calibri Light"/>
              </a:rPr>
              <a:t>RDM and two roles: Researcher and PG Student</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C95658C-1973-B4F1-42C2-6028A376C275}"/>
              </a:ext>
            </a:extLst>
          </p:cNvPr>
          <p:cNvGraphicFramePr>
            <a:graphicFrameLocks noGrp="1"/>
          </p:cNvGraphicFramePr>
          <p:nvPr>
            <p:ph idx="1"/>
            <p:extLst>
              <p:ext uri="{D42A27DB-BD31-4B8C-83A1-F6EECF244321}">
                <p14:modId xmlns:p14="http://schemas.microsoft.com/office/powerpoint/2010/main" val="3905482662"/>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2632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2B2A09-25B3-2CD1-E13E-264364DEAA16}"/>
              </a:ext>
            </a:extLst>
          </p:cNvPr>
          <p:cNvSpPr>
            <a:spLocks noGrp="1"/>
          </p:cNvSpPr>
          <p:nvPr>
            <p:ph type="title"/>
          </p:nvPr>
        </p:nvSpPr>
        <p:spPr>
          <a:xfrm>
            <a:off x="838200" y="365125"/>
            <a:ext cx="10515600" cy="1325563"/>
          </a:xfrm>
        </p:spPr>
        <p:txBody>
          <a:bodyPr>
            <a:normAutofit/>
          </a:bodyPr>
          <a:lstStyle/>
          <a:p>
            <a:r>
              <a:rPr lang="en-US" sz="5400">
                <a:cs typeface="Calibri Light"/>
              </a:rPr>
              <a:t>Research Questions and Objectives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2FA945-1077-6696-1E63-4A0B1E03A8A4}"/>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US" sz="2200" dirty="0">
                <a:cs typeface="Calibri"/>
              </a:rPr>
              <a:t>Aim:</a:t>
            </a:r>
            <a:endParaRPr lang="en-US" i="1" dirty="0">
              <a:cs typeface="Calibri"/>
            </a:endParaRPr>
          </a:p>
          <a:p>
            <a:pPr marL="0" indent="0">
              <a:buNone/>
            </a:pPr>
            <a:r>
              <a:rPr lang="en-US" sz="2200" i="1" dirty="0">
                <a:cs typeface="Calibri"/>
              </a:rPr>
              <a:t>to identify the RDM literacy of Indonesian researchers and research administrators prior to and during their postgraduate studies in UK universities.</a:t>
            </a:r>
            <a:endParaRPr lang="en-US" i="1">
              <a:cs typeface="Calibri"/>
            </a:endParaRPr>
          </a:p>
          <a:p>
            <a:pPr marL="0" indent="0">
              <a:buNone/>
            </a:pPr>
            <a:endParaRPr lang="en-US" sz="2200" dirty="0">
              <a:cs typeface="Calibri"/>
            </a:endParaRPr>
          </a:p>
          <a:p>
            <a:pPr marL="0" indent="0">
              <a:buNone/>
            </a:pPr>
            <a:r>
              <a:rPr lang="en-US" sz="2200" dirty="0">
                <a:cs typeface="Calibri"/>
              </a:rPr>
              <a:t>RQs</a:t>
            </a:r>
            <a:endParaRPr lang="en-US" dirty="0"/>
          </a:p>
          <a:p>
            <a:pPr marL="514350" indent="-514350">
              <a:buAutoNum type="arabicPeriod"/>
            </a:pPr>
            <a:r>
              <a:rPr lang="en-US" sz="2200" dirty="0">
                <a:cs typeface="Calibri"/>
              </a:rPr>
              <a:t>Do Indonesian researchers and research administrators have data management planning on their proposal?</a:t>
            </a:r>
          </a:p>
          <a:p>
            <a:pPr marL="514350" indent="-514350">
              <a:buAutoNum type="arabicPeriod"/>
            </a:pPr>
            <a:r>
              <a:rPr lang="en-US" sz="2200" dirty="0">
                <a:cs typeface="Calibri"/>
              </a:rPr>
              <a:t>How do they employ their RDM literacy at their home institution and then as postgraduate students at a UK university? </a:t>
            </a:r>
          </a:p>
          <a:p>
            <a:pPr marL="514350" indent="-514350">
              <a:buAutoNum type="arabicPeriod"/>
            </a:pPr>
            <a:endParaRPr lang="en-US" sz="2200">
              <a:cs typeface="Calibri"/>
            </a:endParaRPr>
          </a:p>
          <a:p>
            <a:pPr marL="0" indent="0">
              <a:buNone/>
            </a:pPr>
            <a:endParaRPr lang="en-US" sz="2200" dirty="0">
              <a:cs typeface="Calibri"/>
            </a:endParaRPr>
          </a:p>
        </p:txBody>
      </p:sp>
    </p:spTree>
    <p:extLst>
      <p:ext uri="{BB962C8B-B14F-4D97-AF65-F5344CB8AC3E}">
        <p14:creationId xmlns:p14="http://schemas.microsoft.com/office/powerpoint/2010/main" val="2438358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B3FB99-AE74-F022-08F2-0E84B3240483}"/>
              </a:ext>
            </a:extLst>
          </p:cNvPr>
          <p:cNvSpPr>
            <a:spLocks noGrp="1"/>
          </p:cNvSpPr>
          <p:nvPr>
            <p:ph type="title"/>
          </p:nvPr>
        </p:nvSpPr>
        <p:spPr>
          <a:xfrm>
            <a:off x="838200" y="365125"/>
            <a:ext cx="10515600" cy="1325563"/>
          </a:xfrm>
        </p:spPr>
        <p:txBody>
          <a:bodyPr>
            <a:normAutofit/>
          </a:bodyPr>
          <a:lstStyle/>
          <a:p>
            <a:r>
              <a:rPr lang="en-US" sz="5400">
                <a:cs typeface="Calibri Light"/>
              </a:rPr>
              <a:t>Methods</a:t>
            </a:r>
            <a:endParaRPr lang="en-US" sz="5400"/>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D824CC-2925-D353-03EE-B7B6CD9EFFD2}"/>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US" sz="2200" dirty="0">
                <a:ea typeface="+mn-lt"/>
                <a:cs typeface="+mn-lt"/>
              </a:rPr>
              <a:t>"It is now common practice for research project sponsors and funders to insist that </a:t>
            </a:r>
            <a:r>
              <a:rPr lang="en-US" sz="2200" b="1" i="1" u="sng" dirty="0">
                <a:ea typeface="+mn-lt"/>
                <a:cs typeface="+mn-lt"/>
              </a:rPr>
              <a:t>proposals include strategies for managing the data</a:t>
            </a:r>
            <a:r>
              <a:rPr lang="en-US" sz="2200" dirty="0">
                <a:ea typeface="+mn-lt"/>
                <a:cs typeface="+mn-lt"/>
              </a:rPr>
              <a:t> that will be collected, though more resources need to be enforced to the grantee to ensure compliance and enhance data availability." -- Couture et al., 2018</a:t>
            </a:r>
          </a:p>
          <a:p>
            <a:pPr marL="0" indent="0">
              <a:buNone/>
            </a:pPr>
            <a:r>
              <a:rPr lang="en-US" sz="2200" dirty="0">
                <a:cs typeface="Calibri" panose="020F0502020204030204"/>
              </a:rPr>
              <a:t>--&gt; </a:t>
            </a:r>
            <a:r>
              <a:rPr lang="en-US" sz="2200" dirty="0">
                <a:ea typeface="+mn-lt"/>
                <a:cs typeface="+mn-lt"/>
              </a:rPr>
              <a:t>RDM literacy of academics, researchers, and students through training and policy development. </a:t>
            </a:r>
          </a:p>
          <a:p>
            <a:pPr marL="0" indent="0">
              <a:buNone/>
            </a:pPr>
            <a:endParaRPr lang="en-US" sz="2200">
              <a:cs typeface="Calibri" panose="020F0502020204030204"/>
            </a:endParaRPr>
          </a:p>
          <a:p>
            <a:pPr marL="0" indent="0">
              <a:buNone/>
            </a:pPr>
            <a:r>
              <a:rPr lang="en-US" sz="2200" dirty="0">
                <a:cs typeface="Calibri" panose="020F0502020204030204"/>
              </a:rPr>
              <a:t>--&gt; Qualitative with literature review, document analysis and in-depth interview</a:t>
            </a:r>
          </a:p>
          <a:p>
            <a:pPr marL="0" indent="0">
              <a:buNone/>
            </a:pPr>
            <a:r>
              <a:rPr lang="en-US" sz="1800" dirty="0">
                <a:cs typeface="Calibri" panose="020F0502020204030204"/>
              </a:rPr>
              <a:t>(purposive criteria: Indonesians getting a master's or postgraduate degree in a UK university and working on a dissertation project; Researchers and Research Administrators from different Research Institutions; The University has RDM Policy; and students come from different fields) = 8 Participants from 7 UK Universities</a:t>
            </a:r>
            <a:endParaRPr lang="en-US" dirty="0">
              <a:cs typeface="Calibri"/>
            </a:endParaRPr>
          </a:p>
        </p:txBody>
      </p:sp>
      <p:sp>
        <p:nvSpPr>
          <p:cNvPr id="4" name="TextBox 3">
            <a:extLst>
              <a:ext uri="{FF2B5EF4-FFF2-40B4-BE49-F238E27FC236}">
                <a16:creationId xmlns:a16="http://schemas.microsoft.com/office/drawing/2014/main" id="{C3B55BC8-23F3-21CD-110E-6D235766FF52}"/>
              </a:ext>
            </a:extLst>
          </p:cNvPr>
          <p:cNvSpPr txBox="1"/>
          <p:nvPr/>
        </p:nvSpPr>
        <p:spPr>
          <a:xfrm>
            <a:off x="839603" y="6187626"/>
            <a:ext cx="1036787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Couture, J. L., Blake, R. E., McDonald, G., &amp; Ward, C. L. (2018). A funder-imposed data publication requirement seldom inspired data sharing. </a:t>
            </a:r>
            <a:r>
              <a:rPr lang="en-US" sz="1100" i="1" dirty="0"/>
              <a:t>PLOS ONE</a:t>
            </a:r>
            <a:r>
              <a:rPr lang="en-US" sz="1100" dirty="0"/>
              <a:t>, </a:t>
            </a:r>
            <a:r>
              <a:rPr lang="en-US" sz="1100" i="1" dirty="0"/>
              <a:t>13</a:t>
            </a:r>
            <a:r>
              <a:rPr lang="en-US" sz="1100" dirty="0"/>
              <a:t>(7), Article e0199789. </a:t>
            </a:r>
            <a:r>
              <a:rPr lang="en-US" sz="1100" dirty="0">
                <a:hlinkClick r:id="rId2"/>
              </a:rPr>
              <a:t>https://doi.org/10.1371/journal.pone.0199789</a:t>
            </a:r>
            <a:endParaRPr lang="en-US" sz="1100">
              <a:cs typeface="Calibri"/>
            </a:endParaRPr>
          </a:p>
        </p:txBody>
      </p:sp>
    </p:spTree>
    <p:extLst>
      <p:ext uri="{BB962C8B-B14F-4D97-AF65-F5344CB8AC3E}">
        <p14:creationId xmlns:p14="http://schemas.microsoft.com/office/powerpoint/2010/main" val="1025204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59318-EA1B-886F-BCE6-3A0AF2F496D7}"/>
              </a:ext>
            </a:extLst>
          </p:cNvPr>
          <p:cNvSpPr>
            <a:spLocks noGrp="1"/>
          </p:cNvSpPr>
          <p:nvPr>
            <p:ph type="title"/>
          </p:nvPr>
        </p:nvSpPr>
        <p:spPr/>
        <p:txBody>
          <a:bodyPr/>
          <a:lstStyle/>
          <a:p>
            <a:r>
              <a:rPr lang="en-US" dirty="0">
                <a:cs typeface="Calibri Light"/>
              </a:rPr>
              <a:t>Findings</a:t>
            </a:r>
            <a:endParaRPr lang="en-US" dirty="0"/>
          </a:p>
        </p:txBody>
      </p:sp>
      <p:graphicFrame>
        <p:nvGraphicFramePr>
          <p:cNvPr id="5" name="Content Placeholder 2">
            <a:extLst>
              <a:ext uri="{FF2B5EF4-FFF2-40B4-BE49-F238E27FC236}">
                <a16:creationId xmlns:a16="http://schemas.microsoft.com/office/drawing/2014/main" id="{ECF18534-786C-69CB-1D2A-86D76B1C046C}"/>
              </a:ext>
            </a:extLst>
          </p:cNvPr>
          <p:cNvGraphicFramePr>
            <a:graphicFrameLocks noGrp="1"/>
          </p:cNvGraphicFramePr>
          <p:nvPr>
            <p:ph idx="1"/>
            <p:extLst>
              <p:ext uri="{D42A27DB-BD31-4B8C-83A1-F6EECF244321}">
                <p14:modId xmlns:p14="http://schemas.microsoft.com/office/powerpoint/2010/main" val="1380109008"/>
              </p:ext>
            </p:extLst>
          </p:nvPr>
        </p:nvGraphicFramePr>
        <p:xfrm>
          <a:off x="838200" y="91403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37" name="Table 537">
            <a:extLst>
              <a:ext uri="{FF2B5EF4-FFF2-40B4-BE49-F238E27FC236}">
                <a16:creationId xmlns:a16="http://schemas.microsoft.com/office/drawing/2014/main" id="{9B8DE69F-B378-9A69-E174-98C7C80909D5}"/>
              </a:ext>
            </a:extLst>
          </p:cNvPr>
          <p:cNvGraphicFramePr>
            <a:graphicFrameLocks noGrp="1"/>
          </p:cNvGraphicFramePr>
          <p:nvPr>
            <p:extLst>
              <p:ext uri="{D42A27DB-BD31-4B8C-83A1-F6EECF244321}">
                <p14:modId xmlns:p14="http://schemas.microsoft.com/office/powerpoint/2010/main" val="3897404338"/>
              </p:ext>
            </p:extLst>
          </p:nvPr>
        </p:nvGraphicFramePr>
        <p:xfrm>
          <a:off x="1310453" y="4274090"/>
          <a:ext cx="9596872" cy="1371600"/>
        </p:xfrm>
        <a:graphic>
          <a:graphicData uri="http://schemas.openxmlformats.org/drawingml/2006/table">
            <a:tbl>
              <a:tblPr firstRow="1" bandRow="1">
                <a:tableStyleId>{5C22544A-7EE6-4342-B048-85BDC9FD1C3A}</a:tableStyleId>
              </a:tblPr>
              <a:tblGrid>
                <a:gridCol w="2399218">
                  <a:extLst>
                    <a:ext uri="{9D8B030D-6E8A-4147-A177-3AD203B41FA5}">
                      <a16:colId xmlns:a16="http://schemas.microsoft.com/office/drawing/2014/main" val="762925589"/>
                    </a:ext>
                  </a:extLst>
                </a:gridCol>
                <a:gridCol w="2399218">
                  <a:extLst>
                    <a:ext uri="{9D8B030D-6E8A-4147-A177-3AD203B41FA5}">
                      <a16:colId xmlns:a16="http://schemas.microsoft.com/office/drawing/2014/main" val="910620134"/>
                    </a:ext>
                  </a:extLst>
                </a:gridCol>
                <a:gridCol w="2399218">
                  <a:extLst>
                    <a:ext uri="{9D8B030D-6E8A-4147-A177-3AD203B41FA5}">
                      <a16:colId xmlns:a16="http://schemas.microsoft.com/office/drawing/2014/main" val="1540927555"/>
                    </a:ext>
                  </a:extLst>
                </a:gridCol>
                <a:gridCol w="2399218">
                  <a:extLst>
                    <a:ext uri="{9D8B030D-6E8A-4147-A177-3AD203B41FA5}">
                      <a16:colId xmlns:a16="http://schemas.microsoft.com/office/drawing/2014/main" val="1608147595"/>
                    </a:ext>
                  </a:extLst>
                </a:gridCol>
              </a:tblGrid>
              <a:tr h="370840">
                <a:tc>
                  <a:txBody>
                    <a:bodyPr/>
                    <a:lstStyle/>
                    <a:p>
                      <a:pPr marL="0" indent="0" algn="ctr">
                        <a:buNone/>
                      </a:pPr>
                      <a:r>
                        <a:rPr lang="en-US" sz="1400" b="0" dirty="0">
                          <a:solidFill>
                            <a:schemeClr val="tx1"/>
                          </a:solidFill>
                        </a:rPr>
                        <a:t>Not all department provide detailed RDM in the dissertation guidelines; but it is mostly represented in the University RDM policies.</a:t>
                      </a:r>
                    </a:p>
                  </a:txBody>
                  <a:tcPr>
                    <a:lnL w="0">
                      <a:noFill/>
                    </a:lnL>
                    <a:lnR w="0">
                      <a:noFill/>
                    </a:lnR>
                    <a:lnT w="0">
                      <a:noFill/>
                    </a:lnT>
                    <a:lnB w="0">
                      <a:noFill/>
                    </a:lnB>
                    <a:noFill/>
                  </a:tcPr>
                </a:tc>
                <a:tc>
                  <a:txBody>
                    <a:bodyPr/>
                    <a:lstStyle/>
                    <a:p>
                      <a:pPr algn="ctr"/>
                      <a:r>
                        <a:rPr lang="en-US" sz="1400" b="0" dirty="0">
                          <a:solidFill>
                            <a:schemeClr val="tx1"/>
                          </a:solidFill>
                        </a:rPr>
                        <a:t>Experience in losing the data and difficulties in retrieving the data</a:t>
                      </a:r>
                    </a:p>
                    <a:p>
                      <a:pPr lvl="0" algn="ctr">
                        <a:buNone/>
                      </a:pPr>
                      <a:endParaRPr lang="en-US" sz="1400" b="0" dirty="0">
                        <a:solidFill>
                          <a:schemeClr val="tx1"/>
                        </a:solidFill>
                      </a:endParaRPr>
                    </a:p>
                    <a:p>
                      <a:pPr lvl="0" algn="ctr">
                        <a:buNone/>
                      </a:pPr>
                      <a:r>
                        <a:rPr lang="en-US" sz="1400" b="0" dirty="0">
                          <a:solidFill>
                            <a:schemeClr val="tx1"/>
                          </a:solidFill>
                        </a:rPr>
                        <a:t>Rarely back up data due to limited facilities or scheduling</a:t>
                      </a:r>
                    </a:p>
                  </a:txBody>
                  <a:tcPr>
                    <a:lnL w="0">
                      <a:noFill/>
                    </a:lnL>
                    <a:lnR w="0">
                      <a:noFill/>
                    </a:lnR>
                    <a:lnT w="0">
                      <a:noFill/>
                    </a:lnT>
                    <a:lnB w="0">
                      <a:noFill/>
                    </a:lnB>
                    <a:noFill/>
                  </a:tcPr>
                </a:tc>
                <a:tc>
                  <a:txBody>
                    <a:bodyPr/>
                    <a:lstStyle/>
                    <a:p>
                      <a:pPr algn="ctr"/>
                      <a:r>
                        <a:rPr lang="en-US" sz="1400" b="0" dirty="0">
                          <a:solidFill>
                            <a:schemeClr val="tx1"/>
                          </a:solidFill>
                        </a:rPr>
                        <a:t>Non-disclosure agreement based on data sharing regulation</a:t>
                      </a:r>
                    </a:p>
                  </a:txBody>
                  <a:tcPr>
                    <a:lnL w="0">
                      <a:noFill/>
                    </a:lnL>
                    <a:lnR w="0">
                      <a:noFill/>
                    </a:lnR>
                    <a:lnT w="0">
                      <a:noFill/>
                    </a:lnT>
                    <a:lnB w="0">
                      <a:noFill/>
                    </a:lnB>
                    <a:noFill/>
                  </a:tcPr>
                </a:tc>
                <a:tc>
                  <a:txBody>
                    <a:bodyPr/>
                    <a:lstStyle/>
                    <a:p>
                      <a:pPr lvl="0" algn="ctr">
                        <a:buNone/>
                      </a:pPr>
                      <a:r>
                        <a:rPr lang="en-US" sz="1400" b="0" i="0" u="none" strike="noStrike" baseline="0" noProof="0" dirty="0">
                          <a:solidFill>
                            <a:srgbClr val="000000"/>
                          </a:solidFill>
                          <a:latin typeface="Calibri"/>
                        </a:rPr>
                        <a:t>The proper execution of RDM involves the consideration of GDPR, Data Protection, and Ethics to ensure compliance with regulatory standards. </a:t>
                      </a:r>
                      <a:endParaRPr lang="en-US" sz="1400" b="0">
                        <a:solidFill>
                          <a:schemeClr val="tx1"/>
                        </a:solidFill>
                      </a:endParaRPr>
                    </a:p>
                  </a:txBody>
                  <a:tcPr>
                    <a:lnL w="0">
                      <a:noFill/>
                    </a:lnL>
                    <a:lnR w="0">
                      <a:noFill/>
                    </a:lnR>
                    <a:lnT w="0">
                      <a:noFill/>
                    </a:lnT>
                    <a:lnB w="0">
                      <a:noFill/>
                    </a:lnB>
                    <a:noFill/>
                  </a:tcPr>
                </a:tc>
                <a:extLst>
                  <a:ext uri="{0D108BD9-81ED-4DB2-BD59-A6C34878D82A}">
                    <a16:rowId xmlns:a16="http://schemas.microsoft.com/office/drawing/2014/main" val="3862377351"/>
                  </a:ext>
                </a:extLst>
              </a:tr>
            </a:tbl>
          </a:graphicData>
        </a:graphic>
      </p:graphicFrame>
    </p:spTree>
    <p:extLst>
      <p:ext uri="{BB962C8B-B14F-4D97-AF65-F5344CB8AC3E}">
        <p14:creationId xmlns:p14="http://schemas.microsoft.com/office/powerpoint/2010/main" val="1292306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CE50CD-F1F4-2065-146C-6C9D69596808}"/>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cs typeface="Calibri Light"/>
              </a:rPr>
              <a:t>Conclusion</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0C1A3122-13CD-3595-9C6B-1F4085FA2F7B}"/>
              </a:ext>
            </a:extLst>
          </p:cNvPr>
          <p:cNvGraphicFramePr>
            <a:graphicFrameLocks noGrp="1"/>
          </p:cNvGraphicFramePr>
          <p:nvPr>
            <p:ph idx="1"/>
            <p:extLst>
              <p:ext uri="{D42A27DB-BD31-4B8C-83A1-F6EECF244321}">
                <p14:modId xmlns:p14="http://schemas.microsoft.com/office/powerpoint/2010/main" val="301420428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200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1ADF23F0-3E68-567A-25DD-E42DDF2DDD2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9091" r="23289"/>
          <a:stretch/>
        </p:blipFill>
        <p:spPr>
          <a:xfrm>
            <a:off x="3522468" y="10"/>
            <a:ext cx="8669532" cy="6857990"/>
          </a:xfrm>
          <a:prstGeom prst="rect">
            <a:avLst/>
          </a:prstGeom>
        </p:spPr>
      </p:pic>
      <p:sp>
        <p:nvSpPr>
          <p:cNvPr id="17"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253F0E-01E5-494B-E548-F7EE86B4AAAE}"/>
              </a:ext>
            </a:extLst>
          </p:cNvPr>
          <p:cNvSpPr>
            <a:spLocks noGrp="1"/>
          </p:cNvSpPr>
          <p:nvPr>
            <p:ph type="title"/>
          </p:nvPr>
        </p:nvSpPr>
        <p:spPr>
          <a:xfrm>
            <a:off x="371094" y="1161288"/>
            <a:ext cx="3438144" cy="1124712"/>
          </a:xfrm>
        </p:spPr>
        <p:txBody>
          <a:bodyPr anchor="b">
            <a:normAutofit/>
          </a:bodyPr>
          <a:lstStyle/>
          <a:p>
            <a:r>
              <a:rPr lang="en-US" sz="2800">
                <a:cs typeface="Calibri Light"/>
              </a:rPr>
              <a:t>Thank you</a:t>
            </a:r>
            <a:endParaRPr lang="en-US" sz="280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FB46675-DE34-DB34-B1F1-6FD7EA0E2CC6}"/>
              </a:ext>
            </a:extLst>
          </p:cNvPr>
          <p:cNvSpPr>
            <a:spLocks noGrp="1"/>
          </p:cNvSpPr>
          <p:nvPr>
            <p:ph idx="1"/>
          </p:nvPr>
        </p:nvSpPr>
        <p:spPr>
          <a:xfrm>
            <a:off x="371094" y="2718054"/>
            <a:ext cx="3438906" cy="3207258"/>
          </a:xfrm>
        </p:spPr>
        <p:txBody>
          <a:bodyPr vert="horz" lIns="91440" tIns="45720" rIns="91440" bIns="45720" rtlCol="0" anchor="t">
            <a:normAutofit/>
          </a:bodyPr>
          <a:lstStyle/>
          <a:p>
            <a:pPr marL="0" indent="0">
              <a:buNone/>
            </a:pPr>
            <a:r>
              <a:rPr lang="en-US" sz="1700">
                <a:cs typeface="Calibri" panose="020F0502020204030204"/>
              </a:rPr>
              <a:t>Madiareni Sulaiman</a:t>
            </a:r>
            <a:endParaRPr lang="en-US" sz="1700"/>
          </a:p>
          <a:p>
            <a:pPr marL="0" indent="0">
              <a:buNone/>
            </a:pPr>
            <a:r>
              <a:rPr lang="en-US" sz="1700">
                <a:cs typeface="Calibri" panose="020F0502020204030204"/>
              </a:rPr>
              <a:t>University College London</a:t>
            </a:r>
          </a:p>
          <a:p>
            <a:pPr marL="0" indent="0">
              <a:buNone/>
            </a:pPr>
            <a:r>
              <a:rPr lang="en-US" sz="1700" dirty="0">
                <a:cs typeface="Calibri" panose="020F0502020204030204"/>
              </a:rPr>
              <a:t>BRIN Indonesia</a:t>
            </a:r>
          </a:p>
          <a:p>
            <a:pPr marL="0" indent="0">
              <a:buNone/>
            </a:pPr>
            <a:r>
              <a:rPr lang="en-US" sz="1700">
                <a:cs typeface="Calibri" panose="020F0502020204030204"/>
              </a:rPr>
              <a:t>madiareni.sulaiman.22@ucl.ac.uk</a:t>
            </a:r>
          </a:p>
        </p:txBody>
      </p:sp>
      <p:sp>
        <p:nvSpPr>
          <p:cNvPr id="5" name="TextBox 4">
            <a:extLst>
              <a:ext uri="{FF2B5EF4-FFF2-40B4-BE49-F238E27FC236}">
                <a16:creationId xmlns:a16="http://schemas.microsoft.com/office/drawing/2014/main" id="{6F7A3ED8-2FBD-BF04-4E47-C583D86F549A}"/>
              </a:ext>
            </a:extLst>
          </p:cNvPr>
          <p:cNvSpPr txBox="1"/>
          <p:nvPr/>
        </p:nvSpPr>
        <p:spPr>
          <a:xfrm>
            <a:off x="987053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03475064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Indonesian researchers’ literacy in research data management as postgraduate students at UK Universities</vt:lpstr>
      <vt:lpstr>About me</vt:lpstr>
      <vt:lpstr>RDM and two roles: Researcher and PG Student</vt:lpstr>
      <vt:lpstr>Research Questions and Objectives</vt:lpstr>
      <vt:lpstr>Methods</vt:lpstr>
      <vt:lpstr>Findings</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292</cp:revision>
  <dcterms:created xsi:type="dcterms:W3CDTF">2023-05-02T13:36:48Z</dcterms:created>
  <dcterms:modified xsi:type="dcterms:W3CDTF">2023-05-21T21:04:33Z</dcterms:modified>
</cp:coreProperties>
</file>