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96" r:id="rId5"/>
    <p:sldId id="294" r:id="rId6"/>
    <p:sldId id="261" r:id="rId7"/>
    <p:sldId id="260" r:id="rId8"/>
    <p:sldId id="265" r:id="rId9"/>
    <p:sldId id="295" r:id="rId10"/>
    <p:sldId id="292" r:id="rId11"/>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BB92C1-EC3F-40C4-8EAE-CA82CDCA5301}" v="85" dt="2023-05-23T06:50:40.8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678" autoAdjust="0"/>
  </p:normalViewPr>
  <p:slideViewPr>
    <p:cSldViewPr snapToGrid="0">
      <p:cViewPr>
        <p:scale>
          <a:sx n="33" d="100"/>
          <a:sy n="33" d="100"/>
        </p:scale>
        <p:origin x="1924" y="3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ja Krtalic" userId="05da040a-f847-4925-b936-2a1f2b118a16" providerId="ADAL" clId="{23BB92C1-EC3F-40C4-8EAE-CA82CDCA5301}"/>
    <pc:docChg chg="undo custSel addSld delSld modSld sldOrd">
      <pc:chgData name="Maja Krtalic" userId="05da040a-f847-4925-b936-2a1f2b118a16" providerId="ADAL" clId="{23BB92C1-EC3F-40C4-8EAE-CA82CDCA5301}" dt="2023-05-23T06:54:12.439" v="521" actId="20577"/>
      <pc:docMkLst>
        <pc:docMk/>
      </pc:docMkLst>
      <pc:sldChg chg="addSp delSp modSp add mod ord setBg modAnim delDesignElem">
        <pc:chgData name="Maja Krtalic" userId="05da040a-f847-4925-b936-2a1f2b118a16" providerId="ADAL" clId="{23BB92C1-EC3F-40C4-8EAE-CA82CDCA5301}" dt="2023-05-23T06:41:17.889" v="409"/>
        <pc:sldMkLst>
          <pc:docMk/>
          <pc:sldMk cId="2086550354" sldId="260"/>
        </pc:sldMkLst>
        <pc:spChg chg="del">
          <ac:chgData name="Maja Krtalic" userId="05da040a-f847-4925-b936-2a1f2b118a16" providerId="ADAL" clId="{23BB92C1-EC3F-40C4-8EAE-CA82CDCA5301}" dt="2023-05-23T06:23:22.894" v="260" actId="478"/>
          <ac:spMkLst>
            <pc:docMk/>
            <pc:sldMk cId="2086550354" sldId="260"/>
            <ac:spMk id="2" creationId="{59884CBD-516A-49F3-A2A0-B552D0080230}"/>
          </ac:spMkLst>
        </pc:spChg>
        <pc:spChg chg="mod">
          <ac:chgData name="Maja Krtalic" userId="05da040a-f847-4925-b936-2a1f2b118a16" providerId="ADAL" clId="{23BB92C1-EC3F-40C4-8EAE-CA82CDCA5301}" dt="2023-05-23T06:41:08.999" v="407" actId="255"/>
          <ac:spMkLst>
            <pc:docMk/>
            <pc:sldMk cId="2086550354" sldId="260"/>
            <ac:spMk id="3" creationId="{433616ED-78FF-4C88-85DF-DE8D728E01A8}"/>
          </ac:spMkLst>
        </pc:spChg>
        <pc:spChg chg="add del mod">
          <ac:chgData name="Maja Krtalic" userId="05da040a-f847-4925-b936-2a1f2b118a16" providerId="ADAL" clId="{23BB92C1-EC3F-40C4-8EAE-CA82CDCA5301}" dt="2023-05-23T06:23:25.557" v="261" actId="478"/>
          <ac:spMkLst>
            <pc:docMk/>
            <pc:sldMk cId="2086550354" sldId="260"/>
            <ac:spMk id="6" creationId="{5E7470DA-0AF1-7E4E-3247-6C530783B5F0}"/>
          </ac:spMkLst>
        </pc:spChg>
        <pc:spChg chg="del">
          <ac:chgData name="Maja Krtalic" userId="05da040a-f847-4925-b936-2a1f2b118a16" providerId="ADAL" clId="{23BB92C1-EC3F-40C4-8EAE-CA82CDCA5301}" dt="2023-05-23T06:22:56.231" v="252"/>
          <ac:spMkLst>
            <pc:docMk/>
            <pc:sldMk cId="2086550354" sldId="260"/>
            <ac:spMk id="15" creationId="{E51BA4DF-2BD4-4EC2-B1DB-B27C8AC71864}"/>
          </ac:spMkLst>
        </pc:spChg>
      </pc:sldChg>
      <pc:sldChg chg="addSp delSp modSp add mod ord modAnim">
        <pc:chgData name="Maja Krtalic" userId="05da040a-f847-4925-b936-2a1f2b118a16" providerId="ADAL" clId="{23BB92C1-EC3F-40C4-8EAE-CA82CDCA5301}" dt="2023-05-23T06:41:57.069" v="415" actId="255"/>
        <pc:sldMkLst>
          <pc:docMk/>
          <pc:sldMk cId="576890389" sldId="261"/>
        </pc:sldMkLst>
        <pc:spChg chg="del">
          <ac:chgData name="Maja Krtalic" userId="05da040a-f847-4925-b936-2a1f2b118a16" providerId="ADAL" clId="{23BB92C1-EC3F-40C4-8EAE-CA82CDCA5301}" dt="2023-05-23T06:25:21.572" v="280" actId="478"/>
          <ac:spMkLst>
            <pc:docMk/>
            <pc:sldMk cId="576890389" sldId="261"/>
            <ac:spMk id="2" creationId="{7962955C-53AC-45B4-98B3-509803D2E8F6}"/>
          </ac:spMkLst>
        </pc:spChg>
        <pc:spChg chg="add del mod">
          <ac:chgData name="Maja Krtalic" userId="05da040a-f847-4925-b936-2a1f2b118a16" providerId="ADAL" clId="{23BB92C1-EC3F-40C4-8EAE-CA82CDCA5301}" dt="2023-05-23T06:25:35.357" v="282" actId="478"/>
          <ac:spMkLst>
            <pc:docMk/>
            <pc:sldMk cId="576890389" sldId="261"/>
            <ac:spMk id="4" creationId="{4BEF29C8-885B-CA6C-3C83-0FA478465105}"/>
          </ac:spMkLst>
        </pc:spChg>
        <pc:spChg chg="mod">
          <ac:chgData name="Maja Krtalic" userId="05da040a-f847-4925-b936-2a1f2b118a16" providerId="ADAL" clId="{23BB92C1-EC3F-40C4-8EAE-CA82CDCA5301}" dt="2023-05-23T06:41:57.069" v="415" actId="255"/>
          <ac:spMkLst>
            <pc:docMk/>
            <pc:sldMk cId="576890389" sldId="261"/>
            <ac:spMk id="6" creationId="{BE39C543-944A-4B53-8F60-7A7BBB292279}"/>
          </ac:spMkLst>
        </pc:spChg>
      </pc:sldChg>
      <pc:sldChg chg="delSp add del setBg delDesignElem">
        <pc:chgData name="Maja Krtalic" userId="05da040a-f847-4925-b936-2a1f2b118a16" providerId="ADAL" clId="{23BB92C1-EC3F-40C4-8EAE-CA82CDCA5301}" dt="2023-05-23T06:24:54.924" v="273" actId="47"/>
        <pc:sldMkLst>
          <pc:docMk/>
          <pc:sldMk cId="2200584806" sldId="262"/>
        </pc:sldMkLst>
        <pc:spChg chg="del">
          <ac:chgData name="Maja Krtalic" userId="05da040a-f847-4925-b936-2a1f2b118a16" providerId="ADAL" clId="{23BB92C1-EC3F-40C4-8EAE-CA82CDCA5301}" dt="2023-05-23T06:22:56.231" v="252"/>
          <ac:spMkLst>
            <pc:docMk/>
            <pc:sldMk cId="2200584806" sldId="262"/>
            <ac:spMk id="10" creationId="{1A95671B-3CC6-4792-9114-B74FAEA224E6}"/>
          </ac:spMkLst>
        </pc:spChg>
      </pc:sldChg>
      <pc:sldChg chg="addSp delSp modSp mod ord modAnim modNotesTx">
        <pc:chgData name="Maja Krtalic" userId="05da040a-f847-4925-b936-2a1f2b118a16" providerId="ADAL" clId="{23BB92C1-EC3F-40C4-8EAE-CA82CDCA5301}" dt="2023-05-23T06:41:41.939" v="414"/>
        <pc:sldMkLst>
          <pc:docMk/>
          <pc:sldMk cId="4012531169" sldId="265"/>
        </pc:sldMkLst>
        <pc:spChg chg="del mod">
          <ac:chgData name="Maja Krtalic" userId="05da040a-f847-4925-b936-2a1f2b118a16" providerId="ADAL" clId="{23BB92C1-EC3F-40C4-8EAE-CA82CDCA5301}" dt="2023-05-23T06:30:42.112" v="347" actId="478"/>
          <ac:spMkLst>
            <pc:docMk/>
            <pc:sldMk cId="4012531169" sldId="265"/>
            <ac:spMk id="2" creationId="{E6CB57BD-9D97-4BF4-9E39-8BEA1D63BAE4}"/>
          </ac:spMkLst>
        </pc:spChg>
        <pc:spChg chg="add del mod">
          <ac:chgData name="Maja Krtalic" userId="05da040a-f847-4925-b936-2a1f2b118a16" providerId="ADAL" clId="{23BB92C1-EC3F-40C4-8EAE-CA82CDCA5301}" dt="2023-05-23T06:30:44.709" v="348" actId="478"/>
          <ac:spMkLst>
            <pc:docMk/>
            <pc:sldMk cId="4012531169" sldId="265"/>
            <ac:spMk id="5" creationId="{18C7EF51-781E-61D2-8234-2A1FABCBDA9A}"/>
          </ac:spMkLst>
        </pc:spChg>
        <pc:spChg chg="mod">
          <ac:chgData name="Maja Krtalic" userId="05da040a-f847-4925-b936-2a1f2b118a16" providerId="ADAL" clId="{23BB92C1-EC3F-40C4-8EAE-CA82CDCA5301}" dt="2023-05-23T06:41:29.890" v="411" actId="27636"/>
          <ac:spMkLst>
            <pc:docMk/>
            <pc:sldMk cId="4012531169" sldId="265"/>
            <ac:spMk id="8" creationId="{38790DD2-E5CD-4ECE-9010-6473B880BD4D}"/>
          </ac:spMkLst>
        </pc:spChg>
        <pc:picChg chg="add mod">
          <ac:chgData name="Maja Krtalic" userId="05da040a-f847-4925-b936-2a1f2b118a16" providerId="ADAL" clId="{23BB92C1-EC3F-40C4-8EAE-CA82CDCA5301}" dt="2023-05-23T06:24:23.222" v="267"/>
          <ac:picMkLst>
            <pc:docMk/>
            <pc:sldMk cId="4012531169" sldId="265"/>
            <ac:picMk id="3" creationId="{B888D1B9-A2C3-9F80-C37C-70D1FF940552}"/>
          </ac:picMkLst>
        </pc:picChg>
      </pc:sldChg>
      <pc:sldChg chg="add del ord">
        <pc:chgData name="Maja Krtalic" userId="05da040a-f847-4925-b936-2a1f2b118a16" providerId="ADAL" clId="{23BB92C1-EC3F-40C4-8EAE-CA82CDCA5301}" dt="2023-05-23T06:24:32.607" v="270" actId="47"/>
        <pc:sldMkLst>
          <pc:docMk/>
          <pc:sldMk cId="1783954240" sldId="267"/>
        </pc:sldMkLst>
      </pc:sldChg>
      <pc:sldChg chg="addSp delSp modSp add del mod ord">
        <pc:chgData name="Maja Krtalic" userId="05da040a-f847-4925-b936-2a1f2b118a16" providerId="ADAL" clId="{23BB92C1-EC3F-40C4-8EAE-CA82CDCA5301}" dt="2023-05-23T06:33:05.110" v="359" actId="47"/>
        <pc:sldMkLst>
          <pc:docMk/>
          <pc:sldMk cId="480007674" sldId="275"/>
        </pc:sldMkLst>
        <pc:spChg chg="del">
          <ac:chgData name="Maja Krtalic" userId="05da040a-f847-4925-b936-2a1f2b118a16" providerId="ADAL" clId="{23BB92C1-EC3F-40C4-8EAE-CA82CDCA5301}" dt="2023-05-23T06:29:34.457" v="333" actId="478"/>
          <ac:spMkLst>
            <pc:docMk/>
            <pc:sldMk cId="480007674" sldId="275"/>
            <ac:spMk id="2" creationId="{A9F6ACB6-F5AE-45B2-944B-0F9D22676589}"/>
          </ac:spMkLst>
        </pc:spChg>
        <pc:spChg chg="mod">
          <ac:chgData name="Maja Krtalic" userId="05da040a-f847-4925-b936-2a1f2b118a16" providerId="ADAL" clId="{23BB92C1-EC3F-40C4-8EAE-CA82CDCA5301}" dt="2023-05-23T06:29:50.255" v="340" actId="255"/>
          <ac:spMkLst>
            <pc:docMk/>
            <pc:sldMk cId="480007674" sldId="275"/>
            <ac:spMk id="3" creationId="{9FFB5DDA-DDE8-4153-9816-BED2B50835E5}"/>
          </ac:spMkLst>
        </pc:spChg>
        <pc:spChg chg="add del mod">
          <ac:chgData name="Maja Krtalic" userId="05da040a-f847-4925-b936-2a1f2b118a16" providerId="ADAL" clId="{23BB92C1-EC3F-40C4-8EAE-CA82CDCA5301}" dt="2023-05-23T06:29:36.450" v="334" actId="478"/>
          <ac:spMkLst>
            <pc:docMk/>
            <pc:sldMk cId="480007674" sldId="275"/>
            <ac:spMk id="6" creationId="{F6BAE3C6-5F29-E709-C69A-275E3A559B49}"/>
          </ac:spMkLst>
        </pc:spChg>
      </pc:sldChg>
      <pc:sldChg chg="del">
        <pc:chgData name="Maja Krtalic" userId="05da040a-f847-4925-b936-2a1f2b118a16" providerId="ADAL" clId="{23BB92C1-EC3F-40C4-8EAE-CA82CDCA5301}" dt="2023-05-18T01:29:51.529" v="3" actId="47"/>
        <pc:sldMkLst>
          <pc:docMk/>
          <pc:sldMk cId="43396104" sldId="276"/>
        </pc:sldMkLst>
      </pc:sldChg>
      <pc:sldChg chg="del">
        <pc:chgData name="Maja Krtalic" userId="05da040a-f847-4925-b936-2a1f2b118a16" providerId="ADAL" clId="{23BB92C1-EC3F-40C4-8EAE-CA82CDCA5301}" dt="2023-05-18T01:29:43.065" v="1" actId="47"/>
        <pc:sldMkLst>
          <pc:docMk/>
          <pc:sldMk cId="3709191960" sldId="280"/>
        </pc:sldMkLst>
      </pc:sldChg>
      <pc:sldChg chg="del">
        <pc:chgData name="Maja Krtalic" userId="05da040a-f847-4925-b936-2a1f2b118a16" providerId="ADAL" clId="{23BB92C1-EC3F-40C4-8EAE-CA82CDCA5301}" dt="2023-05-18T01:29:23.376" v="0" actId="47"/>
        <pc:sldMkLst>
          <pc:docMk/>
          <pc:sldMk cId="2931905389" sldId="281"/>
        </pc:sldMkLst>
      </pc:sldChg>
      <pc:sldChg chg="addSp delSp modSp del mod setBg modClrScheme chgLayout">
        <pc:chgData name="Maja Krtalic" userId="05da040a-f847-4925-b936-2a1f2b118a16" providerId="ADAL" clId="{23BB92C1-EC3F-40C4-8EAE-CA82CDCA5301}" dt="2023-05-23T06:28:09.721" v="319" actId="47"/>
        <pc:sldMkLst>
          <pc:docMk/>
          <pc:sldMk cId="2483392481" sldId="282"/>
        </pc:sldMkLst>
        <pc:spChg chg="add del mod ord">
          <ac:chgData name="Maja Krtalic" userId="05da040a-f847-4925-b936-2a1f2b118a16" providerId="ADAL" clId="{23BB92C1-EC3F-40C4-8EAE-CA82CDCA5301}" dt="2023-05-23T06:11:33.618" v="126" actId="478"/>
          <ac:spMkLst>
            <pc:docMk/>
            <pc:sldMk cId="2483392481" sldId="282"/>
            <ac:spMk id="2" creationId="{BF0C8542-2FB7-88A7-C1CC-56F280067946}"/>
          </ac:spMkLst>
        </pc:spChg>
        <pc:spChg chg="mod ord">
          <ac:chgData name="Maja Krtalic" userId="05da040a-f847-4925-b936-2a1f2b118a16" providerId="ADAL" clId="{23BB92C1-EC3F-40C4-8EAE-CA82CDCA5301}" dt="2023-05-23T06:14:09.828" v="164" actId="403"/>
          <ac:spMkLst>
            <pc:docMk/>
            <pc:sldMk cId="2483392481" sldId="282"/>
            <ac:spMk id="5" creationId="{8F0836CC-99AA-6EA3-65C7-A72746BDC207}"/>
          </ac:spMkLst>
        </pc:spChg>
        <pc:spChg chg="add del">
          <ac:chgData name="Maja Krtalic" userId="05da040a-f847-4925-b936-2a1f2b118a16" providerId="ADAL" clId="{23BB92C1-EC3F-40C4-8EAE-CA82CDCA5301}" dt="2023-05-23T06:11:53.157" v="130" actId="26606"/>
          <ac:spMkLst>
            <pc:docMk/>
            <pc:sldMk cId="2483392481" sldId="282"/>
            <ac:spMk id="11" creationId="{8FC9BE17-9A7B-462D-AE50-3D8777387304}"/>
          </ac:spMkLst>
        </pc:spChg>
        <pc:spChg chg="add del">
          <ac:chgData name="Maja Krtalic" userId="05da040a-f847-4925-b936-2a1f2b118a16" providerId="ADAL" clId="{23BB92C1-EC3F-40C4-8EAE-CA82CDCA5301}" dt="2023-05-23T06:11:53.157" v="130" actId="26606"/>
          <ac:spMkLst>
            <pc:docMk/>
            <pc:sldMk cId="2483392481" sldId="282"/>
            <ac:spMk id="13" creationId="{3EBE8569-6AEC-4B8C-8D53-2DE337CDBA65}"/>
          </ac:spMkLst>
        </pc:spChg>
        <pc:spChg chg="add del">
          <ac:chgData name="Maja Krtalic" userId="05da040a-f847-4925-b936-2a1f2b118a16" providerId="ADAL" clId="{23BB92C1-EC3F-40C4-8EAE-CA82CDCA5301}" dt="2023-05-23T06:11:53.157" v="130" actId="26606"/>
          <ac:spMkLst>
            <pc:docMk/>
            <pc:sldMk cId="2483392481" sldId="282"/>
            <ac:spMk id="15" creationId="{55D4142C-5077-457F-A6AD-3FECFDB39685}"/>
          </ac:spMkLst>
        </pc:spChg>
        <pc:spChg chg="add del">
          <ac:chgData name="Maja Krtalic" userId="05da040a-f847-4925-b936-2a1f2b118a16" providerId="ADAL" clId="{23BB92C1-EC3F-40C4-8EAE-CA82CDCA5301}" dt="2023-05-23T06:11:53.157" v="130" actId="26606"/>
          <ac:spMkLst>
            <pc:docMk/>
            <pc:sldMk cId="2483392481" sldId="282"/>
            <ac:spMk id="17" creationId="{7A5F0580-5EE9-419F-96EE-B6529EF6E7D0}"/>
          </ac:spMkLst>
        </pc:spChg>
        <pc:spChg chg="add">
          <ac:chgData name="Maja Krtalic" userId="05da040a-f847-4925-b936-2a1f2b118a16" providerId="ADAL" clId="{23BB92C1-EC3F-40C4-8EAE-CA82CDCA5301}" dt="2023-05-23T06:11:53.157" v="130" actId="26606"/>
          <ac:spMkLst>
            <pc:docMk/>
            <pc:sldMk cId="2483392481" sldId="282"/>
            <ac:spMk id="22" creationId="{04812C46-200A-4DEB-A05E-3ED6C68C2387}"/>
          </ac:spMkLst>
        </pc:spChg>
        <pc:spChg chg="add">
          <ac:chgData name="Maja Krtalic" userId="05da040a-f847-4925-b936-2a1f2b118a16" providerId="ADAL" clId="{23BB92C1-EC3F-40C4-8EAE-CA82CDCA5301}" dt="2023-05-23T06:11:53.157" v="130" actId="26606"/>
          <ac:spMkLst>
            <pc:docMk/>
            <pc:sldMk cId="2483392481" sldId="282"/>
            <ac:spMk id="24" creationId="{D1EA859B-E555-4109-94F3-6700E046E008}"/>
          </ac:spMkLst>
        </pc:spChg>
        <pc:picChg chg="add mod">
          <ac:chgData name="Maja Krtalic" userId="05da040a-f847-4925-b936-2a1f2b118a16" providerId="ADAL" clId="{23BB92C1-EC3F-40C4-8EAE-CA82CDCA5301}" dt="2023-05-23T06:12:02.440" v="133" actId="1076"/>
          <ac:picMkLst>
            <pc:docMk/>
            <pc:sldMk cId="2483392481" sldId="282"/>
            <ac:picMk id="7" creationId="{949F70AE-C923-4564-5BB3-BA9EDFC2414E}"/>
          </ac:picMkLst>
        </pc:picChg>
      </pc:sldChg>
      <pc:sldChg chg="addSp delSp modSp del mod">
        <pc:chgData name="Maja Krtalic" userId="05da040a-f847-4925-b936-2a1f2b118a16" providerId="ADAL" clId="{23BB92C1-EC3F-40C4-8EAE-CA82CDCA5301}" dt="2023-05-23T06:26:37.601" v="293" actId="47"/>
        <pc:sldMkLst>
          <pc:docMk/>
          <pc:sldMk cId="384699282" sldId="283"/>
        </pc:sldMkLst>
        <pc:spChg chg="mod">
          <ac:chgData name="Maja Krtalic" userId="05da040a-f847-4925-b936-2a1f2b118a16" providerId="ADAL" clId="{23BB92C1-EC3F-40C4-8EAE-CA82CDCA5301}" dt="2023-05-23T06:22:05.439" v="249" actId="26606"/>
          <ac:spMkLst>
            <pc:docMk/>
            <pc:sldMk cId="384699282" sldId="283"/>
            <ac:spMk id="3" creationId="{1226C957-8959-4C75-BBBD-FBF662130F8B}"/>
          </ac:spMkLst>
        </pc:spChg>
        <pc:spChg chg="mod">
          <ac:chgData name="Maja Krtalic" userId="05da040a-f847-4925-b936-2a1f2b118a16" providerId="ADAL" clId="{23BB92C1-EC3F-40C4-8EAE-CA82CDCA5301}" dt="2023-05-23T06:26:35.996" v="292" actId="6549"/>
          <ac:spMkLst>
            <pc:docMk/>
            <pc:sldMk cId="384699282" sldId="283"/>
            <ac:spMk id="4" creationId="{4883653B-7652-484D-B660-B5763BCFD847}"/>
          </ac:spMkLst>
        </pc:spChg>
        <pc:spChg chg="mod">
          <ac:chgData name="Maja Krtalic" userId="05da040a-f847-4925-b936-2a1f2b118a16" providerId="ADAL" clId="{23BB92C1-EC3F-40C4-8EAE-CA82CDCA5301}" dt="2023-05-23T06:22:05.439" v="249" actId="26606"/>
          <ac:spMkLst>
            <pc:docMk/>
            <pc:sldMk cId="384699282" sldId="283"/>
            <ac:spMk id="10" creationId="{1A95671B-3CC6-4792-9114-B74FAEA224E6}"/>
          </ac:spMkLst>
        </pc:spChg>
        <pc:spChg chg="add">
          <ac:chgData name="Maja Krtalic" userId="05da040a-f847-4925-b936-2a1f2b118a16" providerId="ADAL" clId="{23BB92C1-EC3F-40C4-8EAE-CA82CDCA5301}" dt="2023-05-23T06:22:05.439" v="249" actId="26606"/>
          <ac:spMkLst>
            <pc:docMk/>
            <pc:sldMk cId="384699282" sldId="283"/>
            <ac:spMk id="12" creationId="{C3862298-AF85-4572-BED3-52E573EBD410}"/>
          </ac:spMkLst>
        </pc:spChg>
        <pc:spChg chg="add">
          <ac:chgData name="Maja Krtalic" userId="05da040a-f847-4925-b936-2a1f2b118a16" providerId="ADAL" clId="{23BB92C1-EC3F-40C4-8EAE-CA82CDCA5301}" dt="2023-05-23T06:22:05.439" v="249" actId="26606"/>
          <ac:spMkLst>
            <pc:docMk/>
            <pc:sldMk cId="384699282" sldId="283"/>
            <ac:spMk id="13" creationId="{03E485DD-0C12-45BC-A361-28152A03BB93}"/>
          </ac:spMkLst>
        </pc:spChg>
        <pc:spChg chg="add del">
          <ac:chgData name="Maja Krtalic" userId="05da040a-f847-4925-b936-2a1f2b118a16" providerId="ADAL" clId="{23BB92C1-EC3F-40C4-8EAE-CA82CDCA5301}" dt="2023-05-23T04:52:10.468" v="5" actId="26606"/>
          <ac:spMkLst>
            <pc:docMk/>
            <pc:sldMk cId="384699282" sldId="283"/>
            <ac:spMk id="15" creationId="{D153EDB2-4AAD-43F4-AE78-4D326C813369}"/>
          </ac:spMkLst>
        </pc:spChg>
        <pc:spChg chg="add">
          <ac:chgData name="Maja Krtalic" userId="05da040a-f847-4925-b936-2a1f2b118a16" providerId="ADAL" clId="{23BB92C1-EC3F-40C4-8EAE-CA82CDCA5301}" dt="2023-05-23T06:22:05.439" v="249" actId="26606"/>
          <ac:spMkLst>
            <pc:docMk/>
            <pc:sldMk cId="384699282" sldId="283"/>
            <ac:spMk id="19" creationId="{6D6B998F-CA62-4EE6-B7E7-046377D4F7EF}"/>
          </ac:spMkLst>
        </pc:spChg>
        <pc:grpChg chg="add del">
          <ac:chgData name="Maja Krtalic" userId="05da040a-f847-4925-b936-2a1f2b118a16" providerId="ADAL" clId="{23BB92C1-EC3F-40C4-8EAE-CA82CDCA5301}" dt="2023-05-23T04:52:10.468" v="5" actId="26606"/>
          <ac:grpSpMkLst>
            <pc:docMk/>
            <pc:sldMk cId="384699282" sldId="283"/>
            <ac:grpSpMk id="17" creationId="{A3CB7779-72E2-4E92-AE18-6BBC335DD881}"/>
          </ac:grpSpMkLst>
        </pc:grpChg>
        <pc:picChg chg="del">
          <ac:chgData name="Maja Krtalic" userId="05da040a-f847-4925-b936-2a1f2b118a16" providerId="ADAL" clId="{23BB92C1-EC3F-40C4-8EAE-CA82CDCA5301}" dt="2023-05-23T06:26:11" v="288"/>
          <ac:picMkLst>
            <pc:docMk/>
            <pc:sldMk cId="384699282" sldId="283"/>
            <ac:picMk id="2" creationId="{02152813-6126-0AB2-A841-9D449CFF031C}"/>
          </ac:picMkLst>
        </pc:picChg>
      </pc:sldChg>
      <pc:sldChg chg="addSp delSp modSp del mod setBg modNotesTx">
        <pc:chgData name="Maja Krtalic" userId="05da040a-f847-4925-b936-2a1f2b118a16" providerId="ADAL" clId="{23BB92C1-EC3F-40C4-8EAE-CA82CDCA5301}" dt="2023-05-23T06:30:04.312" v="341" actId="47"/>
        <pc:sldMkLst>
          <pc:docMk/>
          <pc:sldMk cId="1163260559" sldId="285"/>
        </pc:sldMkLst>
        <pc:spChg chg="del mod">
          <ac:chgData name="Maja Krtalic" userId="05da040a-f847-4925-b936-2a1f2b118a16" providerId="ADAL" clId="{23BB92C1-EC3F-40C4-8EAE-CA82CDCA5301}" dt="2023-05-23T06:14:42.797" v="174" actId="478"/>
          <ac:spMkLst>
            <pc:docMk/>
            <pc:sldMk cId="1163260559" sldId="285"/>
            <ac:spMk id="2" creationId="{42BDF553-6210-7022-81ED-82892A4723F1}"/>
          </ac:spMkLst>
        </pc:spChg>
        <pc:spChg chg="mod">
          <ac:chgData name="Maja Krtalic" userId="05da040a-f847-4925-b936-2a1f2b118a16" providerId="ADAL" clId="{23BB92C1-EC3F-40C4-8EAE-CA82CDCA5301}" dt="2023-05-23T06:15:17.200" v="187" actId="20577"/>
          <ac:spMkLst>
            <pc:docMk/>
            <pc:sldMk cId="1163260559" sldId="285"/>
            <ac:spMk id="3" creationId="{F0155C4A-F0F9-6CF5-27B5-694F9E707D01}"/>
          </ac:spMkLst>
        </pc:spChg>
        <pc:spChg chg="add del mod">
          <ac:chgData name="Maja Krtalic" userId="05da040a-f847-4925-b936-2a1f2b118a16" providerId="ADAL" clId="{23BB92C1-EC3F-40C4-8EAE-CA82CDCA5301}" dt="2023-05-23T06:14:45.957" v="175" actId="478"/>
          <ac:spMkLst>
            <pc:docMk/>
            <pc:sldMk cId="1163260559" sldId="285"/>
            <ac:spMk id="6" creationId="{A741F140-4ACF-E78C-D9F8-7912A05CD23C}"/>
          </ac:spMkLst>
        </pc:spChg>
        <pc:spChg chg="add del">
          <ac:chgData name="Maja Krtalic" userId="05da040a-f847-4925-b936-2a1f2b118a16" providerId="ADAL" clId="{23BB92C1-EC3F-40C4-8EAE-CA82CDCA5301}" dt="2023-05-23T06:12:26.123" v="135" actId="26606"/>
          <ac:spMkLst>
            <pc:docMk/>
            <pc:sldMk cId="1163260559" sldId="285"/>
            <ac:spMk id="9" creationId="{04812C46-200A-4DEB-A05E-3ED6C68C2387}"/>
          </ac:spMkLst>
        </pc:spChg>
        <pc:spChg chg="add del">
          <ac:chgData name="Maja Krtalic" userId="05da040a-f847-4925-b936-2a1f2b118a16" providerId="ADAL" clId="{23BB92C1-EC3F-40C4-8EAE-CA82CDCA5301}" dt="2023-05-23T06:12:26.123" v="135" actId="26606"/>
          <ac:spMkLst>
            <pc:docMk/>
            <pc:sldMk cId="1163260559" sldId="285"/>
            <ac:spMk id="11" creationId="{D1EA859B-E555-4109-94F3-6700E046E008}"/>
          </ac:spMkLst>
        </pc:spChg>
        <pc:picChg chg="add del">
          <ac:chgData name="Maja Krtalic" userId="05da040a-f847-4925-b936-2a1f2b118a16" providerId="ADAL" clId="{23BB92C1-EC3F-40C4-8EAE-CA82CDCA5301}" dt="2023-05-23T06:12:26.123" v="135" actId="26606"/>
          <ac:picMkLst>
            <pc:docMk/>
            <pc:sldMk cId="1163260559" sldId="285"/>
            <ac:picMk id="5" creationId="{89B60FE2-7EB0-35A3-43F1-BEC5FFA7493D}"/>
          </ac:picMkLst>
        </pc:picChg>
        <pc:picChg chg="add del">
          <ac:chgData name="Maja Krtalic" userId="05da040a-f847-4925-b936-2a1f2b118a16" providerId="ADAL" clId="{23BB92C1-EC3F-40C4-8EAE-CA82CDCA5301}" dt="2023-05-23T06:29:13.520" v="326"/>
          <ac:picMkLst>
            <pc:docMk/>
            <pc:sldMk cId="1163260559" sldId="285"/>
            <ac:picMk id="7" creationId="{D2C2132D-66D0-3B5D-C03B-C2C42951193E}"/>
          </ac:picMkLst>
        </pc:picChg>
      </pc:sldChg>
      <pc:sldChg chg="modSp del mod ord modNotesTx">
        <pc:chgData name="Maja Krtalic" userId="05da040a-f847-4925-b936-2a1f2b118a16" providerId="ADAL" clId="{23BB92C1-EC3F-40C4-8EAE-CA82CDCA5301}" dt="2023-05-23T06:28:54.179" v="324" actId="47"/>
        <pc:sldMkLst>
          <pc:docMk/>
          <pc:sldMk cId="1049929243" sldId="286"/>
        </pc:sldMkLst>
        <pc:spChg chg="mod">
          <ac:chgData name="Maja Krtalic" userId="05da040a-f847-4925-b936-2a1f2b118a16" providerId="ADAL" clId="{23BB92C1-EC3F-40C4-8EAE-CA82CDCA5301}" dt="2023-05-23T06:14:03.418" v="162" actId="255"/>
          <ac:spMkLst>
            <pc:docMk/>
            <pc:sldMk cId="1049929243" sldId="286"/>
            <ac:spMk id="3" creationId="{497E8E9D-C7D2-2006-722E-BC3679196FCC}"/>
          </ac:spMkLst>
        </pc:spChg>
      </pc:sldChg>
      <pc:sldChg chg="del">
        <pc:chgData name="Maja Krtalic" userId="05da040a-f847-4925-b936-2a1f2b118a16" providerId="ADAL" clId="{23BB92C1-EC3F-40C4-8EAE-CA82CDCA5301}" dt="2023-05-23T06:15:26.752" v="188" actId="47"/>
        <pc:sldMkLst>
          <pc:docMk/>
          <pc:sldMk cId="3049620267" sldId="288"/>
        </pc:sldMkLst>
      </pc:sldChg>
      <pc:sldChg chg="delSp modSp del mod ord">
        <pc:chgData name="Maja Krtalic" userId="05da040a-f847-4925-b936-2a1f2b118a16" providerId="ADAL" clId="{23BB92C1-EC3F-40C4-8EAE-CA82CDCA5301}" dt="2023-05-23T06:34:26.592" v="361" actId="47"/>
        <pc:sldMkLst>
          <pc:docMk/>
          <pc:sldMk cId="3418852586" sldId="290"/>
        </pc:sldMkLst>
        <pc:spChg chg="del">
          <ac:chgData name="Maja Krtalic" userId="05da040a-f847-4925-b936-2a1f2b118a16" providerId="ADAL" clId="{23BB92C1-EC3F-40C4-8EAE-CA82CDCA5301}" dt="2023-05-23T06:27:22.913" v="313" actId="478"/>
          <ac:spMkLst>
            <pc:docMk/>
            <pc:sldMk cId="3418852586" sldId="290"/>
            <ac:spMk id="2" creationId="{6DFFB23F-697C-47F8-7D17-1C314B83A284}"/>
          </ac:spMkLst>
        </pc:spChg>
        <pc:spChg chg="mod">
          <ac:chgData name="Maja Krtalic" userId="05da040a-f847-4925-b936-2a1f2b118a16" providerId="ADAL" clId="{23BB92C1-EC3F-40C4-8EAE-CA82CDCA5301}" dt="2023-05-23T06:27:59.369" v="318" actId="5793"/>
          <ac:spMkLst>
            <pc:docMk/>
            <pc:sldMk cId="3418852586" sldId="290"/>
            <ac:spMk id="3" creationId="{11C7E352-0E6C-579D-1F8E-E0D75C68F4BB}"/>
          </ac:spMkLst>
        </pc:spChg>
      </pc:sldChg>
      <pc:sldChg chg="addSp delSp modSp del mod setBg addAnim delAnim setClrOvrMap">
        <pc:chgData name="Maja Krtalic" userId="05da040a-f847-4925-b936-2a1f2b118a16" providerId="ADAL" clId="{23BB92C1-EC3F-40C4-8EAE-CA82CDCA5301}" dt="2023-05-23T06:34:53.568" v="365" actId="47"/>
        <pc:sldMkLst>
          <pc:docMk/>
          <pc:sldMk cId="2520578419" sldId="291"/>
        </pc:sldMkLst>
        <pc:spChg chg="mod">
          <ac:chgData name="Maja Krtalic" userId="05da040a-f847-4925-b936-2a1f2b118a16" providerId="ADAL" clId="{23BB92C1-EC3F-40C4-8EAE-CA82CDCA5301}" dt="2023-05-23T06:23:59.633" v="264" actId="26606"/>
          <ac:spMkLst>
            <pc:docMk/>
            <pc:sldMk cId="2520578419" sldId="291"/>
            <ac:spMk id="2" creationId="{B83288C2-79D2-490A-2923-784D763A5100}"/>
          </ac:spMkLst>
        </pc:spChg>
        <pc:spChg chg="mod">
          <ac:chgData name="Maja Krtalic" userId="05da040a-f847-4925-b936-2a1f2b118a16" providerId="ADAL" clId="{23BB92C1-EC3F-40C4-8EAE-CA82CDCA5301}" dt="2023-05-23T06:23:59.633" v="264" actId="26606"/>
          <ac:spMkLst>
            <pc:docMk/>
            <pc:sldMk cId="2520578419" sldId="291"/>
            <ac:spMk id="3" creationId="{0A406753-DDC3-0383-0D02-D46CCA63F521}"/>
          </ac:spMkLst>
        </pc:spChg>
        <pc:spChg chg="add del">
          <ac:chgData name="Maja Krtalic" userId="05da040a-f847-4925-b936-2a1f2b118a16" providerId="ADAL" clId="{23BB92C1-EC3F-40C4-8EAE-CA82CDCA5301}" dt="2023-05-23T06:19:47.678" v="235" actId="26606"/>
          <ac:spMkLst>
            <pc:docMk/>
            <pc:sldMk cId="2520578419" sldId="291"/>
            <ac:spMk id="8" creationId="{787F4F1C-8D3D-4EC1-B72D-A0470A5A08B8}"/>
          </ac:spMkLst>
        </pc:spChg>
        <pc:spChg chg="add del">
          <ac:chgData name="Maja Krtalic" userId="05da040a-f847-4925-b936-2a1f2b118a16" providerId="ADAL" clId="{23BB92C1-EC3F-40C4-8EAE-CA82CDCA5301}" dt="2023-05-23T06:20:02.791" v="239" actId="26606"/>
          <ac:spMkLst>
            <pc:docMk/>
            <pc:sldMk cId="2520578419" sldId="291"/>
            <ac:spMk id="20" creationId="{FB5B0058-AF13-4859-B429-4EDDE2A26F7F}"/>
          </ac:spMkLst>
        </pc:spChg>
        <pc:spChg chg="add">
          <ac:chgData name="Maja Krtalic" userId="05da040a-f847-4925-b936-2a1f2b118a16" providerId="ADAL" clId="{23BB92C1-EC3F-40C4-8EAE-CA82CDCA5301}" dt="2023-05-23T06:23:59.633" v="264" actId="26606"/>
          <ac:spMkLst>
            <pc:docMk/>
            <pc:sldMk cId="2520578419" sldId="291"/>
            <ac:spMk id="25" creationId="{E91DC736-0EF8-4F87-9146-EBF1D2EE4D3D}"/>
          </ac:spMkLst>
        </pc:spChg>
        <pc:spChg chg="add">
          <ac:chgData name="Maja Krtalic" userId="05da040a-f847-4925-b936-2a1f2b118a16" providerId="ADAL" clId="{23BB92C1-EC3F-40C4-8EAE-CA82CDCA5301}" dt="2023-05-23T06:23:59.633" v="264" actId="26606"/>
          <ac:spMkLst>
            <pc:docMk/>
            <pc:sldMk cId="2520578419" sldId="291"/>
            <ac:spMk id="26" creationId="{097CD68E-23E3-4007-8847-CD0944C4F7BE}"/>
          </ac:spMkLst>
        </pc:spChg>
        <pc:spChg chg="add del">
          <ac:chgData name="Maja Krtalic" userId="05da040a-f847-4925-b936-2a1f2b118a16" providerId="ADAL" clId="{23BB92C1-EC3F-40C4-8EAE-CA82CDCA5301}" dt="2023-05-23T06:21:04.807" v="244" actId="26606"/>
          <ac:spMkLst>
            <pc:docMk/>
            <pc:sldMk cId="2520578419" sldId="291"/>
            <ac:spMk id="28" creationId="{71B2258F-86CA-4D4D-8270-BC05FCDEBFB3}"/>
          </ac:spMkLst>
        </pc:spChg>
        <pc:spChg chg="add del">
          <ac:chgData name="Maja Krtalic" userId="05da040a-f847-4925-b936-2a1f2b118a16" providerId="ADAL" clId="{23BB92C1-EC3F-40C4-8EAE-CA82CDCA5301}" dt="2023-05-23T06:21:07.019" v="246" actId="26606"/>
          <ac:spMkLst>
            <pc:docMk/>
            <pc:sldMk cId="2520578419" sldId="291"/>
            <ac:spMk id="30" creationId="{9F6380B4-6A1C-481E-8408-B4E6C75B9B81}"/>
          </ac:spMkLst>
        </pc:spChg>
        <pc:spChg chg="add del">
          <ac:chgData name="Maja Krtalic" userId="05da040a-f847-4925-b936-2a1f2b118a16" providerId="ADAL" clId="{23BB92C1-EC3F-40C4-8EAE-CA82CDCA5301}" dt="2023-05-23T06:21:07.019" v="246" actId="26606"/>
          <ac:spMkLst>
            <pc:docMk/>
            <pc:sldMk cId="2520578419" sldId="291"/>
            <ac:spMk id="31" creationId="{657F69E0-C4B0-4BEC-A689-4F8D877F05D4}"/>
          </ac:spMkLst>
        </pc:spChg>
        <pc:spChg chg="add">
          <ac:chgData name="Maja Krtalic" userId="05da040a-f847-4925-b936-2a1f2b118a16" providerId="ADAL" clId="{23BB92C1-EC3F-40C4-8EAE-CA82CDCA5301}" dt="2023-05-23T06:23:59.633" v="264" actId="26606"/>
          <ac:spMkLst>
            <pc:docMk/>
            <pc:sldMk cId="2520578419" sldId="291"/>
            <ac:spMk id="32" creationId="{AF2F604E-43BE-4DC3-B983-E071523364F8}"/>
          </ac:spMkLst>
        </pc:spChg>
        <pc:spChg chg="add">
          <ac:chgData name="Maja Krtalic" userId="05da040a-f847-4925-b936-2a1f2b118a16" providerId="ADAL" clId="{23BB92C1-EC3F-40C4-8EAE-CA82CDCA5301}" dt="2023-05-23T06:23:59.633" v="264" actId="26606"/>
          <ac:spMkLst>
            <pc:docMk/>
            <pc:sldMk cId="2520578419" sldId="291"/>
            <ac:spMk id="34" creationId="{08C9B587-E65E-4B52-B37C-ABEBB6E87928}"/>
          </ac:spMkLst>
        </pc:spChg>
        <pc:grpChg chg="add del">
          <ac:chgData name="Maja Krtalic" userId="05da040a-f847-4925-b936-2a1f2b118a16" providerId="ADAL" clId="{23BB92C1-EC3F-40C4-8EAE-CA82CDCA5301}" dt="2023-05-23T06:19:47.678" v="235" actId="26606"/>
          <ac:grpSpMkLst>
            <pc:docMk/>
            <pc:sldMk cId="2520578419" sldId="291"/>
            <ac:grpSpMk id="10" creationId="{D1E3DD61-64DB-46AD-B249-E273CD86B051}"/>
          </ac:grpSpMkLst>
        </pc:grpChg>
        <pc:picChg chg="add del">
          <ac:chgData name="Maja Krtalic" userId="05da040a-f847-4925-b936-2a1f2b118a16" providerId="ADAL" clId="{23BB92C1-EC3F-40C4-8EAE-CA82CDCA5301}" dt="2023-05-23T06:19:44.762" v="233" actId="26606"/>
          <ac:picMkLst>
            <pc:docMk/>
            <pc:sldMk cId="2520578419" sldId="291"/>
            <ac:picMk id="5" creationId="{031F8DC5-B386-5F62-B8AF-EE7A9A101E55}"/>
          </ac:picMkLst>
        </pc:picChg>
        <pc:picChg chg="add del">
          <ac:chgData name="Maja Krtalic" userId="05da040a-f847-4925-b936-2a1f2b118a16" providerId="ADAL" clId="{23BB92C1-EC3F-40C4-8EAE-CA82CDCA5301}" dt="2023-05-23T06:19:55.783" v="237" actId="26606"/>
          <ac:picMkLst>
            <pc:docMk/>
            <pc:sldMk cId="2520578419" sldId="291"/>
            <ac:picMk id="18" creationId="{031F8DC5-B386-5F62-B8AF-EE7A9A101E55}"/>
          </ac:picMkLst>
        </pc:picChg>
        <pc:picChg chg="add mod">
          <ac:chgData name="Maja Krtalic" userId="05da040a-f847-4925-b936-2a1f2b118a16" providerId="ADAL" clId="{23BB92C1-EC3F-40C4-8EAE-CA82CDCA5301}" dt="2023-05-23T06:23:59.633" v="264" actId="26606"/>
          <ac:picMkLst>
            <pc:docMk/>
            <pc:sldMk cId="2520578419" sldId="291"/>
            <ac:picMk id="23" creationId="{031F8DC5-B386-5F62-B8AF-EE7A9A101E55}"/>
          </ac:picMkLst>
        </pc:picChg>
        <pc:cxnChg chg="add del">
          <ac:chgData name="Maja Krtalic" userId="05da040a-f847-4925-b936-2a1f2b118a16" providerId="ADAL" clId="{23BB92C1-EC3F-40C4-8EAE-CA82CDCA5301}" dt="2023-05-23T06:20:02.791" v="239" actId="26606"/>
          <ac:cxnSpMkLst>
            <pc:docMk/>
            <pc:sldMk cId="2520578419" sldId="291"/>
            <ac:cxnSpMk id="12" creationId="{442C13FA-4C0F-42D0-9626-5BA6040D8C31}"/>
          </ac:cxnSpMkLst>
        </pc:cxnChg>
        <pc:cxnChg chg="add del">
          <ac:chgData name="Maja Krtalic" userId="05da040a-f847-4925-b936-2a1f2b118a16" providerId="ADAL" clId="{23BB92C1-EC3F-40C4-8EAE-CA82CDCA5301}" dt="2023-05-23T06:20:02.791" v="239" actId="26606"/>
          <ac:cxnSpMkLst>
            <pc:docMk/>
            <pc:sldMk cId="2520578419" sldId="291"/>
            <ac:cxnSpMk id="21" creationId="{EC4521DE-248E-440D-AAD6-FD9E7D34B3BF}"/>
          </ac:cxnSpMkLst>
        </pc:cxnChg>
      </pc:sldChg>
      <pc:sldChg chg="addSp delSp modSp mod setBg setClrOvrMap">
        <pc:chgData name="Maja Krtalic" userId="05da040a-f847-4925-b936-2a1f2b118a16" providerId="ADAL" clId="{23BB92C1-EC3F-40C4-8EAE-CA82CDCA5301}" dt="2023-05-23T06:54:12.439" v="521" actId="20577"/>
        <pc:sldMkLst>
          <pc:docMk/>
          <pc:sldMk cId="3260560548" sldId="292"/>
        </pc:sldMkLst>
        <pc:spChg chg="mod">
          <ac:chgData name="Maja Krtalic" userId="05da040a-f847-4925-b936-2a1f2b118a16" providerId="ADAL" clId="{23BB92C1-EC3F-40C4-8EAE-CA82CDCA5301}" dt="2023-05-23T06:53:51.697" v="520" actId="26606"/>
          <ac:spMkLst>
            <pc:docMk/>
            <pc:sldMk cId="3260560548" sldId="292"/>
            <ac:spMk id="2" creationId="{21386281-A30B-D27D-8F8A-EC28255BC6D0}"/>
          </ac:spMkLst>
        </pc:spChg>
        <pc:spChg chg="mod">
          <ac:chgData name="Maja Krtalic" userId="05da040a-f847-4925-b936-2a1f2b118a16" providerId="ADAL" clId="{23BB92C1-EC3F-40C4-8EAE-CA82CDCA5301}" dt="2023-05-23T06:54:12.439" v="521" actId="20577"/>
          <ac:spMkLst>
            <pc:docMk/>
            <pc:sldMk cId="3260560548" sldId="292"/>
            <ac:spMk id="3" creationId="{0526F3AB-4F25-783A-31DE-349C8523177B}"/>
          </ac:spMkLst>
        </pc:spChg>
        <pc:spChg chg="add del">
          <ac:chgData name="Maja Krtalic" userId="05da040a-f847-4925-b936-2a1f2b118a16" providerId="ADAL" clId="{23BB92C1-EC3F-40C4-8EAE-CA82CDCA5301}" dt="2023-05-23T06:53:51.676" v="519" actId="26606"/>
          <ac:spMkLst>
            <pc:docMk/>
            <pc:sldMk cId="3260560548" sldId="292"/>
            <ac:spMk id="6" creationId="{8F90786E-B72D-4C32-BDCE-A170B007822D}"/>
          </ac:spMkLst>
        </pc:spChg>
        <pc:spChg chg="add del">
          <ac:chgData name="Maja Krtalic" userId="05da040a-f847-4925-b936-2a1f2b118a16" providerId="ADAL" clId="{23BB92C1-EC3F-40C4-8EAE-CA82CDCA5301}" dt="2023-05-23T06:53:51.676" v="519" actId="26606"/>
          <ac:spMkLst>
            <pc:docMk/>
            <pc:sldMk cId="3260560548" sldId="292"/>
            <ac:spMk id="7" creationId="{5E46F2E7-848F-4A6C-A098-4764FDEA771A}"/>
          </ac:spMkLst>
        </pc:spChg>
        <pc:spChg chg="add del">
          <ac:chgData name="Maja Krtalic" userId="05da040a-f847-4925-b936-2a1f2b118a16" providerId="ADAL" clId="{23BB92C1-EC3F-40C4-8EAE-CA82CDCA5301}" dt="2023-05-23T06:35:54.847" v="368" actId="26606"/>
          <ac:spMkLst>
            <pc:docMk/>
            <pc:sldMk cId="3260560548" sldId="292"/>
            <ac:spMk id="9" creationId="{2B97F24A-32CE-4C1C-A50D-3016B394DCFB}"/>
          </ac:spMkLst>
        </pc:spChg>
        <pc:spChg chg="add">
          <ac:chgData name="Maja Krtalic" userId="05da040a-f847-4925-b936-2a1f2b118a16" providerId="ADAL" clId="{23BB92C1-EC3F-40C4-8EAE-CA82CDCA5301}" dt="2023-05-23T06:53:51.697" v="520" actId="26606"/>
          <ac:spMkLst>
            <pc:docMk/>
            <pc:sldMk cId="3260560548" sldId="292"/>
            <ac:spMk id="10" creationId="{9228552E-C8B1-4A80-8448-0787CE0FC704}"/>
          </ac:spMkLst>
        </pc:spChg>
        <pc:spChg chg="add del">
          <ac:chgData name="Maja Krtalic" userId="05da040a-f847-4925-b936-2a1f2b118a16" providerId="ADAL" clId="{23BB92C1-EC3F-40C4-8EAE-CA82CDCA5301}" dt="2023-05-23T06:35:54.847" v="368" actId="26606"/>
          <ac:spMkLst>
            <pc:docMk/>
            <pc:sldMk cId="3260560548" sldId="292"/>
            <ac:spMk id="11" creationId="{CD8B4F24-440B-49E9-B85D-733523DC064B}"/>
          </ac:spMkLst>
        </pc:spChg>
        <pc:picChg chg="add mod ord">
          <ac:chgData name="Maja Krtalic" userId="05da040a-f847-4925-b936-2a1f2b118a16" providerId="ADAL" clId="{23BB92C1-EC3F-40C4-8EAE-CA82CDCA5301}" dt="2023-05-23T06:53:51.697" v="520" actId="26606"/>
          <ac:picMkLst>
            <pc:docMk/>
            <pc:sldMk cId="3260560548" sldId="292"/>
            <ac:picMk id="4" creationId="{818E06C5-2AF1-4EBC-2D72-D8031511F5D6}"/>
          </ac:picMkLst>
        </pc:picChg>
      </pc:sldChg>
      <pc:sldChg chg="modSp del mod">
        <pc:chgData name="Maja Krtalic" userId="05da040a-f847-4925-b936-2a1f2b118a16" providerId="ADAL" clId="{23BB92C1-EC3F-40C4-8EAE-CA82CDCA5301}" dt="2023-05-23T06:07:45.257" v="76" actId="47"/>
        <pc:sldMkLst>
          <pc:docMk/>
          <pc:sldMk cId="8281208" sldId="293"/>
        </pc:sldMkLst>
        <pc:spChg chg="mod">
          <ac:chgData name="Maja Krtalic" userId="05da040a-f847-4925-b936-2a1f2b118a16" providerId="ADAL" clId="{23BB92C1-EC3F-40C4-8EAE-CA82CDCA5301}" dt="2023-05-23T06:07:07.409" v="13" actId="21"/>
          <ac:spMkLst>
            <pc:docMk/>
            <pc:sldMk cId="8281208" sldId="293"/>
            <ac:spMk id="6" creationId="{84932EB5-238D-33F6-1B9E-A37ED374742F}"/>
          </ac:spMkLst>
        </pc:spChg>
      </pc:sldChg>
      <pc:sldChg chg="addSp delSp modSp new del mod modClrScheme chgLayout">
        <pc:chgData name="Maja Krtalic" userId="05da040a-f847-4925-b936-2a1f2b118a16" providerId="ADAL" clId="{23BB92C1-EC3F-40C4-8EAE-CA82CDCA5301}" dt="2023-05-23T06:39:08.959" v="396" actId="47"/>
        <pc:sldMkLst>
          <pc:docMk/>
          <pc:sldMk cId="2058742986" sldId="293"/>
        </pc:sldMkLst>
        <pc:spChg chg="mod ord">
          <ac:chgData name="Maja Krtalic" userId="05da040a-f847-4925-b936-2a1f2b118a16" providerId="ADAL" clId="{23BB92C1-EC3F-40C4-8EAE-CA82CDCA5301}" dt="2023-05-23T06:18:55.647" v="231" actId="700"/>
          <ac:spMkLst>
            <pc:docMk/>
            <pc:sldMk cId="2058742986" sldId="293"/>
            <ac:spMk id="2" creationId="{F14604FD-1194-7985-F827-DA3DA16D31B1}"/>
          </ac:spMkLst>
        </pc:spChg>
        <pc:spChg chg="del">
          <ac:chgData name="Maja Krtalic" userId="05da040a-f847-4925-b936-2a1f2b118a16" providerId="ADAL" clId="{23BB92C1-EC3F-40C4-8EAE-CA82CDCA5301}" dt="2023-05-23T06:18:52.665" v="230" actId="700"/>
          <ac:spMkLst>
            <pc:docMk/>
            <pc:sldMk cId="2058742986" sldId="293"/>
            <ac:spMk id="3" creationId="{96964CD9-4328-D0F7-AF12-DEBDA7645EFD}"/>
          </ac:spMkLst>
        </pc:spChg>
        <pc:spChg chg="add del mod ord">
          <ac:chgData name="Maja Krtalic" userId="05da040a-f847-4925-b936-2a1f2b118a16" providerId="ADAL" clId="{23BB92C1-EC3F-40C4-8EAE-CA82CDCA5301}" dt="2023-05-23T06:18:55.647" v="231" actId="700"/>
          <ac:spMkLst>
            <pc:docMk/>
            <pc:sldMk cId="2058742986" sldId="293"/>
            <ac:spMk id="4" creationId="{33C85884-79E1-9534-DB5F-FA808D480550}"/>
          </ac:spMkLst>
        </pc:spChg>
        <pc:spChg chg="add mod ord">
          <ac:chgData name="Maja Krtalic" userId="05da040a-f847-4925-b936-2a1f2b118a16" providerId="ADAL" clId="{23BB92C1-EC3F-40C4-8EAE-CA82CDCA5301}" dt="2023-05-23T06:18:55.647" v="231" actId="700"/>
          <ac:spMkLst>
            <pc:docMk/>
            <pc:sldMk cId="2058742986" sldId="293"/>
            <ac:spMk id="5" creationId="{4E31B6F5-6197-7228-CD57-BC4A4CE4A919}"/>
          </ac:spMkLst>
        </pc:spChg>
      </pc:sldChg>
      <pc:sldChg chg="addSp delSp modSp add mod ord setBg modAnim setClrOvrMap">
        <pc:chgData name="Maja Krtalic" userId="05da040a-f847-4925-b936-2a1f2b118a16" providerId="ADAL" clId="{23BB92C1-EC3F-40C4-8EAE-CA82CDCA5301}" dt="2023-05-23T06:40:41.531" v="403"/>
        <pc:sldMkLst>
          <pc:docMk/>
          <pc:sldMk cId="3351818690" sldId="294"/>
        </pc:sldMkLst>
        <pc:spChg chg="del">
          <ac:chgData name="Maja Krtalic" userId="05da040a-f847-4925-b936-2a1f2b118a16" providerId="ADAL" clId="{23BB92C1-EC3F-40C4-8EAE-CA82CDCA5301}" dt="2023-05-23T06:26:47.740" v="297" actId="478"/>
          <ac:spMkLst>
            <pc:docMk/>
            <pc:sldMk cId="3351818690" sldId="294"/>
            <ac:spMk id="2" creationId="{A9F6ACB6-F5AE-45B2-944B-0F9D22676589}"/>
          </ac:spMkLst>
        </pc:spChg>
        <pc:spChg chg="mod ord">
          <ac:chgData name="Maja Krtalic" userId="05da040a-f847-4925-b936-2a1f2b118a16" providerId="ADAL" clId="{23BB92C1-EC3F-40C4-8EAE-CA82CDCA5301}" dt="2023-05-23T06:40:24.022" v="400" actId="255"/>
          <ac:spMkLst>
            <pc:docMk/>
            <pc:sldMk cId="3351818690" sldId="294"/>
            <ac:spMk id="3" creationId="{9FFB5DDA-DDE8-4153-9816-BED2B50835E5}"/>
          </ac:spMkLst>
        </pc:spChg>
        <pc:spChg chg="add del mod">
          <ac:chgData name="Maja Krtalic" userId="05da040a-f847-4925-b936-2a1f2b118a16" providerId="ADAL" clId="{23BB92C1-EC3F-40C4-8EAE-CA82CDCA5301}" dt="2023-05-23T06:26:49.373" v="298" actId="478"/>
          <ac:spMkLst>
            <pc:docMk/>
            <pc:sldMk cId="3351818690" sldId="294"/>
            <ac:spMk id="6" creationId="{FC2660E9-6146-16A2-8046-5AEAEB3FB434}"/>
          </ac:spMkLst>
        </pc:spChg>
        <pc:spChg chg="add del">
          <ac:chgData name="Maja Krtalic" userId="05da040a-f847-4925-b936-2a1f2b118a16" providerId="ADAL" clId="{23BB92C1-EC3F-40C4-8EAE-CA82CDCA5301}" dt="2023-05-23T06:40:13.329" v="399" actId="26606"/>
          <ac:spMkLst>
            <pc:docMk/>
            <pc:sldMk cId="3351818690" sldId="294"/>
            <ac:spMk id="7" creationId="{9228552E-C8B1-4A80-8448-0787CE0FC704}"/>
          </ac:spMkLst>
        </pc:spChg>
        <pc:spChg chg="add del">
          <ac:chgData name="Maja Krtalic" userId="05da040a-f847-4925-b936-2a1f2b118a16" providerId="ADAL" clId="{23BB92C1-EC3F-40C4-8EAE-CA82CDCA5301}" dt="2023-05-23T06:32:45.476" v="358" actId="26606"/>
          <ac:spMkLst>
            <pc:docMk/>
            <pc:sldMk cId="3351818690" sldId="294"/>
            <ac:spMk id="10" creationId="{E8A8EAB8-D2FF-444D-B34B-7D32F106AD0E}"/>
          </ac:spMkLst>
        </pc:spChg>
        <pc:picChg chg="mod">
          <ac:chgData name="Maja Krtalic" userId="05da040a-f847-4925-b936-2a1f2b118a16" providerId="ADAL" clId="{23BB92C1-EC3F-40C4-8EAE-CA82CDCA5301}" dt="2023-05-23T06:40:13.329" v="399" actId="26606"/>
          <ac:picMkLst>
            <pc:docMk/>
            <pc:sldMk cId="3351818690" sldId="294"/>
            <ac:picMk id="5" creationId="{AB7CCA63-AA95-4226-9A0C-2EED459A4832}"/>
          </ac:picMkLst>
        </pc:picChg>
        <pc:cxnChg chg="add del">
          <ac:chgData name="Maja Krtalic" userId="05da040a-f847-4925-b936-2a1f2b118a16" providerId="ADAL" clId="{23BB92C1-EC3F-40C4-8EAE-CA82CDCA5301}" dt="2023-05-23T06:32:45.476" v="358" actId="26606"/>
          <ac:cxnSpMkLst>
            <pc:docMk/>
            <pc:sldMk cId="3351818690" sldId="294"/>
            <ac:cxnSpMk id="12" creationId="{EEA38897-7BA3-4408-8083-3235339C4A60}"/>
          </ac:cxnSpMkLst>
        </pc:cxnChg>
        <pc:cxnChg chg="add del">
          <ac:chgData name="Maja Krtalic" userId="05da040a-f847-4925-b936-2a1f2b118a16" providerId="ADAL" clId="{23BB92C1-EC3F-40C4-8EAE-CA82CDCA5301}" dt="2023-05-23T06:32:45.476" v="358" actId="26606"/>
          <ac:cxnSpMkLst>
            <pc:docMk/>
            <pc:sldMk cId="3351818690" sldId="294"/>
            <ac:cxnSpMk id="14" creationId="{F11AD06B-AB20-4097-8606-5DA00DBACE88}"/>
          </ac:cxnSpMkLst>
        </pc:cxnChg>
      </pc:sldChg>
      <pc:sldChg chg="del">
        <pc:chgData name="Maja Krtalic" userId="05da040a-f847-4925-b936-2a1f2b118a16" providerId="ADAL" clId="{23BB92C1-EC3F-40C4-8EAE-CA82CDCA5301}" dt="2023-05-23T06:09:44.506" v="125" actId="47"/>
        <pc:sldMkLst>
          <pc:docMk/>
          <pc:sldMk cId="4073953651" sldId="294"/>
        </pc:sldMkLst>
      </pc:sldChg>
      <pc:sldChg chg="addSp delSp modSp add mod setBg setClrOvrMap delDesignElem chgLayout modNotesTx">
        <pc:chgData name="Maja Krtalic" userId="05da040a-f847-4925-b936-2a1f2b118a16" providerId="ADAL" clId="{23BB92C1-EC3F-40C4-8EAE-CA82CDCA5301}" dt="2023-05-23T06:52:58.692" v="517" actId="14100"/>
        <pc:sldMkLst>
          <pc:docMk/>
          <pc:sldMk cId="168003829" sldId="295"/>
        </pc:sldMkLst>
        <pc:spChg chg="mod ord">
          <ac:chgData name="Maja Krtalic" userId="05da040a-f847-4925-b936-2a1f2b118a16" providerId="ADAL" clId="{23BB92C1-EC3F-40C4-8EAE-CA82CDCA5301}" dt="2023-05-23T06:52:42.539" v="513" actId="14100"/>
          <ac:spMkLst>
            <pc:docMk/>
            <pc:sldMk cId="168003829" sldId="295"/>
            <ac:spMk id="2" creationId="{E6CB57BD-9D97-4BF4-9E39-8BEA1D63BAE4}"/>
          </ac:spMkLst>
        </pc:spChg>
        <pc:spChg chg="add del mod ord">
          <ac:chgData name="Maja Krtalic" userId="05da040a-f847-4925-b936-2a1f2b118a16" providerId="ADAL" clId="{23BB92C1-EC3F-40C4-8EAE-CA82CDCA5301}" dt="2023-05-23T06:48:28.357" v="428" actId="700"/>
          <ac:spMkLst>
            <pc:docMk/>
            <pc:sldMk cId="168003829" sldId="295"/>
            <ac:spMk id="5" creationId="{FDF897A1-A309-E073-9B8C-20C5F422D6CF}"/>
          </ac:spMkLst>
        </pc:spChg>
        <pc:spChg chg="add del mod ord">
          <ac:chgData name="Maja Krtalic" userId="05da040a-f847-4925-b936-2a1f2b118a16" providerId="ADAL" clId="{23BB92C1-EC3F-40C4-8EAE-CA82CDCA5301}" dt="2023-05-23T06:48:28.357" v="428" actId="700"/>
          <ac:spMkLst>
            <pc:docMk/>
            <pc:sldMk cId="168003829" sldId="295"/>
            <ac:spMk id="6" creationId="{0040B4CB-28E7-B920-6E7A-32BA1008B464}"/>
          </ac:spMkLst>
        </pc:spChg>
        <pc:spChg chg="add del mod ord">
          <ac:chgData name="Maja Krtalic" userId="05da040a-f847-4925-b936-2a1f2b118a16" providerId="ADAL" clId="{23BB92C1-EC3F-40C4-8EAE-CA82CDCA5301}" dt="2023-05-23T06:49:25.700" v="438" actId="700"/>
          <ac:spMkLst>
            <pc:docMk/>
            <pc:sldMk cId="168003829" sldId="295"/>
            <ac:spMk id="7" creationId="{1B2E09AE-F675-3AA9-B0AC-9C9BE1655D7E}"/>
          </ac:spMkLst>
        </pc:spChg>
        <pc:spChg chg="mod">
          <ac:chgData name="Maja Krtalic" userId="05da040a-f847-4925-b936-2a1f2b118a16" providerId="ADAL" clId="{23BB92C1-EC3F-40C4-8EAE-CA82CDCA5301}" dt="2023-05-23T06:52:58.692" v="517" actId="14100"/>
          <ac:spMkLst>
            <pc:docMk/>
            <pc:sldMk cId="168003829" sldId="295"/>
            <ac:spMk id="8" creationId="{38790DD2-E5CD-4ECE-9010-6473B880BD4D}"/>
          </ac:spMkLst>
        </pc:spChg>
        <pc:spChg chg="add del mod ord">
          <ac:chgData name="Maja Krtalic" userId="05da040a-f847-4925-b936-2a1f2b118a16" providerId="ADAL" clId="{23BB92C1-EC3F-40C4-8EAE-CA82CDCA5301}" dt="2023-05-23T06:49:25.700" v="438" actId="700"/>
          <ac:spMkLst>
            <pc:docMk/>
            <pc:sldMk cId="168003829" sldId="295"/>
            <ac:spMk id="9" creationId="{EE26EA14-5C15-C4CA-59DB-4F9B7D1B9030}"/>
          </ac:spMkLst>
        </pc:spChg>
        <pc:spChg chg="add">
          <ac:chgData name="Maja Krtalic" userId="05da040a-f847-4925-b936-2a1f2b118a16" providerId="ADAL" clId="{23BB92C1-EC3F-40C4-8EAE-CA82CDCA5301}" dt="2023-05-23T06:52:26.710" v="509" actId="26606"/>
          <ac:spMkLst>
            <pc:docMk/>
            <pc:sldMk cId="168003829" sldId="295"/>
            <ac:spMk id="10" creationId="{04812C46-200A-4DEB-A05E-3ED6C68C2387}"/>
          </ac:spMkLst>
        </pc:spChg>
        <pc:spChg chg="add del">
          <ac:chgData name="Maja Krtalic" userId="05da040a-f847-4925-b936-2a1f2b118a16" providerId="ADAL" clId="{23BB92C1-EC3F-40C4-8EAE-CA82CDCA5301}" dt="2023-05-23T06:51:58.403" v="504" actId="26606"/>
          <ac:spMkLst>
            <pc:docMk/>
            <pc:sldMk cId="168003829" sldId="295"/>
            <ac:spMk id="13" creationId="{9228552E-C8B1-4A80-8448-0787CE0FC704}"/>
          </ac:spMkLst>
        </pc:spChg>
        <pc:spChg chg="add del">
          <ac:chgData name="Maja Krtalic" userId="05da040a-f847-4925-b936-2a1f2b118a16" providerId="ADAL" clId="{23BB92C1-EC3F-40C4-8EAE-CA82CDCA5301}" dt="2023-05-23T06:51:54.421" v="499" actId="26606"/>
          <ac:spMkLst>
            <pc:docMk/>
            <pc:sldMk cId="168003829" sldId="295"/>
            <ac:spMk id="15" creationId="{04812C46-200A-4DEB-A05E-3ED6C68C2387}"/>
          </ac:spMkLst>
        </pc:spChg>
        <pc:spChg chg="add del">
          <ac:chgData name="Maja Krtalic" userId="05da040a-f847-4925-b936-2a1f2b118a16" providerId="ADAL" clId="{23BB92C1-EC3F-40C4-8EAE-CA82CDCA5301}" dt="2023-05-23T06:51:58.381" v="503" actId="26606"/>
          <ac:spMkLst>
            <pc:docMk/>
            <pc:sldMk cId="168003829" sldId="295"/>
            <ac:spMk id="16" creationId="{04812C46-200A-4DEB-A05E-3ED6C68C2387}"/>
          </ac:spMkLst>
        </pc:spChg>
        <pc:spChg chg="add del">
          <ac:chgData name="Maja Krtalic" userId="05da040a-f847-4925-b936-2a1f2b118a16" providerId="ADAL" clId="{23BB92C1-EC3F-40C4-8EAE-CA82CDCA5301}" dt="2023-05-23T06:51:58.381" v="503" actId="26606"/>
          <ac:spMkLst>
            <pc:docMk/>
            <pc:sldMk cId="168003829" sldId="295"/>
            <ac:spMk id="17" creationId="{D1EA859B-E555-4109-94F3-6700E046E008}"/>
          </ac:spMkLst>
        </pc:spChg>
        <pc:spChg chg="add del">
          <ac:chgData name="Maja Krtalic" userId="05da040a-f847-4925-b936-2a1f2b118a16" providerId="ADAL" clId="{23BB92C1-EC3F-40C4-8EAE-CA82CDCA5301}" dt="2023-05-23T06:43:27.716" v="418" actId="26606"/>
          <ac:spMkLst>
            <pc:docMk/>
            <pc:sldMk cId="168003829" sldId="295"/>
            <ac:spMk id="18" creationId="{A9D6EEA4-51EF-4796-BE5B-F3EB11F23ED7}"/>
          </ac:spMkLst>
        </pc:spChg>
        <pc:spChg chg="add del">
          <ac:chgData name="Maja Krtalic" userId="05da040a-f847-4925-b936-2a1f2b118a16" providerId="ADAL" clId="{23BB92C1-EC3F-40C4-8EAE-CA82CDCA5301}" dt="2023-05-23T06:51:54.421" v="499" actId="26606"/>
          <ac:spMkLst>
            <pc:docMk/>
            <pc:sldMk cId="168003829" sldId="295"/>
            <ac:spMk id="20" creationId="{D1EA859B-E555-4109-94F3-6700E046E008}"/>
          </ac:spMkLst>
        </pc:spChg>
        <pc:picChg chg="del">
          <ac:chgData name="Maja Krtalic" userId="05da040a-f847-4925-b936-2a1f2b118a16" providerId="ADAL" clId="{23BB92C1-EC3F-40C4-8EAE-CA82CDCA5301}" dt="2023-05-23T06:32:19.915" v="354" actId="478"/>
          <ac:picMkLst>
            <pc:docMk/>
            <pc:sldMk cId="168003829" sldId="295"/>
            <ac:picMk id="3" creationId="{B888D1B9-A2C3-9F80-C37C-70D1FF940552}"/>
          </ac:picMkLst>
        </pc:picChg>
        <pc:picChg chg="add mod ord">
          <ac:chgData name="Maja Krtalic" userId="05da040a-f847-4925-b936-2a1f2b118a16" providerId="ADAL" clId="{23BB92C1-EC3F-40C4-8EAE-CA82CDCA5301}" dt="2023-05-23T06:52:26.710" v="509" actId="26606"/>
          <ac:picMkLst>
            <pc:docMk/>
            <pc:sldMk cId="168003829" sldId="295"/>
            <ac:picMk id="4" creationId="{4C4C99E7-A7CF-8492-5273-7700E90EFD98}"/>
          </ac:picMkLst>
        </pc:picChg>
      </pc:sldChg>
      <pc:sldChg chg="addSp delSp modSp new mod setBg addAnim delAnim setClrOvrMap">
        <pc:chgData name="Maja Krtalic" userId="05da040a-f847-4925-b936-2a1f2b118a16" providerId="ADAL" clId="{23BB92C1-EC3F-40C4-8EAE-CA82CDCA5301}" dt="2023-05-23T06:38:32.497" v="395" actId="1076"/>
        <pc:sldMkLst>
          <pc:docMk/>
          <pc:sldMk cId="2544251471" sldId="296"/>
        </pc:sldMkLst>
        <pc:spChg chg="mod">
          <ac:chgData name="Maja Krtalic" userId="05da040a-f847-4925-b936-2a1f2b118a16" providerId="ADAL" clId="{23BB92C1-EC3F-40C4-8EAE-CA82CDCA5301}" dt="2023-05-23T06:38:32.497" v="395" actId="1076"/>
          <ac:spMkLst>
            <pc:docMk/>
            <pc:sldMk cId="2544251471" sldId="296"/>
            <ac:spMk id="2" creationId="{0BF3C4F8-B71C-F3C2-19E2-201B73D15058}"/>
          </ac:spMkLst>
        </pc:spChg>
        <pc:spChg chg="mod">
          <ac:chgData name="Maja Krtalic" userId="05da040a-f847-4925-b936-2a1f2b118a16" providerId="ADAL" clId="{23BB92C1-EC3F-40C4-8EAE-CA82CDCA5301}" dt="2023-05-23T06:38:03.529" v="390" actId="1076"/>
          <ac:spMkLst>
            <pc:docMk/>
            <pc:sldMk cId="2544251471" sldId="296"/>
            <ac:spMk id="3" creationId="{8172CACB-236F-F82C-54E1-38C673AF4F95}"/>
          </ac:spMkLst>
        </pc:spChg>
        <pc:spChg chg="add del">
          <ac:chgData name="Maja Krtalic" userId="05da040a-f847-4925-b936-2a1f2b118a16" providerId="ADAL" clId="{23BB92C1-EC3F-40C4-8EAE-CA82CDCA5301}" dt="2023-05-23T06:37:06.662" v="379" actId="26606"/>
          <ac:spMkLst>
            <pc:docMk/>
            <pc:sldMk cId="2544251471" sldId="296"/>
            <ac:spMk id="6" creationId="{C1DD1A8A-57D5-4A81-AD04-532B043C5611}"/>
          </ac:spMkLst>
        </pc:spChg>
        <pc:spChg chg="add del">
          <ac:chgData name="Maja Krtalic" userId="05da040a-f847-4925-b936-2a1f2b118a16" providerId="ADAL" clId="{23BB92C1-EC3F-40C4-8EAE-CA82CDCA5301}" dt="2023-05-23T06:37:06.662" v="379" actId="26606"/>
          <ac:spMkLst>
            <pc:docMk/>
            <pc:sldMk cId="2544251471" sldId="296"/>
            <ac:spMk id="7" creationId="{007891EC-4501-44ED-A8C8-B11B6DB767AB}"/>
          </ac:spMkLst>
        </pc:spChg>
        <pc:spChg chg="add">
          <ac:chgData name="Maja Krtalic" userId="05da040a-f847-4925-b936-2a1f2b118a16" providerId="ADAL" clId="{23BB92C1-EC3F-40C4-8EAE-CA82CDCA5301}" dt="2023-05-23T06:37:13.323" v="384" actId="26606"/>
          <ac:spMkLst>
            <pc:docMk/>
            <pc:sldMk cId="2544251471" sldId="296"/>
            <ac:spMk id="8" creationId="{6F828D28-8E09-41CC-8229-3070B5467A96}"/>
          </ac:spMkLst>
        </pc:spChg>
        <pc:spChg chg="add del">
          <ac:chgData name="Maja Krtalic" userId="05da040a-f847-4925-b936-2a1f2b118a16" providerId="ADAL" clId="{23BB92C1-EC3F-40C4-8EAE-CA82CDCA5301}" dt="2023-05-23T06:36:17.258" v="371" actId="26606"/>
          <ac:spMkLst>
            <pc:docMk/>
            <pc:sldMk cId="2544251471" sldId="296"/>
            <ac:spMk id="9" creationId="{C1DD1A8A-57D5-4A81-AD04-532B043C5611}"/>
          </ac:spMkLst>
        </pc:spChg>
        <pc:spChg chg="add">
          <ac:chgData name="Maja Krtalic" userId="05da040a-f847-4925-b936-2a1f2b118a16" providerId="ADAL" clId="{23BB92C1-EC3F-40C4-8EAE-CA82CDCA5301}" dt="2023-05-23T06:37:13.323" v="384" actId="26606"/>
          <ac:spMkLst>
            <pc:docMk/>
            <pc:sldMk cId="2544251471" sldId="296"/>
            <ac:spMk id="10" creationId="{D5B012D8-7F27-4758-9AC6-C889B154BD73}"/>
          </ac:spMkLst>
        </pc:spChg>
        <pc:spChg chg="add del">
          <ac:chgData name="Maja Krtalic" userId="05da040a-f847-4925-b936-2a1f2b118a16" providerId="ADAL" clId="{23BB92C1-EC3F-40C4-8EAE-CA82CDCA5301}" dt="2023-05-23T06:36:17.258" v="371" actId="26606"/>
          <ac:spMkLst>
            <pc:docMk/>
            <pc:sldMk cId="2544251471" sldId="296"/>
            <ac:spMk id="11" creationId="{007891EC-4501-44ED-A8C8-B11B6DB767AB}"/>
          </ac:spMkLst>
        </pc:spChg>
        <pc:spChg chg="add">
          <ac:chgData name="Maja Krtalic" userId="05da040a-f847-4925-b936-2a1f2b118a16" providerId="ADAL" clId="{23BB92C1-EC3F-40C4-8EAE-CA82CDCA5301}" dt="2023-05-23T06:37:13.323" v="384" actId="26606"/>
          <ac:spMkLst>
            <pc:docMk/>
            <pc:sldMk cId="2544251471" sldId="296"/>
            <ac:spMk id="13" creationId="{4063B759-00FC-46D1-9898-8E8625268FAF}"/>
          </ac:spMkLst>
        </pc:spChg>
        <pc:picChg chg="add mod ord">
          <ac:chgData name="Maja Krtalic" userId="05da040a-f847-4925-b936-2a1f2b118a16" providerId="ADAL" clId="{23BB92C1-EC3F-40C4-8EAE-CA82CDCA5301}" dt="2023-05-23T06:37:48.750" v="388" actId="1076"/>
          <ac:picMkLst>
            <pc:docMk/>
            <pc:sldMk cId="2544251471" sldId="296"/>
            <ac:picMk id="4" creationId="{69362064-EF42-B849-8282-58B29921B2C1}"/>
          </ac:picMkLst>
        </pc:picChg>
        <pc:picChg chg="add del">
          <ac:chgData name="Maja Krtalic" userId="05da040a-f847-4925-b936-2a1f2b118a16" providerId="ADAL" clId="{23BB92C1-EC3F-40C4-8EAE-CA82CDCA5301}" dt="2023-05-23T06:36:17.258" v="371" actId="26606"/>
          <ac:picMkLst>
            <pc:docMk/>
            <pc:sldMk cId="2544251471" sldId="296"/>
            <ac:picMk id="5" creationId="{109956F1-33EB-1727-D0C6-82C30D3317B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D5D9D5-1507-46E0-B8C2-747F8F8BA7D1}" type="datetimeFigureOut">
              <a:rPr lang="en-US"/>
              <a:t>5/23/2023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18376B-D98C-4DA9-BDE5-0F4CF4F3977F}" type="slidenum">
              <a:rPr lang="en-US"/>
              <a:t>‹#›</a:t>
            </a:fld>
            <a:endParaRPr lang="en-US"/>
          </a:p>
        </p:txBody>
      </p:sp>
    </p:spTree>
    <p:extLst>
      <p:ext uri="{BB962C8B-B14F-4D97-AF65-F5344CB8AC3E}">
        <p14:creationId xmlns:p14="http://schemas.microsoft.com/office/powerpoint/2010/main" val="3940306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literature shows that tattoos are an important part of personal and collective identity containing narratives and memory. Their function spans from narrative devices, personal history archives, means of communication and identification to means of negotiating identity, memory, trauma and mourning. The literature review identified gaps that justify the need for holistic research on tattoos from the information science perspective. These gaps are centred around a) fragmented understanding of information experience of people having tattoos and the implication that experience has for identity formation, and b) challenging and sometimes controversial practices of libraries, archives and museums which collect tattoo images as heritage, records and documents. </a:t>
            </a:r>
            <a:endParaRPr lang="en-US" dirty="0"/>
          </a:p>
        </p:txBody>
      </p:sp>
      <p:sp>
        <p:nvSpPr>
          <p:cNvPr id="4" name="Slide Number Placeholder 3"/>
          <p:cNvSpPr>
            <a:spLocks noGrp="1"/>
          </p:cNvSpPr>
          <p:nvPr>
            <p:ph type="sldNum" sz="quarter" idx="5"/>
          </p:nvPr>
        </p:nvSpPr>
        <p:spPr/>
        <p:txBody>
          <a:bodyPr/>
          <a:lstStyle/>
          <a:p>
            <a:fld id="{BB18376B-D98C-4DA9-BDE5-0F4CF4F3977F}" type="slidenum">
              <a:rPr lang="en-US"/>
              <a:t>3</a:t>
            </a:fld>
            <a:endParaRPr lang="en-US"/>
          </a:p>
        </p:txBody>
      </p:sp>
    </p:spTree>
    <p:extLst>
      <p:ext uri="{BB962C8B-B14F-4D97-AF65-F5344CB8AC3E}">
        <p14:creationId xmlns:p14="http://schemas.microsoft.com/office/powerpoint/2010/main" val="2082184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present a portion of the findings from an ongoing research project that explores tattoos as information objects and information experiences of people having tattoos. Literature views tattoos as an important part of personal and collective identity and indicates that the information experience of getting a tattoo is complex and diverse. Information experience in this context includes searching for information about the tattoo process, deciding on the tattoo image, communicating with tattoo artists, attributing meaning to tattoos in personal and cultural context, documenting and sharing stories about tattoos. By understanding information experience in the context of tattoos, this research project aims to identify information literacy, visual literacy and cultural literacy skills necessary for a successful tattoo experience.</a:t>
            </a:r>
          </a:p>
        </p:txBody>
      </p:sp>
      <p:sp>
        <p:nvSpPr>
          <p:cNvPr id="4" name="Slide Number Placeholder 3"/>
          <p:cNvSpPr>
            <a:spLocks noGrp="1"/>
          </p:cNvSpPr>
          <p:nvPr>
            <p:ph type="sldNum" sz="quarter" idx="5"/>
          </p:nvPr>
        </p:nvSpPr>
        <p:spPr/>
        <p:txBody>
          <a:bodyPr/>
          <a:lstStyle/>
          <a:p>
            <a:fld id="{BB18376B-D98C-4DA9-BDE5-0F4CF4F3977F}" type="slidenum">
              <a:rPr lang="en-US"/>
              <a:t>4</a:t>
            </a:fld>
            <a:endParaRPr lang="en-US"/>
          </a:p>
        </p:txBody>
      </p:sp>
    </p:spTree>
    <p:extLst>
      <p:ext uri="{BB962C8B-B14F-4D97-AF65-F5344CB8AC3E}">
        <p14:creationId xmlns:p14="http://schemas.microsoft.com/office/powerpoint/2010/main" val="4226248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BB18376B-D98C-4DA9-BDE5-0F4CF4F3977F}" type="slidenum">
              <a:rPr lang="en-US" smtClean="0"/>
              <a:t>5</a:t>
            </a:fld>
            <a:endParaRPr lang="en-US"/>
          </a:p>
        </p:txBody>
      </p:sp>
    </p:spTree>
    <p:extLst>
      <p:ext uri="{BB962C8B-B14F-4D97-AF65-F5344CB8AC3E}">
        <p14:creationId xmlns:p14="http://schemas.microsoft.com/office/powerpoint/2010/main" val="353104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15000"/>
              </a:lnSpc>
              <a:spcAft>
                <a:spcPts val="60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NZ" sz="1200" dirty="0">
                <a:effectLst/>
                <a:ea typeface="Times New Roman" panose="02020603050405020304" pitchFamily="18" charset="0"/>
                <a:cs typeface="Times New Roman" panose="02020603050405020304" pitchFamily="18" charset="0"/>
              </a:rPr>
              <a:t>In summary, for a successful tattoo information experience, people need to engage with information to:</a:t>
            </a:r>
          </a:p>
          <a:p>
            <a:pPr marL="342900" lvl="0" indent="-342900">
              <a:lnSpc>
                <a:spcPct val="115000"/>
              </a:lnSpc>
              <a:spcAft>
                <a:spcPts val="600"/>
              </a:spcAft>
              <a:buFont typeface="Symbol" panose="05050102010706020507" pitchFamily="18"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NZ" sz="1200" dirty="0">
                <a:effectLst/>
                <a:ea typeface="Times New Roman" panose="02020603050405020304" pitchFamily="18" charset="0"/>
                <a:cs typeface="Times New Roman" panose="02020603050405020304" pitchFamily="18" charset="0"/>
              </a:rPr>
              <a:t>look for/create a tattoo image (from unstructured browsing the internet for inspiration to a very specific structured search on style, shape, colour and other elements of art, to carefully crafting an image with a meaning). </a:t>
            </a:r>
          </a:p>
          <a:p>
            <a:pPr marL="342900" lvl="0" indent="-342900">
              <a:lnSpc>
                <a:spcPct val="115000"/>
              </a:lnSpc>
              <a:spcAft>
                <a:spcPts val="600"/>
              </a:spcAft>
              <a:buFont typeface="Symbol" panose="05050102010706020507" pitchFamily="18"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NZ" sz="1200" dirty="0">
                <a:effectLst/>
                <a:ea typeface="Times New Roman" panose="02020603050405020304" pitchFamily="18" charset="0"/>
                <a:cs typeface="Times New Roman" panose="02020603050405020304" pitchFamily="18" charset="0"/>
              </a:rPr>
              <a:t>choose a tattoo artist (based on artist portfolios, studio visits, recommendations of other people, and previous experience)</a:t>
            </a:r>
          </a:p>
          <a:p>
            <a:pPr marL="342900" lvl="0" indent="-342900">
              <a:lnSpc>
                <a:spcPct val="115000"/>
              </a:lnSpc>
              <a:spcAft>
                <a:spcPts val="600"/>
              </a:spcAft>
              <a:buFont typeface="Symbol" panose="05050102010706020507" pitchFamily="18"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NZ" sz="1200" dirty="0">
                <a:effectLst/>
                <a:ea typeface="Times New Roman" panose="02020603050405020304" pitchFamily="18" charset="0"/>
                <a:cs typeface="Times New Roman" panose="02020603050405020304" pitchFamily="18" charset="0"/>
              </a:rPr>
              <a:t>communicate their needs and negotiate with artists (being able to express needs and preferences in a respectful and supportive environment)</a:t>
            </a:r>
          </a:p>
          <a:p>
            <a:pPr marL="342900" lvl="0" indent="-342900">
              <a:lnSpc>
                <a:spcPct val="115000"/>
              </a:lnSpc>
              <a:spcAft>
                <a:spcPts val="600"/>
              </a:spcAft>
              <a:buFont typeface="Symbol" panose="05050102010706020507" pitchFamily="18"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NZ" sz="1200" dirty="0">
                <a:effectLst/>
                <a:ea typeface="Times New Roman" panose="02020603050405020304" pitchFamily="18" charset="0"/>
                <a:cs typeface="Times New Roman" panose="02020603050405020304" pitchFamily="18" charset="0"/>
              </a:rPr>
              <a:t>mitigate health and safety risks (from general hygiene to specific health conditions that might affect the tattooing process)</a:t>
            </a:r>
          </a:p>
          <a:p>
            <a:pPr marL="342900" lvl="0" indent="-342900">
              <a:lnSpc>
                <a:spcPct val="115000"/>
              </a:lnSpc>
              <a:spcAft>
                <a:spcPts val="600"/>
              </a:spcAft>
              <a:buFont typeface="Symbol" panose="05050102010706020507" pitchFamily="18"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NZ" sz="1200" dirty="0">
                <a:effectLst/>
                <a:ea typeface="Times New Roman" panose="02020603050405020304" pitchFamily="18" charset="0"/>
                <a:cs typeface="Times New Roman" panose="02020603050405020304" pitchFamily="18" charset="0"/>
              </a:rPr>
              <a:t>understand tattoo-related rights and appropriateness (from tattoo copyright and cultural misappropriation to privacy)</a:t>
            </a:r>
          </a:p>
          <a:p>
            <a:pPr marL="342900" lvl="0" indent="-342900">
              <a:lnSpc>
                <a:spcPct val="115000"/>
              </a:lnSpc>
              <a:spcAft>
                <a:spcPts val="600"/>
              </a:spcAft>
              <a:buFont typeface="Symbol" panose="05050102010706020507" pitchFamily="18"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NZ" sz="1200" dirty="0">
                <a:effectLst/>
                <a:ea typeface="Times New Roman" panose="02020603050405020304" pitchFamily="18" charset="0"/>
                <a:cs typeface="Times New Roman" panose="02020603050405020304" pitchFamily="18" charset="0"/>
              </a:rPr>
              <a:t>capture their experience and share news about newly acquired tattoos with others (through public or private online profiles and in person) </a:t>
            </a:r>
          </a:p>
          <a:p>
            <a:pPr marL="342900" lvl="0" indent="-342900">
              <a:lnSpc>
                <a:spcPct val="115000"/>
              </a:lnSpc>
              <a:spcAft>
                <a:spcPts val="600"/>
              </a:spcAft>
              <a:buFont typeface="Symbol" panose="05050102010706020507" pitchFamily="18"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NZ" sz="1200" dirty="0">
                <a:effectLst/>
                <a:ea typeface="Times New Roman" panose="02020603050405020304" pitchFamily="18" charset="0"/>
                <a:cs typeface="Times New Roman" panose="02020603050405020304" pitchFamily="18" charset="0"/>
              </a:rPr>
              <a:t>present their identity to self and others (friends, family, communities, work)</a:t>
            </a:r>
          </a:p>
        </p:txBody>
      </p:sp>
      <p:sp>
        <p:nvSpPr>
          <p:cNvPr id="4" name="Slide Number Placeholder 3"/>
          <p:cNvSpPr>
            <a:spLocks noGrp="1"/>
          </p:cNvSpPr>
          <p:nvPr>
            <p:ph type="sldNum" sz="quarter" idx="5"/>
          </p:nvPr>
        </p:nvSpPr>
        <p:spPr/>
        <p:txBody>
          <a:bodyPr/>
          <a:lstStyle/>
          <a:p>
            <a:fld id="{BB18376B-D98C-4DA9-BDE5-0F4CF4F3977F}" type="slidenum">
              <a:rPr lang="en-US" smtClean="0"/>
              <a:t>6</a:t>
            </a:fld>
            <a:endParaRPr lang="en-US"/>
          </a:p>
        </p:txBody>
      </p:sp>
    </p:spTree>
    <p:extLst>
      <p:ext uri="{BB962C8B-B14F-4D97-AF65-F5344CB8AC3E}">
        <p14:creationId xmlns:p14="http://schemas.microsoft.com/office/powerpoint/2010/main" val="3302504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1B45D-0918-4F76-B9CD-5FCE153E3DE8}"/>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B33EBB76-23F9-42D5-9012-75D72D1502D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FCF1910E-FB68-4525-956F-06ED09655C5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29899BF3-1EDF-418C-9C00-3D7996F06A54}"/>
              </a:ext>
            </a:extLst>
          </p:cNvPr>
          <p:cNvSpPr>
            <a:spLocks noGrp="1"/>
          </p:cNvSpPr>
          <p:nvPr>
            <p:ph type="dt" sz="half" idx="10"/>
          </p:nvPr>
        </p:nvSpPr>
        <p:spPr/>
        <p:txBody>
          <a:bodyPr/>
          <a:lstStyle/>
          <a:p>
            <a:fld id="{74A52548-9EA1-4C0F-B878-9CA7FBC1CFCD}" type="datetimeFigureOut">
              <a:rPr lang="en-NZ" smtClean="0"/>
              <a:t>23/05/2023</a:t>
            </a:fld>
            <a:endParaRPr lang="en-NZ"/>
          </a:p>
        </p:txBody>
      </p:sp>
      <p:sp>
        <p:nvSpPr>
          <p:cNvPr id="6" name="Footer Placeholder 5">
            <a:extLst>
              <a:ext uri="{FF2B5EF4-FFF2-40B4-BE49-F238E27FC236}">
                <a16:creationId xmlns:a16="http://schemas.microsoft.com/office/drawing/2014/main" id="{F44179D8-A452-4B84-98B3-B970656C8FDA}"/>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D33C2D00-CD3F-4E73-9C1A-710D02BB6EAE}"/>
              </a:ext>
            </a:extLst>
          </p:cNvPr>
          <p:cNvSpPr>
            <a:spLocks noGrp="1"/>
          </p:cNvSpPr>
          <p:nvPr>
            <p:ph type="sldNum" sz="quarter" idx="12"/>
          </p:nvPr>
        </p:nvSpPr>
        <p:spPr/>
        <p:txBody>
          <a:bodyPr/>
          <a:lstStyle/>
          <a:p>
            <a:fld id="{CFEF243C-064F-4F02-A7F8-AB00599C0095}" type="slidenum">
              <a:rPr lang="en-NZ" smtClean="0"/>
              <a:t>‹#›</a:t>
            </a:fld>
            <a:endParaRPr lang="en-NZ"/>
          </a:p>
        </p:txBody>
      </p:sp>
    </p:spTree>
    <p:extLst>
      <p:ext uri="{BB962C8B-B14F-4D97-AF65-F5344CB8AC3E}">
        <p14:creationId xmlns:p14="http://schemas.microsoft.com/office/powerpoint/2010/main" val="1144442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EFB1-7256-45D4-801F-1A22D7E40DD6}"/>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1C6EF65E-1F00-46A0-9BBA-4CF4C16BD7B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FFC8F7B-7C59-4359-83BD-BF3AB246E04B}"/>
              </a:ext>
            </a:extLst>
          </p:cNvPr>
          <p:cNvSpPr>
            <a:spLocks noGrp="1"/>
          </p:cNvSpPr>
          <p:nvPr>
            <p:ph type="dt" sz="half" idx="10"/>
          </p:nvPr>
        </p:nvSpPr>
        <p:spPr/>
        <p:txBody>
          <a:bodyPr/>
          <a:lstStyle/>
          <a:p>
            <a:fld id="{74A52548-9EA1-4C0F-B878-9CA7FBC1CFCD}" type="datetimeFigureOut">
              <a:rPr lang="en-NZ" smtClean="0"/>
              <a:t>23/05/2023</a:t>
            </a:fld>
            <a:endParaRPr lang="en-NZ"/>
          </a:p>
        </p:txBody>
      </p:sp>
      <p:sp>
        <p:nvSpPr>
          <p:cNvPr id="5" name="Footer Placeholder 4">
            <a:extLst>
              <a:ext uri="{FF2B5EF4-FFF2-40B4-BE49-F238E27FC236}">
                <a16:creationId xmlns:a16="http://schemas.microsoft.com/office/drawing/2014/main" id="{E0BCDE49-7D4E-41CA-AF0A-DF445226AE1E}"/>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C271AE85-358D-4F49-A4F1-25C9F6A4BD70}"/>
              </a:ext>
            </a:extLst>
          </p:cNvPr>
          <p:cNvSpPr>
            <a:spLocks noGrp="1"/>
          </p:cNvSpPr>
          <p:nvPr>
            <p:ph type="sldNum" sz="quarter" idx="12"/>
          </p:nvPr>
        </p:nvSpPr>
        <p:spPr/>
        <p:txBody>
          <a:bodyPr/>
          <a:lstStyle/>
          <a:p>
            <a:fld id="{CFEF243C-064F-4F02-A7F8-AB00599C0095}" type="slidenum">
              <a:rPr lang="en-NZ" smtClean="0"/>
              <a:t>‹#›</a:t>
            </a:fld>
            <a:endParaRPr lang="en-NZ"/>
          </a:p>
        </p:txBody>
      </p:sp>
    </p:spTree>
    <p:extLst>
      <p:ext uri="{BB962C8B-B14F-4D97-AF65-F5344CB8AC3E}">
        <p14:creationId xmlns:p14="http://schemas.microsoft.com/office/powerpoint/2010/main" val="3391161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4E8B8-0A54-4312-9607-FBDC443ED6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239BC91C-4878-4CF2-A50A-EBDEF5D055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D9CD230B-9204-4047-8E47-69C8D44A937E}"/>
              </a:ext>
            </a:extLst>
          </p:cNvPr>
          <p:cNvSpPr>
            <a:spLocks noGrp="1"/>
          </p:cNvSpPr>
          <p:nvPr>
            <p:ph type="dt" sz="half" idx="10"/>
          </p:nvPr>
        </p:nvSpPr>
        <p:spPr/>
        <p:txBody>
          <a:bodyPr/>
          <a:lstStyle/>
          <a:p>
            <a:fld id="{74A52548-9EA1-4C0F-B878-9CA7FBC1CFCD}" type="datetimeFigureOut">
              <a:rPr lang="en-NZ" smtClean="0"/>
              <a:t>23/05/2023</a:t>
            </a:fld>
            <a:endParaRPr lang="en-NZ"/>
          </a:p>
        </p:txBody>
      </p:sp>
      <p:sp>
        <p:nvSpPr>
          <p:cNvPr id="5" name="Footer Placeholder 4">
            <a:extLst>
              <a:ext uri="{FF2B5EF4-FFF2-40B4-BE49-F238E27FC236}">
                <a16:creationId xmlns:a16="http://schemas.microsoft.com/office/drawing/2014/main" id="{B2EF0A11-BCBC-41C5-9661-F7E8A28C046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6D593C9-1FB0-4A22-8915-554EDC6826CF}"/>
              </a:ext>
            </a:extLst>
          </p:cNvPr>
          <p:cNvSpPr>
            <a:spLocks noGrp="1"/>
          </p:cNvSpPr>
          <p:nvPr>
            <p:ph type="sldNum" sz="quarter" idx="12"/>
          </p:nvPr>
        </p:nvSpPr>
        <p:spPr/>
        <p:txBody>
          <a:bodyPr/>
          <a:lstStyle/>
          <a:p>
            <a:fld id="{CFEF243C-064F-4F02-A7F8-AB00599C0095}" type="slidenum">
              <a:rPr lang="en-NZ" smtClean="0"/>
              <a:t>‹#›</a:t>
            </a:fld>
            <a:endParaRPr lang="en-NZ"/>
          </a:p>
        </p:txBody>
      </p:sp>
    </p:spTree>
    <p:extLst>
      <p:ext uri="{BB962C8B-B14F-4D97-AF65-F5344CB8AC3E}">
        <p14:creationId xmlns:p14="http://schemas.microsoft.com/office/powerpoint/2010/main" val="24985665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48AF5B-2273-4BE4-BDCB-C22229626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C814B32-A2E3-4D1A-AACA-F59B939C9C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1CF385C-2764-4FE1-93C3-C73B9CDD3C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52548-9EA1-4C0F-B878-9CA7FBC1CFCD}" type="datetimeFigureOut">
              <a:rPr lang="en-NZ" smtClean="0"/>
              <a:t>23/05/2023</a:t>
            </a:fld>
            <a:endParaRPr lang="en-NZ"/>
          </a:p>
        </p:txBody>
      </p:sp>
      <p:sp>
        <p:nvSpPr>
          <p:cNvPr id="5" name="Footer Placeholder 4">
            <a:extLst>
              <a:ext uri="{FF2B5EF4-FFF2-40B4-BE49-F238E27FC236}">
                <a16:creationId xmlns:a16="http://schemas.microsoft.com/office/drawing/2014/main" id="{3135A000-11EF-4061-988C-3E6337A8C9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D9D37015-EB78-4611-AF32-54DB991161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F243C-064F-4F02-A7F8-AB00599C0095}" type="slidenum">
              <a:rPr lang="en-NZ" smtClean="0"/>
              <a:t>‹#›</a:t>
            </a:fld>
            <a:endParaRPr lang="en-NZ"/>
          </a:p>
        </p:txBody>
      </p:sp>
    </p:spTree>
    <p:extLst>
      <p:ext uri="{BB962C8B-B14F-4D97-AF65-F5344CB8AC3E}">
        <p14:creationId xmlns:p14="http://schemas.microsoft.com/office/powerpoint/2010/main" val="2787164402"/>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49"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8">
            <a:extLst>
              <a:ext uri="{FF2B5EF4-FFF2-40B4-BE49-F238E27FC236}">
                <a16:creationId xmlns:a16="http://schemas.microsoft.com/office/drawing/2014/main" id="{6F828D28-8E09-41CC-8229-3070B5467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9362064-EF42-B849-8282-58B29921B2C1}"/>
              </a:ext>
            </a:extLst>
          </p:cNvPr>
          <p:cNvPicPr>
            <a:picLocks noChangeAspect="1"/>
          </p:cNvPicPr>
          <p:nvPr/>
        </p:nvPicPr>
        <p:blipFill rotWithShape="1">
          <a:blip r:embed="rId2"/>
          <a:srcRect l="9372" r="8851"/>
          <a:stretch/>
        </p:blipFill>
        <p:spPr>
          <a:xfrm>
            <a:off x="-6100" y="-44"/>
            <a:ext cx="12191977" cy="6858022"/>
          </a:xfrm>
          <a:prstGeom prst="rect">
            <a:avLst/>
          </a:prstGeom>
        </p:spPr>
      </p:pic>
      <p:sp>
        <p:nvSpPr>
          <p:cNvPr id="10" name="Rectangle 10">
            <a:extLst>
              <a:ext uri="{FF2B5EF4-FFF2-40B4-BE49-F238E27FC236}">
                <a16:creationId xmlns:a16="http://schemas.microsoft.com/office/drawing/2014/main" id="{D5B012D8-7F27-4758-9AC6-C889B154BD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103377" y="1100316"/>
            <a:ext cx="6858003" cy="4657347"/>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F3C4F8-B71C-F3C2-19E2-201B73D15058}"/>
              </a:ext>
            </a:extLst>
          </p:cNvPr>
          <p:cNvSpPr>
            <a:spLocks noGrp="1"/>
          </p:cNvSpPr>
          <p:nvPr>
            <p:ph type="ctrTitle"/>
          </p:nvPr>
        </p:nvSpPr>
        <p:spPr>
          <a:xfrm>
            <a:off x="643466" y="970508"/>
            <a:ext cx="10407155" cy="3569242"/>
          </a:xfrm>
        </p:spPr>
        <p:txBody>
          <a:bodyPr anchor="t">
            <a:normAutofit/>
          </a:bodyPr>
          <a:lstStyle/>
          <a:p>
            <a:pPr algn="l"/>
            <a:r>
              <a:rPr lang="en-US" dirty="0">
                <a:ln w="22225">
                  <a:solidFill>
                    <a:schemeClr val="tx1"/>
                  </a:solidFill>
                  <a:miter lim="800000"/>
                </a:ln>
                <a:ea typeface="+mj-lt"/>
                <a:cs typeface="+mj-lt"/>
              </a:rPr>
              <a:t>Tattoo and Information</a:t>
            </a:r>
            <a:endParaRPr lang="en-NZ" dirty="0"/>
          </a:p>
        </p:txBody>
      </p:sp>
      <p:sp>
        <p:nvSpPr>
          <p:cNvPr id="3" name="Subtitle 2">
            <a:extLst>
              <a:ext uri="{FF2B5EF4-FFF2-40B4-BE49-F238E27FC236}">
                <a16:creationId xmlns:a16="http://schemas.microsoft.com/office/drawing/2014/main" id="{8172CACB-236F-F82C-54E1-38C673AF4F95}"/>
              </a:ext>
            </a:extLst>
          </p:cNvPr>
          <p:cNvSpPr>
            <a:spLocks noGrp="1"/>
          </p:cNvSpPr>
          <p:nvPr>
            <p:ph type="subTitle" idx="1"/>
          </p:nvPr>
        </p:nvSpPr>
        <p:spPr>
          <a:xfrm>
            <a:off x="643466" y="4746316"/>
            <a:ext cx="9102910" cy="1578054"/>
          </a:xfrm>
        </p:spPr>
        <p:txBody>
          <a:bodyPr anchor="b">
            <a:normAutofit/>
          </a:bodyPr>
          <a:lstStyle/>
          <a:p>
            <a:pPr algn="l"/>
            <a:r>
              <a:rPr lang="en-US" dirty="0">
                <a:cs typeface="Calibri"/>
              </a:rPr>
              <a:t>Maja Krtalić and Jennifer Campbell-Meier</a:t>
            </a:r>
          </a:p>
          <a:p>
            <a:pPr algn="l"/>
            <a:r>
              <a:rPr lang="en-US" dirty="0">
                <a:cs typeface="Calibri"/>
              </a:rPr>
              <a:t>Victoria University of Wellington, New Zealand</a:t>
            </a:r>
          </a:p>
          <a:p>
            <a:pPr algn="l"/>
            <a:endParaRPr lang="en-NZ" dirty="0">
              <a:solidFill>
                <a:srgbClr val="FFFFFF"/>
              </a:solidFill>
            </a:endParaRPr>
          </a:p>
        </p:txBody>
      </p:sp>
      <p:sp>
        <p:nvSpPr>
          <p:cNvPr id="13" name="Rectangle 12">
            <a:extLst>
              <a:ext uri="{FF2B5EF4-FFF2-40B4-BE49-F238E27FC236}">
                <a16:creationId xmlns:a16="http://schemas.microsoft.com/office/drawing/2014/main" id="{4063B759-00FC-46D1-9898-8E862526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40187" y="2206184"/>
            <a:ext cx="6858003" cy="2445624"/>
          </a:xfrm>
          <a:prstGeom prst="rect">
            <a:avLst/>
          </a:prstGeom>
          <a:gradFill flip="none" rotWithShape="1">
            <a:gsLst>
              <a:gs pos="48000">
                <a:srgbClr val="000000">
                  <a:alpha val="24000"/>
                </a:srgbClr>
              </a:gs>
              <a:gs pos="85000">
                <a:srgbClr val="000000">
                  <a:alpha val="45000"/>
                </a:srgbClr>
              </a:gs>
              <a:gs pos="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4251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FB5DDA-DDE8-4153-9816-BED2B50835E5}"/>
              </a:ext>
            </a:extLst>
          </p:cNvPr>
          <p:cNvSpPr>
            <a:spLocks noGrp="1"/>
          </p:cNvSpPr>
          <p:nvPr>
            <p:ph idx="1"/>
          </p:nvPr>
        </p:nvSpPr>
        <p:spPr>
          <a:xfrm>
            <a:off x="893741" y="1018903"/>
            <a:ext cx="10515600" cy="5210312"/>
          </a:xfrm>
        </p:spPr>
        <p:txBody>
          <a:bodyPr vert="horz" lIns="91440" tIns="45720" rIns="91440" bIns="45720" rtlCol="0" anchor="t">
            <a:normAutofit/>
          </a:bodyPr>
          <a:lstStyle/>
          <a:p>
            <a:pPr marL="0" indent="0">
              <a:buNone/>
            </a:pPr>
            <a:r>
              <a:rPr lang="en-NZ" sz="3200" dirty="0"/>
              <a:t>Tattoo as a medium and a message carries information</a:t>
            </a:r>
          </a:p>
          <a:p>
            <a:pPr marL="0" indent="0">
              <a:buNone/>
            </a:pPr>
            <a:endParaRPr lang="en-NZ" sz="3200" dirty="0"/>
          </a:p>
          <a:p>
            <a:pPr marL="0" indent="0">
              <a:buNone/>
            </a:pPr>
            <a:r>
              <a:rPr lang="en-NZ" sz="3200" dirty="0"/>
              <a:t>Information in the tattoo has a function</a:t>
            </a:r>
          </a:p>
          <a:p>
            <a:pPr marL="0" indent="0">
              <a:buNone/>
            </a:pPr>
            <a:endParaRPr lang="en-NZ" sz="3200" dirty="0"/>
          </a:p>
          <a:p>
            <a:pPr marL="0" indent="0">
              <a:buNone/>
            </a:pPr>
            <a:r>
              <a:rPr lang="en-NZ" sz="3200" dirty="0"/>
              <a:t>People experience information in all stages of tattoo acquisition</a:t>
            </a:r>
          </a:p>
          <a:p>
            <a:pPr marL="0" indent="0">
              <a:buNone/>
            </a:pPr>
            <a:endParaRPr lang="en-US" dirty="0"/>
          </a:p>
        </p:txBody>
      </p:sp>
      <p:pic>
        <p:nvPicPr>
          <p:cNvPr id="5" name="s08b318d78e7449b84b3b85280db6dae" descr="A picture containing text&#10;&#10;Description automatically generated">
            <a:extLst>
              <a:ext uri="{FF2B5EF4-FFF2-40B4-BE49-F238E27FC236}">
                <a16:creationId xmlns:a16="http://schemas.microsoft.com/office/drawing/2014/main" id="{AB7CCA63-AA95-4226-9A0C-2EED459A4832}"/>
              </a:ext>
            </a:extLst>
          </p:cNvPr>
          <p:cNvPicPr>
            <a:picLocks/>
          </p:cNvPicPr>
          <p:nvPr/>
        </p:nvPicPr>
        <p:blipFill>
          <a:blip r:embed="rId3" cstate="print">
            <a:extLst>
              <a:ext uri="{28A0092B-C50C-407E-A947-70E740481C1C}">
                <a14:useLocalDpi xmlns:a14="http://schemas.microsoft.com/office/drawing/2010/main" val="0"/>
              </a:ext>
            </a:extLst>
          </a:blip>
          <a:stretch>
            <a:fillRect/>
          </a:stretch>
        </p:blipFill>
        <p:spPr>
          <a:xfrm rot="20760000">
            <a:off x="6355192" y="4048285"/>
            <a:ext cx="5389218" cy="2345314"/>
          </a:xfrm>
          <a:prstGeom prst="rect">
            <a:avLst/>
          </a:prstGeom>
        </p:spPr>
      </p:pic>
    </p:spTree>
    <p:custDataLst>
      <p:tags r:id="rId1"/>
    </p:custDataLst>
    <p:extLst>
      <p:ext uri="{BB962C8B-B14F-4D97-AF65-F5344CB8AC3E}">
        <p14:creationId xmlns:p14="http://schemas.microsoft.com/office/powerpoint/2010/main" val="335181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c74c69072164d87b633f20dd3b8c6c5">
            <a:extLst>
              <a:ext uri="{FF2B5EF4-FFF2-40B4-BE49-F238E27FC236}">
                <a16:creationId xmlns:a16="http://schemas.microsoft.com/office/drawing/2014/main" id="{0389CD3E-3FDE-4DA6-A213-21B265BDDD8D}"/>
              </a:ext>
            </a:extLst>
          </p:cNvPr>
          <p:cNvPicPr>
            <a:picLocks noGrp="1"/>
          </p:cNvPicPr>
          <p:nvPr>
            <p:ph idx="1"/>
          </p:nvPr>
        </p:nvPicPr>
        <p:blipFill>
          <a:blip r:embed="rId4" cstate="print">
            <a:alphaModFix/>
            <a:extLst>
              <a:ext uri="{28A0092B-C50C-407E-A947-70E740481C1C}">
                <a14:useLocalDpi xmlns:a14="http://schemas.microsoft.com/office/drawing/2010/main" val="0"/>
              </a:ext>
            </a:extLst>
          </a:blip>
          <a:stretch>
            <a:fillRect/>
          </a:stretch>
        </p:blipFill>
        <p:spPr>
          <a:xfrm>
            <a:off x="7268555" y="2150685"/>
            <a:ext cx="4527665" cy="4114799"/>
          </a:xfrm>
        </p:spPr>
      </p:pic>
      <p:sp>
        <p:nvSpPr>
          <p:cNvPr id="6" name="Rectangle 5">
            <a:extLst>
              <a:ext uri="{FF2B5EF4-FFF2-40B4-BE49-F238E27FC236}">
                <a16:creationId xmlns:a16="http://schemas.microsoft.com/office/drawing/2014/main" id="{BE39C543-944A-4B53-8F60-7A7BBB292279}"/>
              </a:ext>
            </a:extLst>
          </p:cNvPr>
          <p:cNvSpPr/>
          <p:nvPr/>
        </p:nvSpPr>
        <p:spPr>
          <a:xfrm>
            <a:off x="673725" y="737264"/>
            <a:ext cx="6228906" cy="4524315"/>
          </a:xfrm>
          <a:prstGeom prst="rect">
            <a:avLst/>
          </a:prstGeom>
        </p:spPr>
        <p:txBody>
          <a:bodyPr wrap="square" lIns="91440" tIns="45720" rIns="91440" bIns="45720" anchor="t">
            <a:spAutoFit/>
          </a:bodyPr>
          <a:lstStyle/>
          <a:p>
            <a:r>
              <a:rPr lang="en-NZ" sz="3200" dirty="0"/>
              <a:t>What information needs appear during tattoo acquisition?</a:t>
            </a:r>
          </a:p>
          <a:p>
            <a:endParaRPr lang="en-NZ" sz="3200" dirty="0"/>
          </a:p>
          <a:p>
            <a:r>
              <a:rPr lang="en-NZ" sz="3200" dirty="0"/>
              <a:t>What literacy skills support tattoo-related information needs?</a:t>
            </a:r>
          </a:p>
          <a:p>
            <a:endParaRPr lang="en-NZ" sz="3200" dirty="0"/>
          </a:p>
          <a:p>
            <a:r>
              <a:rPr lang="en-NZ" sz="3200" dirty="0"/>
              <a:t>How do information needs and literacy skills shape tattoo information experience?</a:t>
            </a:r>
          </a:p>
        </p:txBody>
      </p:sp>
    </p:spTree>
    <p:custDataLst>
      <p:tags r:id="rId1"/>
    </p:custDataLst>
    <p:extLst>
      <p:ext uri="{BB962C8B-B14F-4D97-AF65-F5344CB8AC3E}">
        <p14:creationId xmlns:p14="http://schemas.microsoft.com/office/powerpoint/2010/main" val="57689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bc3a5b253a4e42bafe3b6733e8a611">
            <a:extLst>
              <a:ext uri="{FF2B5EF4-FFF2-40B4-BE49-F238E27FC236}">
                <a16:creationId xmlns:a16="http://schemas.microsoft.com/office/drawing/2014/main" id="{665F8988-2EFC-4EF1-A89F-D9F9D9988B6C}"/>
              </a:ext>
            </a:extLst>
          </p:cNvPr>
          <p:cNvPicPr>
            <a:picLocks/>
          </p:cNvPicPr>
          <p:nvPr/>
        </p:nvPicPr>
        <p:blipFill rotWithShape="1">
          <a:blip r:embed="rId4" cstate="print">
            <a:extLst>
              <a:ext uri="{28A0092B-C50C-407E-A947-70E740481C1C}">
                <a14:useLocalDpi xmlns:a14="http://schemas.microsoft.com/office/drawing/2010/main" val="0"/>
              </a:ext>
            </a:extLst>
          </a:blip>
          <a:srcRect t="10935"/>
          <a:stretch/>
        </p:blipFill>
        <p:spPr>
          <a:xfrm>
            <a:off x="1" y="10"/>
            <a:ext cx="4196496" cy="6857990"/>
          </a:xfrm>
          <a:prstGeom prst="rect">
            <a:avLst/>
          </a:prstGeom>
          <a:effectLst/>
        </p:spPr>
      </p:pic>
      <p:sp>
        <p:nvSpPr>
          <p:cNvPr id="3" name="Content Placeholder 2">
            <a:extLst>
              <a:ext uri="{FF2B5EF4-FFF2-40B4-BE49-F238E27FC236}">
                <a16:creationId xmlns:a16="http://schemas.microsoft.com/office/drawing/2014/main" id="{433616ED-78FF-4C88-85DF-DE8D728E01A8}"/>
              </a:ext>
            </a:extLst>
          </p:cNvPr>
          <p:cNvSpPr>
            <a:spLocks noGrp="1"/>
          </p:cNvSpPr>
          <p:nvPr>
            <p:ph idx="1"/>
          </p:nvPr>
        </p:nvSpPr>
        <p:spPr>
          <a:xfrm>
            <a:off x="4389120" y="1476104"/>
            <a:ext cx="7354389" cy="4638944"/>
          </a:xfrm>
        </p:spPr>
        <p:txBody>
          <a:bodyPr vert="horz" lIns="91440" tIns="45720" rIns="91440" bIns="45720" rtlCol="0" anchor="t">
            <a:normAutofit/>
          </a:bodyPr>
          <a:lstStyle/>
          <a:p>
            <a:pPr marL="0" indent="0">
              <a:buNone/>
            </a:pPr>
            <a:r>
              <a:rPr lang="en-US" sz="3200" dirty="0">
                <a:effectLst/>
                <a:ea typeface="Times New Roman" panose="02020603050405020304" pitchFamily="18" charset="0"/>
              </a:rPr>
              <a:t>Knowing how to look: A need for visual literacy skills</a:t>
            </a:r>
          </a:p>
          <a:p>
            <a:pPr lvl="1"/>
            <a:endParaRPr lang="en-US" sz="3200" dirty="0"/>
          </a:p>
          <a:p>
            <a:pPr marL="0" indent="0">
              <a:buNone/>
            </a:pPr>
            <a:r>
              <a:rPr lang="en-NZ" sz="3200" dirty="0">
                <a:effectLst/>
                <a:ea typeface="Times New Roman" panose="02020603050405020304" pitchFamily="18" charset="0"/>
              </a:rPr>
              <a:t>What is appropriate and what is right?: Cultural, ethical and legal awareness</a:t>
            </a:r>
          </a:p>
          <a:p>
            <a:pPr marL="0" indent="0">
              <a:buNone/>
            </a:pPr>
            <a:endParaRPr lang="en-NZ" dirty="0">
              <a:cs typeface="Calibri"/>
            </a:endParaRPr>
          </a:p>
        </p:txBody>
      </p:sp>
    </p:spTree>
    <p:custDataLst>
      <p:tags r:id="rId1"/>
    </p:custDataLst>
    <p:extLst>
      <p:ext uri="{BB962C8B-B14F-4D97-AF65-F5344CB8AC3E}">
        <p14:creationId xmlns:p14="http://schemas.microsoft.com/office/powerpoint/2010/main" val="208655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38790DD2-E5CD-4ECE-9010-6473B880BD4D}"/>
              </a:ext>
            </a:extLst>
          </p:cNvPr>
          <p:cNvSpPr txBox="1">
            <a:spLocks/>
          </p:cNvSpPr>
          <p:nvPr/>
        </p:nvSpPr>
        <p:spPr>
          <a:xfrm>
            <a:off x="653143" y="862149"/>
            <a:ext cx="7367451" cy="5440456"/>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spcAft>
                <a:spcPts val="600"/>
              </a:spcAft>
              <a:buNone/>
            </a:pPr>
            <a:r>
              <a:rPr lang="en-NZ" sz="3200" dirty="0">
                <a:effectLst/>
                <a:ea typeface="Times New Roman" panose="02020603050405020304" pitchFamily="18" charset="0"/>
                <a:cs typeface="Times New Roman" panose="02020603050405020304" pitchFamily="18" charset="0"/>
              </a:rPr>
              <a:t>Navigating the tattoo landscape: Information seeking attitudes and practices</a:t>
            </a:r>
          </a:p>
          <a:p>
            <a:pPr marL="0" indent="0">
              <a:lnSpc>
                <a:spcPct val="115000"/>
              </a:lnSpc>
              <a:spcAft>
                <a:spcPts val="600"/>
              </a:spcAft>
              <a:buNone/>
            </a:pPr>
            <a:endParaRPr lang="en-NZ" sz="3200" dirty="0">
              <a:ea typeface="Times New Roman" panose="02020603050405020304" pitchFamily="18" charset="0"/>
              <a:cs typeface="Times New Roman" panose="02020603050405020304" pitchFamily="18" charset="0"/>
            </a:endParaRPr>
          </a:p>
          <a:p>
            <a:pPr marL="0" indent="0">
              <a:lnSpc>
                <a:spcPct val="115000"/>
              </a:lnSpc>
              <a:spcAft>
                <a:spcPts val="600"/>
              </a:spcAft>
              <a:buNone/>
            </a:pPr>
            <a:r>
              <a:rPr lang="en-NZ" sz="3200" dirty="0">
                <a:effectLst/>
                <a:ea typeface="Times New Roman" panose="02020603050405020304" pitchFamily="18" charset="0"/>
              </a:rPr>
              <a:t>Mitigating risks: Health, safety and remedial measures</a:t>
            </a:r>
          </a:p>
          <a:p>
            <a:pPr marL="0" indent="0">
              <a:lnSpc>
                <a:spcPct val="115000"/>
              </a:lnSpc>
              <a:spcAft>
                <a:spcPts val="600"/>
              </a:spcAft>
              <a:buNone/>
            </a:pPr>
            <a:endParaRPr lang="en-NZ" sz="3200" dirty="0">
              <a:effectLst/>
              <a:ea typeface="Times New Roman" panose="02020603050405020304" pitchFamily="18" charset="0"/>
            </a:endParaRPr>
          </a:p>
          <a:p>
            <a:pPr marL="0" indent="0">
              <a:lnSpc>
                <a:spcPct val="115000"/>
              </a:lnSpc>
              <a:spcAft>
                <a:spcPts val="600"/>
              </a:spcAft>
              <a:buNone/>
            </a:pPr>
            <a:r>
              <a:rPr lang="en-NZ" sz="3200" dirty="0"/>
              <a:t>Self and others: Understanding tattoos as vehicles of communication</a:t>
            </a:r>
          </a:p>
          <a:p>
            <a:endParaRPr lang="en-NZ" dirty="0"/>
          </a:p>
        </p:txBody>
      </p:sp>
      <p:pic>
        <p:nvPicPr>
          <p:cNvPr id="3" name="sebc3a5b253a4e42bafe3b6733e8a611">
            <a:extLst>
              <a:ext uri="{FF2B5EF4-FFF2-40B4-BE49-F238E27FC236}">
                <a16:creationId xmlns:a16="http://schemas.microsoft.com/office/drawing/2014/main" id="{B888D1B9-A2C3-9F80-C37C-70D1FF940552}"/>
              </a:ext>
            </a:extLst>
          </p:cNvPr>
          <p:cNvPicPr>
            <a:picLocks/>
          </p:cNvPicPr>
          <p:nvPr/>
        </p:nvPicPr>
        <p:blipFill rotWithShape="1">
          <a:blip r:embed="rId4" cstate="print">
            <a:extLst>
              <a:ext uri="{28A0092B-C50C-407E-A947-70E740481C1C}">
                <a14:useLocalDpi xmlns:a14="http://schemas.microsoft.com/office/drawing/2010/main" val="0"/>
              </a:ext>
            </a:extLst>
          </a:blip>
          <a:srcRect t="10935"/>
          <a:stretch/>
        </p:blipFill>
        <p:spPr>
          <a:xfrm>
            <a:off x="7861301" y="10"/>
            <a:ext cx="4196496" cy="6857990"/>
          </a:xfrm>
          <a:prstGeom prst="rect">
            <a:avLst/>
          </a:prstGeom>
          <a:effectLst/>
        </p:spPr>
      </p:pic>
    </p:spTree>
    <p:custDataLst>
      <p:tags r:id="rId1"/>
    </p:custDataLst>
    <p:extLst>
      <p:ext uri="{BB962C8B-B14F-4D97-AF65-F5344CB8AC3E}">
        <p14:creationId xmlns:p14="http://schemas.microsoft.com/office/powerpoint/2010/main" val="4012531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12">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CB57BD-9D97-4BF4-9E39-8BEA1D63BAE4}"/>
              </a:ext>
            </a:extLst>
          </p:cNvPr>
          <p:cNvSpPr>
            <a:spLocks noGrp="1"/>
          </p:cNvSpPr>
          <p:nvPr>
            <p:ph type="title"/>
          </p:nvPr>
        </p:nvSpPr>
        <p:spPr>
          <a:xfrm>
            <a:off x="710388" y="891540"/>
            <a:ext cx="10242957" cy="843271"/>
          </a:xfrm>
        </p:spPr>
        <p:txBody>
          <a:bodyPr vert="horz" lIns="91440" tIns="45720" rIns="91440" bIns="45720" rtlCol="0" anchor="ctr">
            <a:normAutofit/>
          </a:bodyPr>
          <a:lstStyle/>
          <a:p>
            <a:r>
              <a:rPr lang="en-US" sz="4000" dirty="0"/>
              <a:t>Information Needs &amp; Information Literacies</a:t>
            </a:r>
          </a:p>
        </p:txBody>
      </p:sp>
      <p:sp>
        <p:nvSpPr>
          <p:cNvPr id="8" name="Content Placeholder 2">
            <a:extLst>
              <a:ext uri="{FF2B5EF4-FFF2-40B4-BE49-F238E27FC236}">
                <a16:creationId xmlns:a16="http://schemas.microsoft.com/office/drawing/2014/main" id="{38790DD2-E5CD-4ECE-9010-6473B880BD4D}"/>
              </a:ext>
            </a:extLst>
          </p:cNvPr>
          <p:cNvSpPr txBox="1">
            <a:spLocks/>
          </p:cNvSpPr>
          <p:nvPr/>
        </p:nvSpPr>
        <p:spPr>
          <a:xfrm>
            <a:off x="1031132" y="1984443"/>
            <a:ext cx="7023370" cy="451363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Health</a:t>
            </a:r>
          </a:p>
          <a:p>
            <a:r>
              <a:rPr lang="en-US" sz="3200" dirty="0"/>
              <a:t>Visual</a:t>
            </a:r>
          </a:p>
          <a:p>
            <a:r>
              <a:rPr lang="en-US" sz="3200" dirty="0"/>
              <a:t>Legal</a:t>
            </a:r>
          </a:p>
          <a:p>
            <a:r>
              <a:rPr lang="en-US" sz="3200" dirty="0"/>
              <a:t>Cultural</a:t>
            </a:r>
          </a:p>
          <a:p>
            <a:r>
              <a:rPr lang="en-US" sz="3200" dirty="0"/>
              <a:t>Societal</a:t>
            </a:r>
          </a:p>
          <a:p>
            <a:r>
              <a:rPr lang="en-US" sz="3200" dirty="0"/>
              <a:t>Digital and Media</a:t>
            </a:r>
          </a:p>
          <a:p>
            <a:r>
              <a:rPr lang="en-US" sz="3200" dirty="0"/>
              <a:t>Financial</a:t>
            </a:r>
          </a:p>
        </p:txBody>
      </p:sp>
      <p:pic>
        <p:nvPicPr>
          <p:cNvPr id="4" name="Picture 3">
            <a:extLst>
              <a:ext uri="{FF2B5EF4-FFF2-40B4-BE49-F238E27FC236}">
                <a16:creationId xmlns:a16="http://schemas.microsoft.com/office/drawing/2014/main" id="{4C4C99E7-A7CF-8492-5273-7700E90EFD98}"/>
              </a:ext>
            </a:extLst>
          </p:cNvPr>
          <p:cNvPicPr>
            <a:picLocks noChangeAspect="1"/>
          </p:cNvPicPr>
          <p:nvPr/>
        </p:nvPicPr>
        <p:blipFill rotWithShape="1">
          <a:blip r:embed="rId4"/>
          <a:srcRect l="15496" r="13885"/>
          <a:stretch/>
        </p:blipFill>
        <p:spPr>
          <a:xfrm>
            <a:off x="6415922" y="891540"/>
            <a:ext cx="5776079" cy="5071110"/>
          </a:xfrm>
          <a:prstGeom prst="rect">
            <a:avLst/>
          </a:prstGeom>
          <a:effectLst>
            <a:outerShdw blurRad="406400" dist="317500" dir="5400000" sx="89000" sy="89000" rotWithShape="0">
              <a:prstClr val="black">
                <a:alpha val="15000"/>
              </a:prstClr>
            </a:outerShdw>
          </a:effectLst>
        </p:spPr>
      </p:pic>
    </p:spTree>
    <p:custDataLst>
      <p:tags r:id="rId1"/>
    </p:custDataLst>
    <p:extLst>
      <p:ext uri="{BB962C8B-B14F-4D97-AF65-F5344CB8AC3E}">
        <p14:creationId xmlns:p14="http://schemas.microsoft.com/office/powerpoint/2010/main" val="168003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8">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s08b318d78e7449b84b3b85280db6dae">
            <a:extLst>
              <a:ext uri="{FF2B5EF4-FFF2-40B4-BE49-F238E27FC236}">
                <a16:creationId xmlns:a16="http://schemas.microsoft.com/office/drawing/2014/main" id="{818E06C5-2AF1-4EBC-2D72-D8031511F5D6}"/>
              </a:ext>
            </a:extLst>
          </p:cNvPr>
          <p:cNvPicPr>
            <a:picLocks/>
          </p:cNvPicPr>
          <p:nvPr/>
        </p:nvPicPr>
        <p:blipFill rotWithShape="1">
          <a:blip r:embed="rId2" cstate="print">
            <a:alphaModFix amt="35000"/>
            <a:extLst>
              <a:ext uri="{28A0092B-C50C-407E-A947-70E740481C1C}">
                <a14:useLocalDpi xmlns:a14="http://schemas.microsoft.com/office/drawing/2010/main" val="0"/>
              </a:ext>
            </a:extLst>
          </a:blip>
          <a:srcRect l="4119" r="6993"/>
          <a:stretch/>
        </p:blipFill>
        <p:spPr>
          <a:xfrm>
            <a:off x="20" y="10"/>
            <a:ext cx="12191980" cy="6857990"/>
          </a:xfrm>
          <a:prstGeom prst="rect">
            <a:avLst/>
          </a:prstGeom>
        </p:spPr>
      </p:pic>
      <p:sp>
        <p:nvSpPr>
          <p:cNvPr id="2" name="Title 1">
            <a:extLst>
              <a:ext uri="{FF2B5EF4-FFF2-40B4-BE49-F238E27FC236}">
                <a16:creationId xmlns:a16="http://schemas.microsoft.com/office/drawing/2014/main" id="{21386281-A30B-D27D-8F8A-EC28255BC6D0}"/>
              </a:ext>
            </a:extLst>
          </p:cNvPr>
          <p:cNvSpPr>
            <a:spLocks noGrp="1"/>
          </p:cNvSpPr>
          <p:nvPr>
            <p:ph type="title"/>
          </p:nvPr>
        </p:nvSpPr>
        <p:spPr>
          <a:xfrm>
            <a:off x="838200" y="365125"/>
            <a:ext cx="10515600" cy="1325563"/>
          </a:xfrm>
        </p:spPr>
        <p:txBody>
          <a:bodyPr>
            <a:normAutofit/>
          </a:bodyPr>
          <a:lstStyle/>
          <a:p>
            <a:r>
              <a:rPr lang="en-US" b="1">
                <a:solidFill>
                  <a:srgbClr val="FFFFFF"/>
                </a:solidFill>
                <a:ea typeface="+mn-lt"/>
                <a:cs typeface="+mn-lt"/>
              </a:rPr>
              <a:t>Thank you!</a:t>
            </a:r>
            <a:endParaRPr lang="en-NZ" b="1">
              <a:solidFill>
                <a:srgbClr val="FFFFFF"/>
              </a:solidFill>
            </a:endParaRPr>
          </a:p>
        </p:txBody>
      </p:sp>
      <p:sp>
        <p:nvSpPr>
          <p:cNvPr id="3" name="Content Placeholder 2">
            <a:extLst>
              <a:ext uri="{FF2B5EF4-FFF2-40B4-BE49-F238E27FC236}">
                <a16:creationId xmlns:a16="http://schemas.microsoft.com/office/drawing/2014/main" id="{0526F3AB-4F25-783A-31DE-349C8523177B}"/>
              </a:ext>
            </a:extLst>
          </p:cNvPr>
          <p:cNvSpPr>
            <a:spLocks noGrp="1"/>
          </p:cNvSpPr>
          <p:nvPr>
            <p:ph idx="1"/>
          </p:nvPr>
        </p:nvSpPr>
        <p:spPr>
          <a:xfrm>
            <a:off x="838200" y="1825625"/>
            <a:ext cx="10515600" cy="4351338"/>
          </a:xfrm>
        </p:spPr>
        <p:txBody>
          <a:bodyPr>
            <a:normAutofit/>
          </a:bodyPr>
          <a:lstStyle/>
          <a:p>
            <a:pPr marL="0" indent="0">
              <a:buNone/>
            </a:pPr>
            <a:r>
              <a:rPr lang="en-NZ">
                <a:solidFill>
                  <a:srgbClr val="FFFFFF"/>
                </a:solidFill>
                <a:effectLst/>
                <a:ea typeface="Times New Roman" panose="02020603050405020304" pitchFamily="18" charset="0"/>
                <a:cs typeface="Times New Roman" panose="02020603050405020304" pitchFamily="18" charset="0"/>
              </a:rPr>
              <a:t>Krtalić</a:t>
            </a:r>
            <a:r>
              <a:rPr lang="en-NZ" dirty="0">
                <a:solidFill>
                  <a:srgbClr val="FFFFFF"/>
                </a:solidFill>
                <a:effectLst/>
                <a:ea typeface="Times New Roman" panose="02020603050405020304" pitchFamily="18" charset="0"/>
                <a:cs typeface="Times New Roman" panose="02020603050405020304" pitchFamily="18" charset="0"/>
              </a:rPr>
              <a:t>, M., Campbell-Meier, J., Day, A. and Lilley, S. 2023. "Literacies in everyday life: Tattoo information needs". Education for Information, pre-print, DOI: 10.3233/EFI-230046</a:t>
            </a:r>
          </a:p>
          <a:p>
            <a:endParaRPr lang="en-NZ" dirty="0">
              <a:solidFill>
                <a:srgbClr val="FFFFFF"/>
              </a:solidFill>
            </a:endParaRPr>
          </a:p>
        </p:txBody>
      </p:sp>
    </p:spTree>
    <p:extLst>
      <p:ext uri="{BB962C8B-B14F-4D97-AF65-F5344CB8AC3E}">
        <p14:creationId xmlns:p14="http://schemas.microsoft.com/office/powerpoint/2010/main" val="3260560548"/>
      </p:ext>
    </p:extLst>
  </p:cSld>
  <p:clrMapOvr>
    <a:overrideClrMapping bg1="dk1" tx1="lt1" bg2="dk2" tx2="lt2" accent1="accent1" accent2="accent2" accent3="accent3" accent4="accent4" accent5="accent5" accent6="accent6" hlink="hlink" folHlink="folHlink"/>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51899F19D3244EBF04AAD3DF2073FA" ma:contentTypeVersion="9" ma:contentTypeDescription="Create a new document." ma:contentTypeScope="" ma:versionID="0bfaffaa7a4308b775ce3222f2858b82">
  <xsd:schema xmlns:xsd="http://www.w3.org/2001/XMLSchema" xmlns:xs="http://www.w3.org/2001/XMLSchema" xmlns:p="http://schemas.microsoft.com/office/2006/metadata/properties" xmlns:ns2="2721ffce-a92e-4d05-b1fc-a719be47839b" xmlns:ns3="a2d26fcc-9898-449e-9d4b-044a7d548920" targetNamespace="http://schemas.microsoft.com/office/2006/metadata/properties" ma:root="true" ma:fieldsID="71785454bb50fd99472be701740c1527" ns2:_="" ns3:_="">
    <xsd:import namespace="2721ffce-a92e-4d05-b1fc-a719be47839b"/>
    <xsd:import namespace="a2d26fcc-9898-449e-9d4b-044a7d5489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LengthInSecond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21ffce-a92e-4d05-b1fc-a719be4783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d26fcc-9898-449e-9d4b-044a7d54892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024FA5-A3FB-4D93-BF7A-1DE55EAAF87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21ffce-a92e-4d05-b1fc-a719be47839b"/>
    <ds:schemaRef ds:uri="a2d26fcc-9898-449e-9d4b-044a7d5489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BBA944-19AD-4637-8BE7-B78B2127856C}">
  <ds:schemaRefs>
    <ds:schemaRef ds:uri="http://schemas.microsoft.com/sharepoint/v3/contenttype/forms"/>
  </ds:schemaRefs>
</ds:datastoreItem>
</file>

<file path=customXml/itemProps3.xml><?xml version="1.0" encoding="utf-8"?>
<ds:datastoreItem xmlns:ds="http://schemas.openxmlformats.org/officeDocument/2006/customXml" ds:itemID="{F138F32C-D863-4DD0-8C6D-9205A1673BA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553</TotalTime>
  <Words>606</Words>
  <Application>Microsoft Office PowerPoint</Application>
  <PresentationFormat>Widescreen</PresentationFormat>
  <Paragraphs>45</Paragraphs>
  <Slides>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Symbol</vt:lpstr>
      <vt:lpstr>Office Theme</vt:lpstr>
      <vt:lpstr>Tattoo and Information</vt:lpstr>
      <vt:lpstr>PowerPoint Presentation</vt:lpstr>
      <vt:lpstr>PowerPoint Presentation</vt:lpstr>
      <vt:lpstr>PowerPoint Presentation</vt:lpstr>
      <vt:lpstr>PowerPoint Presentation</vt:lpstr>
      <vt:lpstr>Information Needs &amp; Information Literacies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Campbell-Meier</dc:creator>
  <cp:lastModifiedBy>Maja Krtalic</cp:lastModifiedBy>
  <cp:revision>20</cp:revision>
  <dcterms:created xsi:type="dcterms:W3CDTF">2021-10-07T00:58:32Z</dcterms:created>
  <dcterms:modified xsi:type="dcterms:W3CDTF">2023-05-23T06:54:14Z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C107F6F9-C673-49A8-8453-97442DDC34FF</vt:lpwstr>
  </property>
  <property fmtid="{D5CDD505-2E9C-101B-9397-08002B2CF9AE}" pid="3" name="ArticulatePath">
    <vt:lpwstr>https://vuw-my.sharepoint.com/personal/krtalima_staff_vuw_ac_nz/Documents/Tattoo interviews/IVLA presentation</vt:lpwstr>
  </property>
  <property fmtid="{D5CDD505-2E9C-101B-9397-08002B2CF9AE}" pid="4" name="ContentTypeId">
    <vt:lpwstr>0x0101008E51899F19D3244EBF04AAD3DF2073FA</vt:lpwstr>
  </property>
</Properties>
</file>