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7"/>
    <p:sldMasterId id="2147483673" r:id="rId8"/>
  </p:sldMasterIdLst>
  <p:notesMasterIdLst>
    <p:notesMasterId r:id="rId24"/>
  </p:notesMasterIdLst>
  <p:handoutMasterIdLst>
    <p:handoutMasterId r:id="rId25"/>
  </p:handoutMasterIdLst>
  <p:sldIdLst>
    <p:sldId id="356" r:id="rId9"/>
    <p:sldId id="359" r:id="rId10"/>
    <p:sldId id="727" r:id="rId11"/>
    <p:sldId id="360" r:id="rId12"/>
    <p:sldId id="363" r:id="rId13"/>
    <p:sldId id="362" r:id="rId14"/>
    <p:sldId id="364" r:id="rId15"/>
    <p:sldId id="366" r:id="rId16"/>
    <p:sldId id="367" r:id="rId17"/>
    <p:sldId id="686" r:id="rId18"/>
    <p:sldId id="263" r:id="rId19"/>
    <p:sldId id="725" r:id="rId20"/>
    <p:sldId id="726" r:id="rId21"/>
    <p:sldId id="693" r:id="rId22"/>
    <p:sldId id="694" r:id="rId23"/>
  </p:sldIdLst>
  <p:sldSz cx="12192000" cy="6858000"/>
  <p:notesSz cx="7099300" cy="10234613"/>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B4E3"/>
    <a:srgbClr val="0587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4973" autoAdjust="0"/>
    <p:restoredTop sz="68406" autoAdjust="0"/>
  </p:normalViewPr>
  <p:slideViewPr>
    <p:cSldViewPr snapToGrid="0">
      <p:cViewPr varScale="1">
        <p:scale>
          <a:sx n="67" d="100"/>
          <a:sy n="67" d="100"/>
        </p:scale>
        <p:origin x="1506" y="66"/>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snapToGrid="0">
      <p:cViewPr>
        <p:scale>
          <a:sx n="75" d="100"/>
          <a:sy n="75" d="100"/>
        </p:scale>
        <p:origin x="3126" y="15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2.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1.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3.xml"/><Relationship Id="rId24" Type="http://schemas.openxmlformats.org/officeDocument/2006/relationships/notesMaster" Target="notesMasters/notesMaster1.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100"/>
      <c:rAngAx val="0"/>
      <c:perspective val="6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Percentage</c:v>
                </c:pt>
              </c:strCache>
            </c:strRef>
          </c:tx>
          <c:spPr>
            <a:effectLst>
              <a:outerShdw blurRad="114300" dist="38100" dir="5400000" algn="ctr" rotWithShape="0">
                <a:schemeClr val="accent6">
                  <a:alpha val="76000"/>
                </a:schemeClr>
              </a:outerShdw>
            </a:effectLst>
          </c:spPr>
          <c:explosion val="13"/>
          <c:dPt>
            <c:idx val="0"/>
            <c:bubble3D val="0"/>
            <c:spPr>
              <a:solidFill>
                <a:schemeClr val="accent1"/>
              </a:solidFill>
              <a:ln w="25400">
                <a:solidFill>
                  <a:schemeClr val="lt1"/>
                </a:solidFill>
              </a:ln>
              <a:effectLst>
                <a:outerShdw blurRad="114300" dist="38100" dir="5400000" algn="ctr" rotWithShape="0">
                  <a:schemeClr val="accent6">
                    <a:alpha val="76000"/>
                  </a:schemeClr>
                </a:outerShdw>
              </a:effectLst>
              <a:sp3d contourW="25400">
                <a:contourClr>
                  <a:schemeClr val="lt1"/>
                </a:contourClr>
              </a:sp3d>
            </c:spPr>
            <c:extLst>
              <c:ext xmlns:c16="http://schemas.microsoft.com/office/drawing/2014/chart" uri="{C3380CC4-5D6E-409C-BE32-E72D297353CC}">
                <c16:uniqueId val="{00000001-6EC6-4F55-83B3-09A98CCB4475}"/>
              </c:ext>
            </c:extLst>
          </c:dPt>
          <c:dPt>
            <c:idx val="1"/>
            <c:bubble3D val="0"/>
            <c:spPr>
              <a:solidFill>
                <a:schemeClr val="accent2"/>
              </a:solidFill>
              <a:ln w="25400">
                <a:solidFill>
                  <a:schemeClr val="lt1"/>
                </a:solidFill>
              </a:ln>
              <a:effectLst>
                <a:outerShdw blurRad="114300" dist="38100" dir="5400000" algn="ctr" rotWithShape="0">
                  <a:schemeClr val="accent6">
                    <a:alpha val="76000"/>
                  </a:schemeClr>
                </a:outerShdw>
              </a:effectLst>
              <a:sp3d contourW="25400">
                <a:contourClr>
                  <a:schemeClr val="lt1"/>
                </a:contourClr>
              </a:sp3d>
            </c:spPr>
            <c:extLst>
              <c:ext xmlns:c16="http://schemas.microsoft.com/office/drawing/2014/chart" uri="{C3380CC4-5D6E-409C-BE32-E72D297353CC}">
                <c16:uniqueId val="{00000003-6EC6-4F55-83B3-09A98CCB4475}"/>
              </c:ext>
            </c:extLst>
          </c:dPt>
          <c:dPt>
            <c:idx val="2"/>
            <c:bubble3D val="0"/>
            <c:spPr>
              <a:solidFill>
                <a:schemeClr val="accent3"/>
              </a:solidFill>
              <a:ln w="25400">
                <a:solidFill>
                  <a:schemeClr val="lt1"/>
                </a:solidFill>
              </a:ln>
              <a:effectLst>
                <a:outerShdw blurRad="114300" dist="38100" dir="5400000" algn="ctr" rotWithShape="0">
                  <a:schemeClr val="accent6">
                    <a:alpha val="76000"/>
                  </a:schemeClr>
                </a:outerShdw>
              </a:effectLst>
              <a:sp3d contourW="25400">
                <a:contourClr>
                  <a:schemeClr val="lt1"/>
                </a:contourClr>
              </a:sp3d>
            </c:spPr>
            <c:extLst>
              <c:ext xmlns:c16="http://schemas.microsoft.com/office/drawing/2014/chart" uri="{C3380CC4-5D6E-409C-BE32-E72D297353CC}">
                <c16:uniqueId val="{00000005-6EC6-4F55-83B3-09A98CCB4475}"/>
              </c:ext>
            </c:extLst>
          </c:dPt>
          <c:dPt>
            <c:idx val="3"/>
            <c:bubble3D val="0"/>
            <c:explosion val="15"/>
            <c:spPr>
              <a:solidFill>
                <a:schemeClr val="accent4"/>
              </a:solidFill>
              <a:ln w="25400">
                <a:solidFill>
                  <a:schemeClr val="lt1"/>
                </a:solidFill>
              </a:ln>
              <a:effectLst>
                <a:outerShdw blurRad="114300" dist="38100" dir="5400000" algn="ctr" rotWithShape="0">
                  <a:schemeClr val="accent6">
                    <a:alpha val="76000"/>
                  </a:schemeClr>
                </a:outerShdw>
              </a:effectLst>
              <a:sp3d contourW="25400">
                <a:contourClr>
                  <a:schemeClr val="lt1"/>
                </a:contourClr>
              </a:sp3d>
            </c:spPr>
            <c:extLst>
              <c:ext xmlns:c16="http://schemas.microsoft.com/office/drawing/2014/chart" uri="{C3380CC4-5D6E-409C-BE32-E72D297353CC}">
                <c16:uniqueId val="{00000007-6EC6-4F55-83B3-09A98CCB4475}"/>
              </c:ext>
            </c:extLst>
          </c:dPt>
          <c:dPt>
            <c:idx val="4"/>
            <c:bubble3D val="0"/>
            <c:spPr>
              <a:solidFill>
                <a:schemeClr val="accent5"/>
              </a:solidFill>
              <a:ln w="25400">
                <a:solidFill>
                  <a:schemeClr val="lt1"/>
                </a:solidFill>
              </a:ln>
              <a:effectLst>
                <a:outerShdw blurRad="114300" dist="38100" dir="5400000" algn="ctr" rotWithShape="0">
                  <a:schemeClr val="accent6">
                    <a:alpha val="76000"/>
                  </a:schemeClr>
                </a:outerShdw>
              </a:effectLst>
              <a:sp3d contourW="25400">
                <a:contourClr>
                  <a:schemeClr val="lt1"/>
                </a:contourClr>
              </a:sp3d>
            </c:spPr>
            <c:extLst>
              <c:ext xmlns:c16="http://schemas.microsoft.com/office/drawing/2014/chart" uri="{C3380CC4-5D6E-409C-BE32-E72D297353CC}">
                <c16:uniqueId val="{00000009-6EC6-4F55-83B3-09A98CCB4475}"/>
              </c:ext>
            </c:extLst>
          </c:dPt>
          <c:dPt>
            <c:idx val="5"/>
            <c:bubble3D val="0"/>
            <c:spPr>
              <a:solidFill>
                <a:schemeClr val="accent6"/>
              </a:solidFill>
              <a:ln w="25400">
                <a:solidFill>
                  <a:schemeClr val="lt1"/>
                </a:solidFill>
              </a:ln>
              <a:effectLst>
                <a:outerShdw blurRad="114300" dist="38100" dir="5400000" algn="ctr" rotWithShape="0">
                  <a:schemeClr val="accent6">
                    <a:alpha val="76000"/>
                  </a:schemeClr>
                </a:outerShdw>
              </a:effectLst>
              <a:sp3d contourW="25400">
                <a:contourClr>
                  <a:schemeClr val="lt1"/>
                </a:contourClr>
              </a:sp3d>
            </c:spPr>
            <c:extLst>
              <c:ext xmlns:c16="http://schemas.microsoft.com/office/drawing/2014/chart" uri="{C3380CC4-5D6E-409C-BE32-E72D297353CC}">
                <c16:uniqueId val="{0000000B-6EC6-4F55-83B3-09A98CCB4475}"/>
              </c:ext>
            </c:extLst>
          </c:dPt>
          <c:dPt>
            <c:idx val="6"/>
            <c:bubble3D val="0"/>
            <c:spPr>
              <a:solidFill>
                <a:schemeClr val="accent1">
                  <a:lumMod val="60000"/>
                </a:schemeClr>
              </a:solidFill>
              <a:ln w="25400">
                <a:solidFill>
                  <a:schemeClr val="lt1"/>
                </a:solidFill>
              </a:ln>
              <a:effectLst>
                <a:outerShdw blurRad="114300" dist="38100" dir="5400000" algn="ctr" rotWithShape="0">
                  <a:schemeClr val="accent6">
                    <a:alpha val="76000"/>
                  </a:schemeClr>
                </a:outerShdw>
              </a:effectLst>
              <a:sp3d contourW="25400">
                <a:contourClr>
                  <a:schemeClr val="lt1"/>
                </a:contourClr>
              </a:sp3d>
            </c:spPr>
            <c:extLst>
              <c:ext xmlns:c16="http://schemas.microsoft.com/office/drawing/2014/chart" uri="{C3380CC4-5D6E-409C-BE32-E72D297353CC}">
                <c16:uniqueId val="{0000000D-6EC6-4F55-83B3-09A98CCB4475}"/>
              </c:ext>
            </c:extLst>
          </c:dPt>
          <c:dPt>
            <c:idx val="7"/>
            <c:bubble3D val="0"/>
            <c:spPr>
              <a:solidFill>
                <a:schemeClr val="accent2">
                  <a:lumMod val="60000"/>
                </a:schemeClr>
              </a:solidFill>
              <a:ln w="25400">
                <a:solidFill>
                  <a:schemeClr val="lt1"/>
                </a:solidFill>
              </a:ln>
              <a:effectLst>
                <a:outerShdw blurRad="114300" dist="38100" dir="5400000" algn="ctr" rotWithShape="0">
                  <a:schemeClr val="accent6">
                    <a:alpha val="76000"/>
                  </a:schemeClr>
                </a:outerShdw>
              </a:effectLst>
              <a:sp3d contourW="25400">
                <a:contourClr>
                  <a:schemeClr val="lt1"/>
                </a:contourClr>
              </a:sp3d>
            </c:spPr>
            <c:extLst>
              <c:ext xmlns:c16="http://schemas.microsoft.com/office/drawing/2014/chart" uri="{C3380CC4-5D6E-409C-BE32-E72D297353CC}">
                <c16:uniqueId val="{0000000F-6EC6-4F55-83B3-09A98CCB4475}"/>
              </c:ext>
            </c:extLst>
          </c:dPt>
          <c:dLbls>
            <c:dLbl>
              <c:idx val="0"/>
              <c:layout>
                <c:manualLayout>
                  <c:x val="-0.11479870249349253"/>
                  <c:y val="-0.36189102180567512"/>
                </c:manualLayout>
              </c:layout>
              <c:tx>
                <c:rich>
                  <a:bodyPr rot="0" spcFirstLastPara="1" vertOverflow="ellipsis" vert="horz" wrap="square" anchor="ctr" anchorCtr="1"/>
                  <a:lstStyle/>
                  <a:p>
                    <a:pPr>
                      <a:defRPr sz="4800" b="1" i="0" u="none" strike="noStrike" kern="1200" baseline="0">
                        <a:solidFill>
                          <a:srgbClr val="FFFFFF"/>
                        </a:solidFill>
                        <a:latin typeface="Source Sans Pro Semibold" charset="0"/>
                        <a:ea typeface="Source Sans Pro Semibold" charset="0"/>
                        <a:cs typeface="Source Sans Pro Semibold" charset="0"/>
                      </a:defRPr>
                    </a:pPr>
                    <a:r>
                      <a:rPr lang="en-US" dirty="0"/>
                      <a:t>38%</a:t>
                    </a:r>
                  </a:p>
                </c:rich>
              </c:tx>
              <c:spPr>
                <a:noFill/>
                <a:ln>
                  <a:noFill/>
                </a:ln>
                <a:effectLst/>
              </c:spPr>
              <c:txPr>
                <a:bodyPr rot="0" spcFirstLastPara="1" vertOverflow="ellipsis" vert="horz" wrap="square" anchor="ctr" anchorCtr="1"/>
                <a:lstStyle/>
                <a:p>
                  <a:pPr>
                    <a:defRPr sz="4800" b="1" i="0" u="none" strike="noStrike" kern="1200" baseline="0">
                      <a:solidFill>
                        <a:srgbClr val="FFFFFF"/>
                      </a:solidFill>
                      <a:latin typeface="Source Sans Pro Semibold" charset="0"/>
                      <a:ea typeface="Source Sans Pro Semibold" charset="0"/>
                      <a:cs typeface="Source Sans Pro Semibold" charset="0"/>
                    </a:defRPr>
                  </a:pPr>
                  <a:endParaRPr lang="en-US"/>
                </a:p>
              </c:txPr>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6EC6-4F55-83B3-09A98CCB4475}"/>
                </c:ext>
              </c:extLst>
            </c:dLbl>
            <c:dLbl>
              <c:idx val="1"/>
              <c:layout>
                <c:manualLayout>
                  <c:x val="0.15407230588497492"/>
                  <c:y val="3.9151010765804189E-3"/>
                </c:manualLayout>
              </c:layout>
              <c:tx>
                <c:rich>
                  <a:bodyPr rot="0" spcFirstLastPara="1" vertOverflow="ellipsis" vert="horz" wrap="square" anchor="ctr" anchorCtr="1"/>
                  <a:lstStyle/>
                  <a:p>
                    <a:pPr>
                      <a:defRPr sz="3600" b="1" i="0" u="none" strike="noStrike" kern="1200" baseline="0">
                        <a:solidFill>
                          <a:srgbClr val="FFFFFF"/>
                        </a:solidFill>
                        <a:latin typeface="Source Sans Pro Semibold" charset="0"/>
                        <a:ea typeface="Source Sans Pro Semibold" charset="0"/>
                        <a:cs typeface="Source Sans Pro Semibold" charset="0"/>
                      </a:defRPr>
                    </a:pPr>
                    <a:r>
                      <a:rPr lang="en-US" dirty="0"/>
                      <a:t>21%</a:t>
                    </a:r>
                  </a:p>
                </c:rich>
              </c:tx>
              <c:spPr>
                <a:noFill/>
                <a:ln>
                  <a:noFill/>
                </a:ln>
                <a:effectLst/>
              </c:spPr>
              <c:txPr>
                <a:bodyPr rot="0" spcFirstLastPara="1" vertOverflow="ellipsis" vert="horz" wrap="square" anchor="ctr" anchorCtr="1"/>
                <a:lstStyle/>
                <a:p>
                  <a:pPr>
                    <a:defRPr sz="3600" b="1" i="0" u="none" strike="noStrike" kern="1200" baseline="0">
                      <a:solidFill>
                        <a:srgbClr val="FFFFFF"/>
                      </a:solidFill>
                      <a:latin typeface="Source Sans Pro Semibold" charset="0"/>
                      <a:ea typeface="Source Sans Pro Semibold" charset="0"/>
                      <a:cs typeface="Source Sans Pro Semibold" charset="0"/>
                    </a:defRPr>
                  </a:pPr>
                  <a:endParaRPr lang="en-US"/>
                </a:p>
              </c:txPr>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6EC6-4F55-83B3-09A98CCB4475}"/>
                </c:ext>
              </c:extLst>
            </c:dLbl>
            <c:dLbl>
              <c:idx val="2"/>
              <c:layout>
                <c:manualLayout>
                  <c:x val="7.6949743060257703E-2"/>
                  <c:y val="0.1127993020948734"/>
                </c:manualLayout>
              </c:layout>
              <c:tx>
                <c:rich>
                  <a:bodyPr rot="0" spcFirstLastPara="1" vertOverflow="ellipsis" vert="horz" wrap="square" anchor="ctr" anchorCtr="1"/>
                  <a:lstStyle/>
                  <a:p>
                    <a:pPr>
                      <a:defRPr sz="3600" b="1" i="0" u="none" strike="noStrike" kern="1200" baseline="0">
                        <a:solidFill>
                          <a:srgbClr val="FFFFFF"/>
                        </a:solidFill>
                        <a:latin typeface="Source Sans Pro Semibold" charset="0"/>
                        <a:ea typeface="Source Sans Pro Semibold" charset="0"/>
                        <a:cs typeface="Source Sans Pro Semibold" charset="0"/>
                      </a:defRPr>
                    </a:pPr>
                    <a:r>
                      <a:rPr lang="en-US" dirty="0"/>
                      <a:t>20%</a:t>
                    </a:r>
                  </a:p>
                </c:rich>
              </c:tx>
              <c:spPr>
                <a:noFill/>
                <a:ln>
                  <a:noFill/>
                </a:ln>
                <a:effectLst/>
              </c:spPr>
              <c:txPr>
                <a:bodyPr rot="0" spcFirstLastPara="1" vertOverflow="ellipsis" vert="horz" wrap="square" anchor="ctr" anchorCtr="1"/>
                <a:lstStyle/>
                <a:p>
                  <a:pPr>
                    <a:defRPr sz="3600" b="1" i="0" u="none" strike="noStrike" kern="1200" baseline="0">
                      <a:solidFill>
                        <a:srgbClr val="FFFFFF"/>
                      </a:solidFill>
                      <a:latin typeface="Source Sans Pro Semibold" charset="0"/>
                      <a:ea typeface="Source Sans Pro Semibold" charset="0"/>
                      <a:cs typeface="Source Sans Pro Semibold" charset="0"/>
                    </a:defRPr>
                  </a:pPr>
                  <a:endParaRPr lang="en-US"/>
                </a:p>
              </c:txPr>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6EC6-4F55-83B3-09A98CCB4475}"/>
                </c:ext>
              </c:extLst>
            </c:dLbl>
            <c:dLbl>
              <c:idx val="3"/>
              <c:layout>
                <c:manualLayout>
                  <c:x val="-6.4269680906357762E-2"/>
                  <c:y val="4.2624034493806452E-2"/>
                </c:manualLayout>
              </c:layout>
              <c:tx>
                <c:rich>
                  <a:bodyPr rot="0" spcFirstLastPara="1" vertOverflow="ellipsis" vert="horz" wrap="square" anchor="ctr" anchorCtr="1"/>
                  <a:lstStyle/>
                  <a:p>
                    <a:pPr>
                      <a:defRPr sz="2400" b="1" i="0" u="none" strike="noStrike" kern="1200" baseline="0">
                        <a:solidFill>
                          <a:srgbClr val="FFFFFF"/>
                        </a:solidFill>
                        <a:latin typeface="Source Sans Pro Semibold" charset="0"/>
                        <a:ea typeface="Source Sans Pro Semibold" charset="0"/>
                        <a:cs typeface="Source Sans Pro Semibold" charset="0"/>
                      </a:defRPr>
                    </a:pPr>
                    <a:r>
                      <a:rPr lang="en-US" dirty="0"/>
                      <a:t>8%</a:t>
                    </a:r>
                  </a:p>
                </c:rich>
              </c:tx>
              <c:spPr>
                <a:noFill/>
                <a:ln>
                  <a:noFill/>
                </a:ln>
                <a:effectLst/>
              </c:spPr>
              <c:txPr>
                <a:bodyPr rot="0" spcFirstLastPara="1" vertOverflow="ellipsis" vert="horz" wrap="square" anchor="ctr" anchorCtr="1"/>
                <a:lstStyle/>
                <a:p>
                  <a:pPr>
                    <a:defRPr sz="2400" b="1" i="0" u="none" strike="noStrike" kern="1200" baseline="0">
                      <a:solidFill>
                        <a:srgbClr val="FFFFFF"/>
                      </a:solidFill>
                      <a:latin typeface="Source Sans Pro Semibold" charset="0"/>
                      <a:ea typeface="Source Sans Pro Semibold" charset="0"/>
                      <a:cs typeface="Source Sans Pro Semibold" charset="0"/>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5.542101422586098E-2"/>
                      <c:h val="8.1292822925874586E-2"/>
                    </c:manualLayout>
                  </c15:layout>
                  <c15:showDataLabelsRange val="0"/>
                </c:ext>
                <c:ext xmlns:c16="http://schemas.microsoft.com/office/drawing/2014/chart" uri="{C3380CC4-5D6E-409C-BE32-E72D297353CC}">
                  <c16:uniqueId val="{00000007-6EC6-4F55-83B3-09A98CCB4475}"/>
                </c:ext>
              </c:extLst>
            </c:dLbl>
            <c:dLbl>
              <c:idx val="4"/>
              <c:layout>
                <c:manualLayout>
                  <c:x val="-0.11533534232766968"/>
                  <c:y val="1.4566646465504219E-2"/>
                </c:manualLayout>
              </c:layout>
              <c:tx>
                <c:rich>
                  <a:bodyPr rot="0" spcFirstLastPara="1" vertOverflow="ellipsis" vert="horz" wrap="square" anchor="ctr" anchorCtr="1"/>
                  <a:lstStyle/>
                  <a:p>
                    <a:pPr>
                      <a:defRPr sz="2400" b="1" i="0" u="none" strike="noStrike" kern="1200" baseline="0">
                        <a:solidFill>
                          <a:srgbClr val="FFFFFF"/>
                        </a:solidFill>
                        <a:latin typeface="Source Sans Pro Semibold" charset="0"/>
                        <a:ea typeface="Source Sans Pro Semibold" charset="0"/>
                        <a:cs typeface="Source Sans Pro Semibold" charset="0"/>
                      </a:defRPr>
                    </a:pPr>
                    <a:r>
                      <a:rPr lang="en-US" dirty="0"/>
                      <a:t>15%</a:t>
                    </a:r>
                  </a:p>
                </c:rich>
              </c:tx>
              <c:spPr>
                <a:noFill/>
                <a:ln>
                  <a:noFill/>
                </a:ln>
                <a:effectLst/>
              </c:spPr>
              <c:txPr>
                <a:bodyPr rot="0" spcFirstLastPara="1" vertOverflow="ellipsis" vert="horz" wrap="square" anchor="ctr" anchorCtr="1"/>
                <a:lstStyle/>
                <a:p>
                  <a:pPr>
                    <a:defRPr sz="2400" b="1" i="0" u="none" strike="noStrike" kern="1200" baseline="0">
                      <a:solidFill>
                        <a:srgbClr val="FFFFFF"/>
                      </a:solidFill>
                      <a:latin typeface="Source Sans Pro Semibold" charset="0"/>
                      <a:ea typeface="Source Sans Pro Semibold" charset="0"/>
                      <a:cs typeface="Source Sans Pro Semibold" charset="0"/>
                    </a:defRPr>
                  </a:pPr>
                  <a:endParaRPr lang="en-US"/>
                </a:p>
              </c:txPr>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9-6EC6-4F55-83B3-09A98CCB4475}"/>
                </c:ext>
              </c:extLst>
            </c:dLbl>
            <c:dLbl>
              <c:idx val="5"/>
              <c:delete val="1"/>
              <c:extLst>
                <c:ext xmlns:c15="http://schemas.microsoft.com/office/drawing/2012/chart" uri="{CE6537A1-D6FC-4f65-9D91-7224C49458BB}"/>
                <c:ext xmlns:c16="http://schemas.microsoft.com/office/drawing/2014/chart" uri="{C3380CC4-5D6E-409C-BE32-E72D297353CC}">
                  <c16:uniqueId val="{0000000B-6EC6-4F55-83B3-09A98CCB4475}"/>
                </c:ext>
              </c:extLst>
            </c:dLbl>
            <c:spPr>
              <a:noFill/>
              <a:ln>
                <a:noFill/>
              </a:ln>
              <a:effectLst/>
            </c:spPr>
            <c:txPr>
              <a:bodyPr rot="0" spcFirstLastPara="1" vertOverflow="ellipsis" vert="horz" wrap="square" anchor="ctr" anchorCtr="1"/>
              <a:lstStyle/>
              <a:p>
                <a:pPr>
                  <a:defRPr sz="4000" b="1" i="0" u="none" strike="noStrike" kern="1200" baseline="0">
                    <a:solidFill>
                      <a:srgbClr val="FFFFFF"/>
                    </a:solidFill>
                    <a:latin typeface="Source Sans Pro Semibold" charset="0"/>
                    <a:ea typeface="Source Sans Pro Semibold" charset="0"/>
                    <a:cs typeface="Source Sans Pro Semibold" charset="0"/>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Public</c:v>
                </c:pt>
                <c:pt idx="1">
                  <c:v>National</c:v>
                </c:pt>
                <c:pt idx="2">
                  <c:v>Academic</c:v>
                </c:pt>
                <c:pt idx="3">
                  <c:v>Special</c:v>
                </c:pt>
                <c:pt idx="4">
                  <c:v>School</c:v>
                </c:pt>
              </c:strCache>
            </c:strRef>
          </c:cat>
          <c:val>
            <c:numRef>
              <c:f>Sheet1!$B$2:$B$6</c:f>
              <c:numCache>
                <c:formatCode>General</c:formatCode>
                <c:ptCount val="5"/>
                <c:pt idx="0">
                  <c:v>38</c:v>
                </c:pt>
                <c:pt idx="1">
                  <c:v>21</c:v>
                </c:pt>
                <c:pt idx="2">
                  <c:v>20</c:v>
                </c:pt>
                <c:pt idx="3">
                  <c:v>7</c:v>
                </c:pt>
                <c:pt idx="4">
                  <c:v>14</c:v>
                </c:pt>
              </c:numCache>
            </c:numRef>
          </c:val>
          <c:extLst>
            <c:ext xmlns:c16="http://schemas.microsoft.com/office/drawing/2014/chart" uri="{C3380CC4-5D6E-409C-BE32-E72D297353CC}">
              <c16:uniqueId val="{00000010-6EC6-4F55-83B3-09A98CCB4475}"/>
            </c:ext>
          </c:extLst>
        </c:ser>
        <c:dLbls>
          <c:showLegendKey val="0"/>
          <c:showVal val="0"/>
          <c:showCatName val="0"/>
          <c:showSerName val="0"/>
          <c:showPercent val="1"/>
          <c:showBubbleSize val="0"/>
          <c:showLeaderLines val="1"/>
        </c:dLbls>
      </c:pie3DChart>
      <c:spPr>
        <a:noFill/>
        <a:ln>
          <a:noFill/>
        </a:ln>
        <a:effectLst/>
      </c:spPr>
    </c:plotArea>
    <c:legend>
      <c:legendPos val="r"/>
      <c:layout>
        <c:manualLayout>
          <c:xMode val="edge"/>
          <c:yMode val="edge"/>
          <c:x val="0.80925119106202703"/>
          <c:y val="0.32597534943507517"/>
          <c:w val="0.14611834565970727"/>
          <c:h val="0.3480493011298497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Source Sans Pro Semibold" charset="0"/>
              <a:cs typeface="Source Sans Pro Semibold" charset="0"/>
            </a:defRPr>
          </a:pPr>
          <a:endParaRPr lang="en-US"/>
        </a:p>
      </c:txPr>
    </c:legend>
    <c:plotVisOnly val="1"/>
    <c:dispBlanksAs val="gap"/>
    <c:showDLblsOverMax val="0"/>
  </c:chart>
  <c:spPr>
    <a:noFill/>
    <a:ln>
      <a:noFill/>
    </a:ln>
    <a:effectLst>
      <a:softEdge rad="381000"/>
    </a:effectLst>
  </c:spPr>
  <c:txPr>
    <a:bodyPr/>
    <a:lstStyle/>
    <a:p>
      <a:pPr>
        <a:defRPr sz="1400" b="1" i="0">
          <a:solidFill>
            <a:srgbClr val="FFFFFF"/>
          </a:solidFill>
          <a:latin typeface="Source Sans Pro Semibold" charset="0"/>
          <a:ea typeface="Source Sans Pro Semibold" charset="0"/>
          <a:cs typeface="Source Sans Pro Semibold"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Header Placeholder 5">
            <a:extLst>
              <a:ext uri="{FF2B5EF4-FFF2-40B4-BE49-F238E27FC236}">
                <a16:creationId xmlns:a16="http://schemas.microsoft.com/office/drawing/2014/main" id="{AB6740AC-28CB-4A55-B135-27481CC5780A}"/>
              </a:ext>
            </a:extLst>
          </p:cNvPr>
          <p:cNvSpPr txBox="1">
            <a:spLocks/>
          </p:cNvSpPr>
          <p:nvPr/>
        </p:nvSpPr>
        <p:spPr>
          <a:xfrm>
            <a:off x="7700" y="9835214"/>
            <a:ext cx="7089958" cy="386919"/>
          </a:xfrm>
          <a:prstGeom prst="rect">
            <a:avLst/>
          </a:prstGeom>
          <a:ln>
            <a:noFill/>
          </a:ln>
        </p:spPr>
        <p:txBody>
          <a:bodyPr vert="horz" lIns="94767" tIns="47384" rIns="94767" bIns="47384" rtlCol="0"/>
          <a:lstStyle>
            <a:defPPr>
              <a:defRPr lang="sl-SI"/>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C417891-EB6E-43C8-BDE4-18466B2388F2}" type="slidenum">
              <a:rPr lang="sl-SI" sz="1000"/>
              <a:pPr algn="ctr"/>
              <a:t>‹#›</a:t>
            </a:fld>
            <a:endParaRPr lang="sl-SI" sz="1000" dirty="0"/>
          </a:p>
        </p:txBody>
      </p:sp>
      <p:sp>
        <p:nvSpPr>
          <p:cNvPr id="3" name="Header Placeholder 5">
            <a:extLst>
              <a:ext uri="{FF2B5EF4-FFF2-40B4-BE49-F238E27FC236}">
                <a16:creationId xmlns:a16="http://schemas.microsoft.com/office/drawing/2014/main" id="{9B11BFC5-5DDE-4981-8DFF-5D27A854EA98}"/>
              </a:ext>
            </a:extLst>
          </p:cNvPr>
          <p:cNvSpPr txBox="1">
            <a:spLocks/>
          </p:cNvSpPr>
          <p:nvPr/>
        </p:nvSpPr>
        <p:spPr>
          <a:xfrm>
            <a:off x="9342" y="12481"/>
            <a:ext cx="7089958" cy="386919"/>
          </a:xfrm>
          <a:prstGeom prst="rect">
            <a:avLst/>
          </a:prstGeom>
          <a:ln>
            <a:noFill/>
          </a:ln>
        </p:spPr>
        <p:txBody>
          <a:bodyPr vert="horz" lIns="94767" tIns="47384" rIns="94767" bIns="47384" rtlCol="0"/>
          <a:lstStyle>
            <a:defPPr>
              <a:defRPr lang="sl-SI"/>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sl-SI" sz="1000" dirty="0"/>
          </a:p>
          <a:p>
            <a:pPr algn="ctr"/>
            <a:r>
              <a:rPr lang="sl-SI" sz="1000" dirty="0"/>
              <a:t>&lt;Naslov&gt;</a:t>
            </a:r>
          </a:p>
        </p:txBody>
      </p:sp>
    </p:spTree>
    <p:extLst>
      <p:ext uri="{BB962C8B-B14F-4D97-AF65-F5344CB8AC3E}">
        <p14:creationId xmlns:p14="http://schemas.microsoft.com/office/powerpoint/2010/main" val="38089051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375700" y="4268445"/>
            <a:ext cx="6347900" cy="5381951"/>
          </a:xfrm>
          <a:prstGeom prst="rect">
            <a:avLst/>
          </a:prstGeom>
        </p:spPr>
        <p:txBody>
          <a:bodyPr vert="horz" lIns="94767" tIns="47384" rIns="94767" bIns="473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I"/>
          </a:p>
        </p:txBody>
      </p:sp>
      <p:sp>
        <p:nvSpPr>
          <p:cNvPr id="3" name="Slide Image Placeholder 2">
            <a:extLst>
              <a:ext uri="{FF2B5EF4-FFF2-40B4-BE49-F238E27FC236}">
                <a16:creationId xmlns:a16="http://schemas.microsoft.com/office/drawing/2014/main" id="{528E22AF-C955-4E11-A839-0CEF02FBE2D9}"/>
              </a:ext>
            </a:extLst>
          </p:cNvPr>
          <p:cNvSpPr>
            <a:spLocks noGrp="1" noRot="1" noChangeAspect="1"/>
          </p:cNvSpPr>
          <p:nvPr>
            <p:ph type="sldImg" idx="2"/>
          </p:nvPr>
        </p:nvSpPr>
        <p:spPr>
          <a:xfrm>
            <a:off x="417513" y="557213"/>
            <a:ext cx="6265862" cy="3525837"/>
          </a:xfrm>
          <a:prstGeom prst="rect">
            <a:avLst/>
          </a:prstGeom>
          <a:noFill/>
          <a:ln w="12700">
            <a:solidFill>
              <a:prstClr val="black"/>
            </a:solidFill>
          </a:ln>
        </p:spPr>
        <p:txBody>
          <a:bodyPr vert="horz" lIns="94767" tIns="47384" rIns="94767" bIns="47384" rtlCol="0" anchor="ctr"/>
          <a:lstStyle/>
          <a:p>
            <a:endParaRPr lang="sl-SI"/>
          </a:p>
        </p:txBody>
      </p:sp>
      <p:sp>
        <p:nvSpPr>
          <p:cNvPr id="15" name="Header Placeholder 5">
            <a:extLst>
              <a:ext uri="{FF2B5EF4-FFF2-40B4-BE49-F238E27FC236}">
                <a16:creationId xmlns:a16="http://schemas.microsoft.com/office/drawing/2014/main" id="{832E0995-8928-41BA-ADDE-BAC556D877C7}"/>
              </a:ext>
            </a:extLst>
          </p:cNvPr>
          <p:cNvSpPr txBox="1">
            <a:spLocks/>
          </p:cNvSpPr>
          <p:nvPr/>
        </p:nvSpPr>
        <p:spPr>
          <a:xfrm>
            <a:off x="7700" y="9835214"/>
            <a:ext cx="7089958" cy="386919"/>
          </a:xfrm>
          <a:prstGeom prst="rect">
            <a:avLst/>
          </a:prstGeom>
          <a:ln>
            <a:noFill/>
          </a:ln>
        </p:spPr>
        <p:txBody>
          <a:bodyPr vert="horz" lIns="94767" tIns="47384" rIns="94767" bIns="47384" rtlCol="0"/>
          <a:lstStyle>
            <a:defPPr>
              <a:defRPr lang="sl-SI"/>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C417891-EB6E-43C8-BDE4-18466B2388F2}" type="slidenum">
              <a:rPr lang="sl-SI" sz="1000" smtClean="0"/>
              <a:pPr algn="ctr"/>
              <a:t>‹#›</a:t>
            </a:fld>
            <a:endParaRPr lang="sl-SI" sz="1000" dirty="0"/>
          </a:p>
        </p:txBody>
      </p:sp>
      <p:sp>
        <p:nvSpPr>
          <p:cNvPr id="6" name="Header Placeholder 5">
            <a:extLst>
              <a:ext uri="{FF2B5EF4-FFF2-40B4-BE49-F238E27FC236}">
                <a16:creationId xmlns:a16="http://schemas.microsoft.com/office/drawing/2014/main" id="{6EBC39F6-DD86-4349-9FF6-1F06A5B53081}"/>
              </a:ext>
            </a:extLst>
          </p:cNvPr>
          <p:cNvSpPr txBox="1">
            <a:spLocks/>
          </p:cNvSpPr>
          <p:nvPr/>
        </p:nvSpPr>
        <p:spPr>
          <a:xfrm>
            <a:off x="9342" y="12481"/>
            <a:ext cx="7089958" cy="386919"/>
          </a:xfrm>
          <a:prstGeom prst="rect">
            <a:avLst/>
          </a:prstGeom>
          <a:ln>
            <a:noFill/>
          </a:ln>
        </p:spPr>
        <p:txBody>
          <a:bodyPr vert="horz" lIns="94767" tIns="47384" rIns="94767" bIns="47384" rtlCol="0"/>
          <a:lstStyle>
            <a:defPPr>
              <a:defRPr lang="sl-SI"/>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sl-SI" sz="1000" dirty="0"/>
          </a:p>
          <a:p>
            <a:pPr algn="ctr"/>
            <a:endParaRPr lang="sl-SI" sz="1000" dirty="0"/>
          </a:p>
        </p:txBody>
      </p:sp>
    </p:spTree>
    <p:extLst>
      <p:ext uri="{BB962C8B-B14F-4D97-AF65-F5344CB8AC3E}">
        <p14:creationId xmlns:p14="http://schemas.microsoft.com/office/powerpoint/2010/main" val="178060345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obiss.net/"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557213"/>
            <a:ext cx="6264275" cy="3524250"/>
          </a:xfrm>
          <a:prstGeom prst="rect">
            <a:avLst/>
          </a:prstGeom>
        </p:spPr>
      </p:sp>
      <p:sp>
        <p:nvSpPr>
          <p:cNvPr id="3" name="Notes Placeholder 2"/>
          <p:cNvSpPr>
            <a:spLocks noGrp="1"/>
          </p:cNvSpPr>
          <p:nvPr>
            <p:ph type="body" idx="1"/>
          </p:nvPr>
        </p:nvSpPr>
        <p:spPr/>
        <p:txBody>
          <a:bodyPr/>
          <a:lstStyle/>
          <a:p>
            <a:pPr defTabSz="947486">
              <a:defRPr/>
            </a:pPr>
            <a:r>
              <a:rPr lang="sl-SI" dirty="0"/>
              <a:t>HI! </a:t>
            </a:r>
            <a:r>
              <a:rPr lang="sl-SI" dirty="0" err="1"/>
              <a:t>My</a:t>
            </a:r>
            <a:r>
              <a:rPr lang="sl-SI" dirty="0"/>
              <a:t> name is Davor Bračko and I come from the </a:t>
            </a:r>
            <a:r>
              <a:rPr lang="en-GB" dirty="0">
                <a:solidFill>
                  <a:srgbClr val="0070C0"/>
                </a:solidFill>
                <a:cs typeface="Lato Regular"/>
              </a:rPr>
              <a:t>Institute of Information Science</a:t>
            </a:r>
            <a:r>
              <a:rPr lang="sl-SI" dirty="0">
                <a:solidFill>
                  <a:srgbClr val="0070C0"/>
                </a:solidFill>
                <a:cs typeface="Lato Regular"/>
              </a:rPr>
              <a:t> in </a:t>
            </a:r>
            <a:r>
              <a:rPr lang="en-GB" dirty="0">
                <a:solidFill>
                  <a:srgbClr val="0070C0"/>
                </a:solidFill>
                <a:cs typeface="Lato Regular"/>
              </a:rPr>
              <a:t>Maribor, Slovenia. </a:t>
            </a:r>
            <a:r>
              <a:rPr lang="sl-SI" dirty="0"/>
              <a:t>At </a:t>
            </a:r>
            <a:r>
              <a:rPr lang="sl-SI" dirty="0" err="1"/>
              <a:t>first</a:t>
            </a:r>
            <a:r>
              <a:rPr lang="sl-SI" dirty="0"/>
              <a:t> I </a:t>
            </a:r>
            <a:r>
              <a:rPr lang="sl-SI" dirty="0" err="1"/>
              <a:t>would</a:t>
            </a:r>
            <a:r>
              <a:rPr lang="sl-SI" dirty="0"/>
              <a:t> like to </a:t>
            </a:r>
            <a:r>
              <a:rPr lang="sl-SI" dirty="0" err="1"/>
              <a:t>say</a:t>
            </a:r>
            <a:r>
              <a:rPr lang="sl-SI" dirty="0"/>
              <a:t> </a:t>
            </a:r>
            <a:r>
              <a:rPr lang="sl-SI" dirty="0" err="1"/>
              <a:t>that</a:t>
            </a:r>
            <a:r>
              <a:rPr lang="sl-SI" dirty="0"/>
              <a:t> it‘s a </a:t>
            </a:r>
            <a:r>
              <a:rPr lang="sl-SI" dirty="0" err="1"/>
              <a:t>pleasure</a:t>
            </a:r>
            <a:r>
              <a:rPr lang="sl-SI" dirty="0"/>
              <a:t> for me to </a:t>
            </a:r>
            <a:r>
              <a:rPr lang="sl-SI" dirty="0" err="1"/>
              <a:t>be</a:t>
            </a:r>
            <a:r>
              <a:rPr lang="sl-SI" dirty="0"/>
              <a:t> </a:t>
            </a:r>
            <a:r>
              <a:rPr lang="en-US" dirty="0"/>
              <a:t>in Osijek. Again!</a:t>
            </a:r>
          </a:p>
          <a:p>
            <a:pPr defTabSz="947486">
              <a:defRPr/>
            </a:pPr>
            <a:endParaRPr lang="en-US" dirty="0"/>
          </a:p>
          <a:p>
            <a:pPr defTabSz="947486">
              <a:defRPr/>
            </a:pPr>
            <a:r>
              <a:rPr lang="en-US" dirty="0"/>
              <a:t>Today </a:t>
            </a:r>
            <a:r>
              <a:rPr lang="sl-SI" dirty="0"/>
              <a:t>I </a:t>
            </a:r>
            <a:r>
              <a:rPr lang="en-GB" dirty="0"/>
              <a:t>would like to present </a:t>
            </a:r>
            <a:r>
              <a:rPr lang="sl-SI" dirty="0"/>
              <a:t>to you </a:t>
            </a:r>
            <a:r>
              <a:rPr lang="en-US" dirty="0"/>
              <a:t>COBISS</a:t>
            </a:r>
            <a:r>
              <a:rPr lang="sl-SI" dirty="0"/>
              <a:t> dot </a:t>
            </a:r>
            <a:r>
              <a:rPr lang="en-US" dirty="0"/>
              <a:t>net as a Regional Network of Research Information Systems and Library Information Systems,</a:t>
            </a:r>
          </a:p>
          <a:p>
            <a:endParaRPr lang="sl-SI" dirty="0"/>
          </a:p>
        </p:txBody>
      </p:sp>
    </p:spTree>
    <p:extLst>
      <p:ext uri="{BB962C8B-B14F-4D97-AF65-F5344CB8AC3E}">
        <p14:creationId xmlns:p14="http://schemas.microsoft.com/office/powerpoint/2010/main" val="352931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557213"/>
            <a:ext cx="6262688" cy="3524250"/>
          </a:xfrm>
        </p:spPr>
      </p:sp>
      <p:sp>
        <p:nvSpPr>
          <p:cNvPr id="3" name="Notes Placeholder 2"/>
          <p:cNvSpPr>
            <a:spLocks noGrp="1"/>
          </p:cNvSpPr>
          <p:nvPr>
            <p:ph type="body" idx="1"/>
          </p:nvPr>
        </p:nvSpPr>
        <p:spPr/>
        <p:txBody>
          <a:bodyPr/>
          <a:lstStyle/>
          <a:p>
            <a:r>
              <a:rPr lang="sl-SI" dirty="0"/>
              <a:t>Here </a:t>
            </a:r>
            <a:r>
              <a:rPr lang="sl-SI" dirty="0" err="1"/>
              <a:t>you</a:t>
            </a:r>
            <a:r>
              <a:rPr lang="sl-SI" baseline="0" dirty="0"/>
              <a:t> </a:t>
            </a:r>
            <a:r>
              <a:rPr lang="sl-SI" baseline="0" dirty="0" err="1"/>
              <a:t>can</a:t>
            </a:r>
            <a:r>
              <a:rPr lang="sl-SI" baseline="0" dirty="0"/>
              <a:t> </a:t>
            </a:r>
            <a:r>
              <a:rPr lang="sl-SI" baseline="0" dirty="0" err="1"/>
              <a:t>see</a:t>
            </a:r>
            <a:r>
              <a:rPr lang="sl-SI" baseline="0" dirty="0"/>
              <a:t> the </a:t>
            </a:r>
            <a:r>
              <a:rPr lang="en-US" baseline="0" dirty="0"/>
              <a:t>s</a:t>
            </a:r>
            <a:r>
              <a:rPr lang="sl-SI" baseline="0" dirty="0" err="1"/>
              <a:t>tory</a:t>
            </a:r>
            <a:r>
              <a:rPr lang="sl-SI" baseline="0" dirty="0"/>
              <a:t> of COBISS dot net </a:t>
            </a:r>
            <a:r>
              <a:rPr lang="sl-SI" baseline="0" dirty="0" err="1"/>
              <a:t>through</a:t>
            </a:r>
            <a:r>
              <a:rPr lang="en-US" baseline="0" dirty="0"/>
              <a:t> the </a:t>
            </a:r>
            <a:r>
              <a:rPr lang="sl-SI" baseline="0" dirty="0"/>
              <a:t>last </a:t>
            </a:r>
            <a:r>
              <a:rPr lang="sl-SI" baseline="0" dirty="0" err="1"/>
              <a:t>three</a:t>
            </a:r>
            <a:r>
              <a:rPr lang="sl-SI" baseline="0" dirty="0"/>
              <a:t> </a:t>
            </a:r>
            <a:r>
              <a:rPr lang="sl-SI" baseline="0" dirty="0" err="1"/>
              <a:t>decades</a:t>
            </a:r>
            <a:r>
              <a:rPr lang="en-US" baseline="0" dirty="0"/>
              <a:t>.</a:t>
            </a:r>
            <a:endParaRPr lang="sl-SI" baseline="0" dirty="0"/>
          </a:p>
          <a:p>
            <a:endParaRPr lang="sl-SI" baseline="0" dirty="0"/>
          </a:p>
          <a:p>
            <a:r>
              <a:rPr lang="sl-SI" baseline="0" dirty="0"/>
              <a:t>One of the most </a:t>
            </a:r>
            <a:r>
              <a:rPr lang="sl-SI" baseline="0" dirty="0" err="1"/>
              <a:t>important</a:t>
            </a:r>
            <a:r>
              <a:rPr lang="sl-SI" baseline="0" dirty="0"/>
              <a:t> </a:t>
            </a:r>
            <a:r>
              <a:rPr lang="sl-SI" baseline="0" dirty="0" err="1"/>
              <a:t>milestones</a:t>
            </a:r>
            <a:r>
              <a:rPr lang="sl-SI" baseline="0" dirty="0"/>
              <a:t> is </a:t>
            </a:r>
            <a:r>
              <a:rPr lang="en-US" baseline="0" dirty="0"/>
              <a:t>the </a:t>
            </a:r>
            <a:r>
              <a:rPr lang="sl-SI" baseline="0" dirty="0" err="1"/>
              <a:t>year</a:t>
            </a:r>
            <a:r>
              <a:rPr lang="sl-SI" baseline="0" dirty="0"/>
              <a:t> 2003 </a:t>
            </a:r>
            <a:r>
              <a:rPr lang="sl-SI" baseline="0" dirty="0" err="1"/>
              <a:t>when</a:t>
            </a:r>
            <a:r>
              <a:rPr lang="sl-SI" baseline="0" dirty="0"/>
              <a:t> </a:t>
            </a:r>
            <a:r>
              <a:rPr lang="en-US" baseline="0" dirty="0"/>
              <a:t>the </a:t>
            </a:r>
            <a:r>
              <a:rPr lang="sl-SI" baseline="0" dirty="0"/>
              <a:t>agreement on the establishment of COBISS,net was signed, </a:t>
            </a:r>
          </a:p>
          <a:p>
            <a:endParaRPr lang="sl-SI" baseline="0" dirty="0"/>
          </a:p>
          <a:p>
            <a:pPr defTabSz="947676">
              <a:defRPr/>
            </a:pPr>
            <a:r>
              <a:rPr lang="sl-SI" baseline="0" dirty="0"/>
              <a:t>The </a:t>
            </a:r>
            <a:r>
              <a:rPr lang="sl-SI" baseline="0" dirty="0" err="1"/>
              <a:t>other</a:t>
            </a:r>
            <a:r>
              <a:rPr lang="sl-SI" baseline="0" dirty="0"/>
              <a:t> one is </a:t>
            </a:r>
            <a:r>
              <a:rPr lang="en-US" baseline="0" dirty="0"/>
              <a:t>the </a:t>
            </a:r>
            <a:r>
              <a:rPr lang="sl-SI" baseline="0" dirty="0" err="1"/>
              <a:t>year</a:t>
            </a:r>
            <a:r>
              <a:rPr lang="sl-SI" baseline="0" dirty="0"/>
              <a:t> 2011 </a:t>
            </a:r>
            <a:r>
              <a:rPr lang="sl-SI" baseline="0" dirty="0" err="1"/>
              <a:t>when</a:t>
            </a:r>
            <a:r>
              <a:rPr lang="sl-SI" baseline="0" dirty="0"/>
              <a:t> IZUM </a:t>
            </a:r>
            <a:r>
              <a:rPr lang="sl-SI" baseline="0" dirty="0" err="1"/>
              <a:t>was</a:t>
            </a:r>
            <a:r>
              <a:rPr lang="sl-SI" baseline="0" dirty="0"/>
              <a:t> </a:t>
            </a:r>
            <a:r>
              <a:rPr lang="en-US" baseline="0" dirty="0"/>
              <a:t>appointed</a:t>
            </a:r>
            <a:r>
              <a:rPr lang="sl-SI" baseline="0" dirty="0"/>
              <a:t> </a:t>
            </a:r>
            <a:r>
              <a:rPr lang="en-GB" dirty="0">
                <a:latin typeface="Lato" panose="020F0502020204030203" pitchFamily="34" charset="0"/>
                <a:ea typeface="Lato" panose="020F0502020204030203" pitchFamily="34" charset="0"/>
                <a:cs typeface="Lato" panose="020F0502020204030203" pitchFamily="34" charset="0"/>
              </a:rPr>
              <a:t>regional centre for library information systems and research information systems </a:t>
            </a:r>
            <a:r>
              <a:rPr lang="sl-SI" baseline="0" dirty="0"/>
              <a:t>by UNESCO</a:t>
            </a:r>
            <a:r>
              <a:rPr lang="en-US" baseline="0" dirty="0"/>
              <a:t>,</a:t>
            </a:r>
            <a:r>
              <a:rPr lang="sl-SI" baseline="0" dirty="0"/>
              <a:t> </a:t>
            </a:r>
            <a:endParaRPr lang="en-US" dirty="0">
              <a:latin typeface="Lato" panose="020F0502020204030203" pitchFamily="34" charset="0"/>
              <a:ea typeface="Lato" panose="020F0502020204030203" pitchFamily="34" charset="0"/>
              <a:cs typeface="Lato" panose="020F0502020204030203" pitchFamily="34" charset="0"/>
            </a:endParaRPr>
          </a:p>
          <a:p>
            <a:endParaRPr lang="en-US" dirty="0"/>
          </a:p>
        </p:txBody>
      </p:sp>
      <p:sp>
        <p:nvSpPr>
          <p:cNvPr id="4" name="Slide Number Placeholder 3"/>
          <p:cNvSpPr>
            <a:spLocks noGrp="1"/>
          </p:cNvSpPr>
          <p:nvPr>
            <p:ph type="sldNum" sz="quarter" idx="10"/>
          </p:nvPr>
        </p:nvSpPr>
        <p:spPr/>
        <p:txBody>
          <a:bodyPr lIns="94767" tIns="47384" rIns="94767" bIns="47384"/>
          <a:lstStyle/>
          <a:p>
            <a:endParaRPr lang="en-US" dirty="0"/>
          </a:p>
        </p:txBody>
      </p:sp>
    </p:spTree>
    <p:extLst>
      <p:ext uri="{BB962C8B-B14F-4D97-AF65-F5344CB8AC3E}">
        <p14:creationId xmlns:p14="http://schemas.microsoft.com/office/powerpoint/2010/main" val="4059654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563" y="566738"/>
            <a:ext cx="6665912" cy="3749675"/>
          </a:xfrm>
          <a:prstGeom prst="rect">
            <a:avLst/>
          </a:prstGeom>
          <a:noFill/>
          <a:ln w="12700">
            <a:solidFill>
              <a:prstClr val="black"/>
            </a:solidFill>
          </a:ln>
        </p:spPr>
      </p:sp>
      <p:sp>
        <p:nvSpPr>
          <p:cNvPr id="3" name="Notes Placeholder 2"/>
          <p:cNvSpPr>
            <a:spLocks noGrp="1"/>
          </p:cNvSpPr>
          <p:nvPr>
            <p:ph type="body" idx="1"/>
          </p:nvPr>
        </p:nvSpPr>
        <p:spPr>
          <a:xfrm>
            <a:off x="157844" y="4614028"/>
            <a:ext cx="6658881" cy="4291249"/>
          </a:xfrm>
        </p:spPr>
        <p:txBody>
          <a:bodyPr/>
          <a:lstStyle/>
          <a:p>
            <a:r>
              <a:rPr lang="sl-SI" dirty="0"/>
              <a:t>B</a:t>
            </a:r>
            <a:r>
              <a:rPr lang="en-US" dirty="0" err="1"/>
              <a:t>eside</a:t>
            </a:r>
            <a:r>
              <a:rPr lang="en-US" dirty="0"/>
              <a:t> standard bibliographic data the COBIB database records also include the unique ID (researcher's code) of the author and the designation of the type of bibliographic unit,</a:t>
            </a:r>
            <a:endParaRPr lang="sl-SI" dirty="0"/>
          </a:p>
          <a:p>
            <a:endParaRPr lang="sl-SI" dirty="0"/>
          </a:p>
          <a:p>
            <a:r>
              <a:rPr lang="sl-SI" dirty="0" err="1"/>
              <a:t>Th</a:t>
            </a:r>
            <a:r>
              <a:rPr lang="en-US" dirty="0"/>
              <a:t>ese</a:t>
            </a:r>
            <a:r>
              <a:rPr lang="sl-SI" baseline="0" dirty="0"/>
              <a:t> </a:t>
            </a:r>
            <a:r>
              <a:rPr lang="sl-SI" baseline="0" dirty="0" err="1"/>
              <a:t>bibliographic</a:t>
            </a:r>
            <a:r>
              <a:rPr lang="sl-SI" baseline="0" dirty="0"/>
              <a:t> </a:t>
            </a:r>
            <a:r>
              <a:rPr lang="sl-SI" baseline="0" dirty="0" err="1"/>
              <a:t>records</a:t>
            </a:r>
            <a:r>
              <a:rPr lang="sl-SI" baseline="0" dirty="0"/>
              <a:t> are the bas</a:t>
            </a:r>
            <a:r>
              <a:rPr lang="en-US" baseline="0" dirty="0"/>
              <a:t>is</a:t>
            </a:r>
            <a:r>
              <a:rPr lang="sl-SI" baseline="0" dirty="0"/>
              <a:t> for </a:t>
            </a:r>
            <a:r>
              <a:rPr lang="en-US" dirty="0"/>
              <a:t>personal bibliographies of researchers</a:t>
            </a:r>
            <a:r>
              <a:rPr lang="sl-SI" dirty="0"/>
              <a:t>,</a:t>
            </a:r>
            <a:r>
              <a:rPr lang="en-US" dirty="0"/>
              <a:t> </a:t>
            </a:r>
            <a:r>
              <a:rPr lang="en-GB" dirty="0"/>
              <a:t>Researchers‘ Bibliographies and CRIS (which </a:t>
            </a:r>
            <a:r>
              <a:rPr lang="en-US" altLang="sl-SI" dirty="0">
                <a:latin typeface="Lato" panose="020F0502020204030203" pitchFamily="34" charset="0"/>
                <a:ea typeface="Lato" panose="020F0502020204030203" pitchFamily="34" charset="0"/>
                <a:cs typeface="Lato" panose="020F0502020204030203" pitchFamily="34" charset="0"/>
              </a:rPr>
              <a:t>stands for</a:t>
            </a:r>
            <a:r>
              <a:rPr lang="sl-SI" altLang="sl-SI" dirty="0">
                <a:latin typeface="Lato" panose="020F0502020204030203" pitchFamily="34" charset="0"/>
                <a:ea typeface="Lato" panose="020F0502020204030203" pitchFamily="34" charset="0"/>
                <a:cs typeface="Lato" panose="020F0502020204030203" pitchFamily="34" charset="0"/>
              </a:rPr>
              <a:t> National</a:t>
            </a:r>
            <a:r>
              <a:rPr lang="en-US" altLang="sl-SI" dirty="0">
                <a:latin typeface="Lato" panose="020F0502020204030203" pitchFamily="34" charset="0"/>
                <a:ea typeface="Lato" panose="020F0502020204030203" pitchFamily="34" charset="0"/>
                <a:cs typeface="Lato" panose="020F0502020204030203" pitchFamily="34" charset="0"/>
              </a:rPr>
              <a:t> Current Research Information System) </a:t>
            </a:r>
            <a:r>
              <a:rPr lang="en-GB" dirty="0"/>
              <a:t>are two of the pillars </a:t>
            </a:r>
            <a:r>
              <a:rPr lang="sl-SI" dirty="0"/>
              <a:t>of COBISS</a:t>
            </a:r>
            <a:r>
              <a:rPr lang="en-US" dirty="0"/>
              <a:t> system,</a:t>
            </a:r>
            <a:endParaRPr lang="sl-SI" dirty="0"/>
          </a:p>
          <a:p>
            <a:endParaRPr lang="en-US" dirty="0"/>
          </a:p>
          <a:p>
            <a:r>
              <a:rPr lang="en-US" dirty="0"/>
              <a:t>CRIS contains data about </a:t>
            </a:r>
            <a:r>
              <a:rPr lang="en-GB" dirty="0"/>
              <a:t>Research entities: researchers, organisations, groups, projects and programmes,  </a:t>
            </a:r>
          </a:p>
          <a:p>
            <a:endParaRPr lang="sl-SI" dirty="0"/>
          </a:p>
          <a:p>
            <a:pPr defTabSz="947676">
              <a:defRPr/>
            </a:pPr>
            <a:r>
              <a:rPr lang="en-GB" dirty="0"/>
              <a:t>COBISS and CRIS represent a centralised and uniformly classified bibliographic service that enables researchers to acquire their bibliographies following a uniform methodology and perhaps even more important, they provide an insight into research results to both professionals and the general public, </a:t>
            </a:r>
          </a:p>
          <a:p>
            <a:pPr defTabSz="947676">
              <a:defRPr/>
            </a:pPr>
            <a:endParaRPr lang="en-GB" dirty="0"/>
          </a:p>
          <a:p>
            <a:r>
              <a:rPr lang="en-GB" dirty="0"/>
              <a:t>Researchers‘ Bibliographies connect COBISS and E-CRIS systems, They can include:</a:t>
            </a:r>
          </a:p>
          <a:p>
            <a:pPr marL="177689" indent="-177689">
              <a:buFont typeface="Arial" panose="020B0604020202020204" pitchFamily="34" charset="0"/>
              <a:buChar char="•"/>
            </a:pPr>
            <a:r>
              <a:rPr lang="en-GB" dirty="0"/>
              <a:t>evaluation of bibliographic indicators of scientific performance</a:t>
            </a:r>
          </a:p>
          <a:p>
            <a:pPr marL="177689" indent="-177689">
              <a:buFont typeface="Arial" panose="020B0604020202020204" pitchFamily="34" charset="0"/>
              <a:buChar char="•"/>
            </a:pPr>
            <a:r>
              <a:rPr lang="en-GB" dirty="0"/>
              <a:t>evaluation for the purposes of awarding </a:t>
            </a:r>
            <a:r>
              <a:rPr lang="en-GB" dirty="0" err="1"/>
              <a:t>habilitations</a:t>
            </a:r>
            <a:r>
              <a:rPr lang="en-GB" dirty="0"/>
              <a:t> (appointment of university lecturers)</a:t>
            </a:r>
          </a:p>
          <a:p>
            <a:pPr marL="177689" indent="-177689">
              <a:buFont typeface="Arial" panose="020B0604020202020204" pitchFamily="34" charset="0"/>
              <a:buChar char="•"/>
            </a:pPr>
            <a:r>
              <a:rPr lang="en-GB" dirty="0"/>
              <a:t>data from international providers, for example Web of Science and Scopus (JCR, SNIP, citations)</a:t>
            </a:r>
            <a:endParaRPr lang="sl-SI" dirty="0"/>
          </a:p>
          <a:p>
            <a:endParaRPr lang="en-GB" dirty="0"/>
          </a:p>
          <a:p>
            <a:endParaRPr lang="en-US" dirty="0"/>
          </a:p>
          <a:p>
            <a:endParaRPr lang="en-US" dirty="0"/>
          </a:p>
          <a:p>
            <a:endParaRPr lang="sl-SI" dirty="0"/>
          </a:p>
        </p:txBody>
      </p:sp>
    </p:spTree>
    <p:extLst>
      <p:ext uri="{BB962C8B-B14F-4D97-AF65-F5344CB8AC3E}">
        <p14:creationId xmlns:p14="http://schemas.microsoft.com/office/powerpoint/2010/main" val="1331868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557213"/>
            <a:ext cx="6262688" cy="3524250"/>
          </a:xfrm>
        </p:spPr>
      </p:sp>
      <p:sp>
        <p:nvSpPr>
          <p:cNvPr id="3" name="Notes Placeholder 2"/>
          <p:cNvSpPr>
            <a:spLocks noGrp="1"/>
          </p:cNvSpPr>
          <p:nvPr>
            <p:ph type="body" idx="1"/>
          </p:nvPr>
        </p:nvSpPr>
        <p:spPr/>
        <p:txBody>
          <a:bodyPr/>
          <a:lstStyle/>
          <a:p>
            <a:pPr defTabSz="947676">
              <a:defRPr/>
            </a:pPr>
            <a:r>
              <a:rPr lang="en-US" dirty="0"/>
              <a:t>The digital repository is another service that is available to </a:t>
            </a:r>
            <a:r>
              <a:rPr lang="en-US" b="1" dirty="0"/>
              <a:t>all</a:t>
            </a:r>
            <a:r>
              <a:rPr lang="en-US" dirty="0"/>
              <a:t> libraries within the </a:t>
            </a:r>
            <a:r>
              <a:rPr lang="en-US" dirty="0" err="1"/>
              <a:t>COBISS,net</a:t>
            </a:r>
            <a:r>
              <a:rPr lang="en-US" dirty="0"/>
              <a:t> network, </a:t>
            </a:r>
          </a:p>
          <a:p>
            <a:pPr defTabSz="947676">
              <a:defRPr/>
            </a:pPr>
            <a:endParaRPr lang="en-US" dirty="0"/>
          </a:p>
          <a:p>
            <a:pPr defTabSz="947676">
              <a:defRPr/>
            </a:pPr>
            <a:r>
              <a:rPr lang="en-US" dirty="0"/>
              <a:t>More or less, we are all aware nowadays that knowledge is also cultural heritage which must be preserved for future generations, The digitization of written, graphic, audio and other types of records enables storing of copies which are mostly stored by libraries, That is what </a:t>
            </a:r>
            <a:r>
              <a:rPr lang="en-US" dirty="0" err="1"/>
              <a:t>dCOBISS</a:t>
            </a:r>
            <a:r>
              <a:rPr lang="en-US" dirty="0"/>
              <a:t> is for, </a:t>
            </a:r>
            <a:endParaRPr lang="bs-Latn-BA" dirty="0"/>
          </a:p>
          <a:p>
            <a:pPr defTabSz="947676">
              <a:defRPr/>
            </a:pPr>
            <a:endParaRPr lang="en-US" dirty="0">
              <a:solidFill>
                <a:srgbClr val="44546A"/>
              </a:solidFill>
              <a:latin typeface="Calibri" panose="020F0502020204030204" pitchFamily="34" charset="0"/>
            </a:endParaRPr>
          </a:p>
          <a:p>
            <a:pPr defTabSz="947676">
              <a:defRPr/>
            </a:pPr>
            <a:r>
              <a:rPr lang="en-US" dirty="0">
                <a:solidFill>
                  <a:srgbClr val="44546A"/>
                </a:solidFill>
                <a:latin typeface="Calibri" panose="020F0502020204030204" pitchFamily="34" charset="0"/>
              </a:rPr>
              <a:t>The digital repository </a:t>
            </a:r>
            <a:r>
              <a:rPr lang="en-US" dirty="0" err="1">
                <a:solidFill>
                  <a:srgbClr val="44546A"/>
                </a:solidFill>
                <a:latin typeface="Calibri" panose="020F0502020204030204" pitchFamily="34" charset="0"/>
              </a:rPr>
              <a:t>dCOBISS</a:t>
            </a:r>
            <a:r>
              <a:rPr lang="en-US" dirty="0">
                <a:solidFill>
                  <a:srgbClr val="44546A"/>
                </a:solidFill>
                <a:latin typeface="Calibri" panose="020F0502020204030204" pitchFamily="34" charset="0"/>
              </a:rPr>
              <a:t> is linked to </a:t>
            </a:r>
            <a:r>
              <a:rPr lang="sl-SI" dirty="0" err="1">
                <a:solidFill>
                  <a:srgbClr val="44546A"/>
                </a:solidFill>
                <a:latin typeface="Calibri" panose="020F0502020204030204" pitchFamily="34" charset="0"/>
              </a:rPr>
              <a:t>OpenAIRE</a:t>
            </a:r>
            <a:r>
              <a:rPr lang="sl-SI" dirty="0">
                <a:solidFill>
                  <a:srgbClr val="44546A"/>
                </a:solidFill>
                <a:latin typeface="Calibri" panose="020F0502020204030204" pitchFamily="34" charset="0"/>
              </a:rPr>
              <a:t> - </a:t>
            </a:r>
            <a:r>
              <a:rPr lang="sl-SI" dirty="0">
                <a:latin typeface="Calibri" panose="020F0502020204030204" pitchFamily="34" charset="0"/>
              </a:rPr>
              <a:t>Open Access Infrastructure for Research in Europe</a:t>
            </a:r>
            <a:endParaRPr lang="sl-SI" dirty="0"/>
          </a:p>
          <a:p>
            <a:endParaRPr lang="en-US" dirty="0"/>
          </a:p>
          <a:p>
            <a:pPr indent="-236919">
              <a:lnSpc>
                <a:spcPct val="90000"/>
              </a:lnSpc>
              <a:spcAft>
                <a:spcPts val="622"/>
              </a:spcAft>
              <a:buFont typeface="Arial" panose="020B0604020202020204" pitchFamily="34" charset="0"/>
              <a:buChar char="•"/>
            </a:pPr>
            <a:r>
              <a:rPr lang="en-US" dirty="0"/>
              <a:t>The application is independent but also integrated with other COBISS application (COBISS3/Cataloguing, COBISS+, CRIS)</a:t>
            </a:r>
          </a:p>
          <a:p>
            <a:pPr indent="-236919">
              <a:lnSpc>
                <a:spcPct val="90000"/>
              </a:lnSpc>
              <a:spcAft>
                <a:spcPts val="622"/>
              </a:spcAft>
              <a:buFont typeface="Arial" panose="020B0604020202020204" pitchFamily="34" charset="0"/>
              <a:buChar char="•"/>
            </a:pPr>
            <a:r>
              <a:rPr lang="en-US" dirty="0"/>
              <a:t>Accessible to all libraries that are members of the </a:t>
            </a:r>
            <a:r>
              <a:rPr lang="en-US" dirty="0" err="1"/>
              <a:t>COBISS,net</a:t>
            </a:r>
            <a:r>
              <a:rPr lang="en-US" dirty="0"/>
              <a:t> network</a:t>
            </a:r>
          </a:p>
          <a:p>
            <a:pPr indent="-236919">
              <a:lnSpc>
                <a:spcPct val="90000"/>
              </a:lnSpc>
              <a:spcAft>
                <a:spcPts val="622"/>
              </a:spcAft>
              <a:buFont typeface="Arial" panose="020B0604020202020204" pitchFamily="34" charset="0"/>
              <a:buChar char="•"/>
            </a:pPr>
            <a:r>
              <a:rPr lang="en-US" dirty="0"/>
              <a:t>Libraries in the countries within the </a:t>
            </a:r>
            <a:r>
              <a:rPr lang="en-US" dirty="0" err="1"/>
              <a:t>COBISS,net</a:t>
            </a:r>
            <a:r>
              <a:rPr lang="en-US" dirty="0"/>
              <a:t> network have the option of managing publications in their central repository of their system</a:t>
            </a:r>
          </a:p>
          <a:p>
            <a:pPr indent="-236919">
              <a:lnSpc>
                <a:spcPct val="90000"/>
              </a:lnSpc>
              <a:spcAft>
                <a:spcPts val="622"/>
              </a:spcAft>
              <a:buFont typeface="Arial" panose="020B0604020202020204" pitchFamily="34" charset="0"/>
              <a:buChar char="•"/>
            </a:pPr>
            <a:r>
              <a:rPr lang="en-US" dirty="0" err="1"/>
              <a:t>dCOBISS</a:t>
            </a:r>
            <a:r>
              <a:rPr lang="en-US" dirty="0"/>
              <a:t> supports synchronization with local repositories</a:t>
            </a:r>
          </a:p>
          <a:p>
            <a:endParaRPr lang="sl-SI" dirty="0"/>
          </a:p>
        </p:txBody>
      </p:sp>
      <p:sp>
        <p:nvSpPr>
          <p:cNvPr id="4" name="Slide Number Placeholder 3"/>
          <p:cNvSpPr>
            <a:spLocks noGrp="1"/>
          </p:cNvSpPr>
          <p:nvPr>
            <p:ph type="sldNum" sz="quarter" idx="5"/>
          </p:nvPr>
        </p:nvSpPr>
        <p:spPr/>
        <p:txBody>
          <a:bodyPr lIns="94767" tIns="47384" rIns="94767" bIns="47384"/>
          <a:lstStyle/>
          <a:p>
            <a:endParaRPr lang="en-US" dirty="0"/>
          </a:p>
        </p:txBody>
      </p:sp>
    </p:spTree>
    <p:extLst>
      <p:ext uri="{BB962C8B-B14F-4D97-AF65-F5344CB8AC3E}">
        <p14:creationId xmlns:p14="http://schemas.microsoft.com/office/powerpoint/2010/main" val="2411444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557213"/>
            <a:ext cx="6262688" cy="3524250"/>
          </a:xfrm>
        </p:spPr>
      </p:sp>
      <p:sp>
        <p:nvSpPr>
          <p:cNvPr id="3" name="Notes Placeholder 2"/>
          <p:cNvSpPr>
            <a:spLocks noGrp="1"/>
          </p:cNvSpPr>
          <p:nvPr>
            <p:ph type="body" idx="1"/>
          </p:nvPr>
        </p:nvSpPr>
        <p:spPr/>
        <p:txBody>
          <a:bodyPr/>
          <a:lstStyle/>
          <a:p>
            <a:r>
              <a:rPr lang="en-US" sz="1100" dirty="0"/>
              <a:t>In addition to that, COBISS also provides access to foreign databases, Also in full text and free of charge, </a:t>
            </a:r>
          </a:p>
          <a:p>
            <a:endParaRPr lang="en-US" sz="1100" dirty="0"/>
          </a:p>
          <a:p>
            <a:r>
              <a:rPr lang="sl-SI" sz="1100" dirty="0" err="1"/>
              <a:t>Unpaywall</a:t>
            </a:r>
            <a:r>
              <a:rPr lang="sl-SI" sz="1100" dirty="0"/>
              <a:t> is a </a:t>
            </a:r>
            <a:r>
              <a:rPr lang="en-US" sz="1100" b="1" dirty="0"/>
              <a:t>FREE</a:t>
            </a:r>
            <a:r>
              <a:rPr lang="en-US" sz="1100" dirty="0"/>
              <a:t> </a:t>
            </a:r>
            <a:r>
              <a:rPr lang="sl-SI" sz="1100" dirty="0"/>
              <a:t>service that maintains a database of links to full-text articles from open-access sources all over the world, The content is harvested from legal sources including repositories run by universities, governments, and scholarly societies, as well as open content hosted by publishers themselves,</a:t>
            </a:r>
          </a:p>
          <a:p>
            <a:r>
              <a:rPr lang="sl-SI" sz="1100" dirty="0"/>
              <a:t> </a:t>
            </a:r>
          </a:p>
          <a:p>
            <a:r>
              <a:rPr lang="en-GB" sz="1100" dirty="0" err="1"/>
              <a:t>Unpaywall</a:t>
            </a:r>
            <a:r>
              <a:rPr lang="en-GB" sz="1100" dirty="0"/>
              <a:t> is a global search engine for scientific publications and other results of research work, which offers over 30 million open-access, </a:t>
            </a:r>
            <a:r>
              <a:rPr lang="en-GB" sz="1100" dirty="0" err="1"/>
              <a:t>i,e</a:t>
            </a:r>
            <a:r>
              <a:rPr lang="en-GB" sz="1100" dirty="0"/>
              <a:t>, </a:t>
            </a:r>
            <a:r>
              <a:rPr lang="en-GB" sz="1100" b="1" dirty="0"/>
              <a:t>free</a:t>
            </a:r>
            <a:r>
              <a:rPr lang="en-GB" sz="1100" dirty="0"/>
              <a:t> scientific articles, These articles are available in full-text in over 50,000 different repositories, Additionally, </a:t>
            </a:r>
            <a:r>
              <a:rPr lang="en-GB" sz="1100" dirty="0" err="1"/>
              <a:t>Unpaywall</a:t>
            </a:r>
            <a:r>
              <a:rPr lang="en-GB" sz="1100" dirty="0"/>
              <a:t> is not limited to the IP area of a university or any other form of authentication,</a:t>
            </a:r>
          </a:p>
          <a:p>
            <a:endParaRPr lang="en-GB" sz="1100" dirty="0"/>
          </a:p>
          <a:p>
            <a:r>
              <a:rPr lang="en-GB" sz="1100" dirty="0"/>
              <a:t>This is now also available to all users of the COBISS system and all users of libraries that are members of the </a:t>
            </a:r>
            <a:r>
              <a:rPr lang="en-GB" sz="1100" dirty="0" err="1"/>
              <a:t>COBISS,net</a:t>
            </a:r>
            <a:r>
              <a:rPr lang="en-GB" sz="1100" dirty="0"/>
              <a:t> network,</a:t>
            </a:r>
          </a:p>
          <a:p>
            <a:endParaRPr lang="en-GB" sz="1100" dirty="0"/>
          </a:p>
          <a:p>
            <a:pPr defTabSz="947676">
              <a:defRPr/>
            </a:pPr>
            <a:r>
              <a:rPr lang="en-US" sz="1100" dirty="0"/>
              <a:t>In addition to that, some countries in </a:t>
            </a:r>
            <a:r>
              <a:rPr lang="en-US" sz="1100" dirty="0" err="1"/>
              <a:t>COBISS,net</a:t>
            </a:r>
            <a:r>
              <a:rPr lang="en-US" sz="1100" dirty="0"/>
              <a:t> </a:t>
            </a:r>
            <a:r>
              <a:rPr lang="en-US" sz="1100" dirty="0" err="1"/>
              <a:t>newort</a:t>
            </a:r>
            <a:r>
              <a:rPr lang="en-US" sz="1100" dirty="0"/>
              <a:t> also have access to payable databases, which depends on the subscriptions of each country or library, </a:t>
            </a:r>
          </a:p>
          <a:p>
            <a:endParaRPr lang="sl-SI" dirty="0"/>
          </a:p>
        </p:txBody>
      </p:sp>
      <p:sp>
        <p:nvSpPr>
          <p:cNvPr id="4" name="Slide Number Placeholder 3"/>
          <p:cNvSpPr>
            <a:spLocks noGrp="1"/>
          </p:cNvSpPr>
          <p:nvPr>
            <p:ph type="sldNum" sz="quarter" idx="5"/>
          </p:nvPr>
        </p:nvSpPr>
        <p:spPr/>
        <p:txBody>
          <a:bodyPr lIns="94767" tIns="47384" rIns="94767" bIns="47384"/>
          <a:lstStyle/>
          <a:p>
            <a:endParaRPr lang="en-US" dirty="0"/>
          </a:p>
        </p:txBody>
      </p:sp>
    </p:spTree>
    <p:extLst>
      <p:ext uri="{BB962C8B-B14F-4D97-AF65-F5344CB8AC3E}">
        <p14:creationId xmlns:p14="http://schemas.microsoft.com/office/powerpoint/2010/main" val="1558205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557213"/>
            <a:ext cx="6262688" cy="3524250"/>
          </a:xfrm>
        </p:spPr>
      </p:sp>
      <p:sp>
        <p:nvSpPr>
          <p:cNvPr id="3" name="Notes Placeholder 2"/>
          <p:cNvSpPr>
            <a:spLocks noGrp="1"/>
          </p:cNvSpPr>
          <p:nvPr>
            <p:ph type="body" idx="1"/>
          </p:nvPr>
        </p:nvSpPr>
        <p:spPr/>
        <p:txBody>
          <a:bodyPr/>
          <a:lstStyle/>
          <a:p>
            <a:r>
              <a:rPr lang="en-US" i="1" dirty="0"/>
              <a:t>IZUM is a non-profit </a:t>
            </a:r>
            <a:r>
              <a:rPr lang="en-US" i="1" dirty="0" err="1"/>
              <a:t>organisation</a:t>
            </a:r>
            <a:r>
              <a:rPr lang="en-US" i="1" dirty="0"/>
              <a:t>, a public institution with more than 110 employees, which has never pursued commercial interests either in Slovenia or abroad, For more than 30 years, IZUM has been present in a wider region with its professional and innovative initiatives, and over this period it has won the trust of the public, IZUM has become an important regional </a:t>
            </a:r>
            <a:r>
              <a:rPr lang="en-US" i="1" dirty="0" err="1"/>
              <a:t>centre</a:t>
            </a:r>
            <a:r>
              <a:rPr lang="en-US" i="1" dirty="0"/>
              <a:t> for the development of library information systems and research information systems, That was </a:t>
            </a:r>
            <a:r>
              <a:rPr lang="en-US" i="1" dirty="0" err="1"/>
              <a:t>recognised</a:t>
            </a:r>
            <a:r>
              <a:rPr lang="en-US" i="1" dirty="0"/>
              <a:t>, as well, by UNCESCO which, at its General Assembly in November 2011, awarded IZUM the status of the UNESCO Regional Centre, Within the </a:t>
            </a:r>
            <a:r>
              <a:rPr lang="en-US" i="1" dirty="0" err="1"/>
              <a:t>COBISS,net</a:t>
            </a:r>
            <a:r>
              <a:rPr lang="en-US" i="1" dirty="0"/>
              <a:t> network, IZUM offers libraries the following:</a:t>
            </a:r>
            <a:endParaRPr lang="sl-SI" i="1" dirty="0"/>
          </a:p>
        </p:txBody>
      </p:sp>
    </p:spTree>
    <p:extLst>
      <p:ext uri="{BB962C8B-B14F-4D97-AF65-F5344CB8AC3E}">
        <p14:creationId xmlns:p14="http://schemas.microsoft.com/office/powerpoint/2010/main" val="163739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557213"/>
            <a:ext cx="6262688" cy="3524250"/>
          </a:xfrm>
        </p:spPr>
      </p:sp>
      <p:sp>
        <p:nvSpPr>
          <p:cNvPr id="3" name="Notes Placeholder 2"/>
          <p:cNvSpPr>
            <a:spLocks noGrp="1"/>
          </p:cNvSpPr>
          <p:nvPr>
            <p:ph type="body" idx="1"/>
          </p:nvPr>
        </p:nvSpPr>
        <p:spPr/>
        <p:txBody>
          <a:bodyPr/>
          <a:lstStyle/>
          <a:p>
            <a:pPr defTabSz="947676">
              <a:defRPr/>
            </a:pPr>
            <a:r>
              <a:rPr lang="sl-SI" dirty="0" err="1"/>
              <a:t>Our</a:t>
            </a:r>
            <a:r>
              <a:rPr lang="sl-SI" dirty="0"/>
              <a:t> </a:t>
            </a:r>
            <a:r>
              <a:rPr lang="sl-SI" dirty="0" err="1"/>
              <a:t>mission</a:t>
            </a:r>
            <a:r>
              <a:rPr lang="sl-SI" dirty="0"/>
              <a:t> is </a:t>
            </a:r>
            <a:r>
              <a:rPr lang="sl-SI" dirty="0" err="1"/>
              <a:t>threefold</a:t>
            </a:r>
            <a:r>
              <a:rPr lang="sl-SI" dirty="0"/>
              <a:t>:</a:t>
            </a:r>
          </a:p>
          <a:p>
            <a:pPr marL="236919" indent="-236919" defTabSz="947676">
              <a:buFontTx/>
              <a:buAutoNum type="arabicPeriod"/>
              <a:defRPr/>
            </a:pPr>
            <a:r>
              <a:rPr lang="en-US" dirty="0"/>
              <a:t>to </a:t>
            </a:r>
            <a:r>
              <a:rPr lang="sl-SI" dirty="0" err="1"/>
              <a:t>help</a:t>
            </a:r>
            <a:r>
              <a:rPr lang="sl-SI" dirty="0"/>
              <a:t> </a:t>
            </a:r>
            <a:r>
              <a:rPr lang="sl-SI" dirty="0" err="1"/>
              <a:t>librarians</a:t>
            </a:r>
            <a:r>
              <a:rPr lang="sl-SI" dirty="0"/>
              <a:t> to </a:t>
            </a:r>
            <a:r>
              <a:rPr lang="sl-SI" dirty="0" err="1"/>
              <a:t>organize</a:t>
            </a:r>
            <a:r>
              <a:rPr lang="sl-SI" dirty="0"/>
              <a:t> </a:t>
            </a:r>
            <a:r>
              <a:rPr lang="sl-SI" dirty="0" err="1"/>
              <a:t>their</a:t>
            </a:r>
            <a:r>
              <a:rPr lang="sl-SI" dirty="0"/>
              <a:t> </a:t>
            </a:r>
            <a:r>
              <a:rPr lang="sl-SI" dirty="0" err="1"/>
              <a:t>collections</a:t>
            </a:r>
            <a:r>
              <a:rPr lang="sl-SI" dirty="0"/>
              <a:t> more </a:t>
            </a:r>
            <a:r>
              <a:rPr lang="sl-SI" dirty="0" err="1"/>
              <a:t>efficiently</a:t>
            </a:r>
            <a:endParaRPr lang="sl-SI" dirty="0"/>
          </a:p>
          <a:p>
            <a:pPr marL="236919" indent="-236919" defTabSz="947676">
              <a:buFontTx/>
              <a:buAutoNum type="arabicPeriod"/>
              <a:defRPr/>
            </a:pPr>
            <a:r>
              <a:rPr lang="en-US" dirty="0"/>
              <a:t>to </a:t>
            </a:r>
            <a:r>
              <a:rPr lang="sl-SI" dirty="0" err="1"/>
              <a:t>help</a:t>
            </a:r>
            <a:r>
              <a:rPr lang="sl-SI" dirty="0"/>
              <a:t> </a:t>
            </a:r>
            <a:r>
              <a:rPr lang="sl-SI" dirty="0" err="1"/>
              <a:t>library</a:t>
            </a:r>
            <a:r>
              <a:rPr lang="sl-SI" dirty="0"/>
              <a:t> </a:t>
            </a:r>
            <a:r>
              <a:rPr lang="sl-SI" dirty="0" err="1"/>
              <a:t>users</a:t>
            </a:r>
            <a:r>
              <a:rPr lang="sl-SI" dirty="0"/>
              <a:t> to </a:t>
            </a:r>
            <a:r>
              <a:rPr lang="sl-SI" dirty="0" err="1"/>
              <a:t>find</a:t>
            </a:r>
            <a:r>
              <a:rPr lang="sl-SI" dirty="0"/>
              <a:t> and </a:t>
            </a:r>
            <a:r>
              <a:rPr lang="sl-SI" dirty="0" err="1"/>
              <a:t>use</a:t>
            </a:r>
            <a:r>
              <a:rPr lang="sl-SI" dirty="0"/>
              <a:t> </a:t>
            </a:r>
            <a:r>
              <a:rPr lang="sl-SI" dirty="0" err="1"/>
              <a:t>th</a:t>
            </a:r>
            <a:r>
              <a:rPr lang="en-US" dirty="0"/>
              <a:t>ese</a:t>
            </a:r>
            <a:r>
              <a:rPr lang="sl-SI" dirty="0"/>
              <a:t> </a:t>
            </a:r>
            <a:r>
              <a:rPr lang="sl-SI" dirty="0" err="1"/>
              <a:t>collections</a:t>
            </a:r>
            <a:r>
              <a:rPr lang="sl-SI" dirty="0"/>
              <a:t> more </a:t>
            </a:r>
            <a:r>
              <a:rPr lang="sl-SI" dirty="0" err="1"/>
              <a:t>easily</a:t>
            </a:r>
            <a:endParaRPr lang="sl-SI" dirty="0"/>
          </a:p>
          <a:p>
            <a:pPr marL="236919" indent="-236919" defTabSz="947676">
              <a:buFontTx/>
              <a:buAutoNum type="arabicPeriod"/>
              <a:defRPr/>
            </a:pPr>
            <a:r>
              <a:rPr lang="en-US" dirty="0"/>
              <a:t>to </a:t>
            </a:r>
            <a:r>
              <a:rPr lang="sl-SI" dirty="0" err="1"/>
              <a:t>help</a:t>
            </a:r>
            <a:r>
              <a:rPr lang="sl-SI" dirty="0"/>
              <a:t> </a:t>
            </a:r>
            <a:r>
              <a:rPr lang="sl-SI" dirty="0" err="1"/>
              <a:t>researchers</a:t>
            </a:r>
            <a:r>
              <a:rPr lang="sl-SI" dirty="0"/>
              <a:t> to make </a:t>
            </a:r>
            <a:r>
              <a:rPr lang="sl-SI" dirty="0" err="1"/>
              <a:t>their</a:t>
            </a:r>
            <a:r>
              <a:rPr lang="sl-SI" dirty="0"/>
              <a:t> </a:t>
            </a:r>
            <a:r>
              <a:rPr lang="sl-SI" dirty="0" err="1"/>
              <a:t>work</a:t>
            </a:r>
            <a:r>
              <a:rPr lang="sl-SI" dirty="0"/>
              <a:t> </a:t>
            </a:r>
            <a:r>
              <a:rPr lang="sl-SI" dirty="0" err="1"/>
              <a:t>results</a:t>
            </a:r>
            <a:r>
              <a:rPr lang="sl-SI" dirty="0"/>
              <a:t> more </a:t>
            </a:r>
            <a:r>
              <a:rPr lang="sl-SI" dirty="0" err="1"/>
              <a:t>recognizable</a:t>
            </a:r>
            <a:endParaRPr lang="en-US" dirty="0"/>
          </a:p>
          <a:p>
            <a:endParaRPr lang="sl-SI" dirty="0"/>
          </a:p>
          <a:p>
            <a:r>
              <a:rPr lang="en-US" b="1" i="1" dirty="0"/>
              <a:t>Conclusion</a:t>
            </a:r>
          </a:p>
          <a:p>
            <a:r>
              <a:rPr lang="en-US" i="1" dirty="0" err="1"/>
              <a:t>COBISS,net</a:t>
            </a:r>
            <a:r>
              <a:rPr lang="en-US" i="1" dirty="0"/>
              <a:t> is an established international development cooperation project for the development of national library information systems and current research information systems, Linking between the two systems is crucial for managing researchers' bibliographies and evaluating research results, Previous collaboration has yielded positive results, and we trust that that </a:t>
            </a:r>
            <a:r>
              <a:rPr lang="en-US" i="1" dirty="0" err="1"/>
              <a:t>COBISS,net</a:t>
            </a:r>
            <a:r>
              <a:rPr lang="en-US" i="1" dirty="0"/>
              <a:t> is of great importance for the development of the region and for its successful integration into the EU,</a:t>
            </a:r>
          </a:p>
          <a:p>
            <a:pPr defTabSz="947676">
              <a:defRPr/>
            </a:pPr>
            <a:endParaRPr lang="en-US" dirty="0"/>
          </a:p>
          <a:p>
            <a:pPr defTabSz="947676">
              <a:defRPr/>
            </a:pPr>
            <a:r>
              <a:rPr lang="sl-SI" dirty="0"/>
              <a:t>I </a:t>
            </a:r>
            <a:r>
              <a:rPr lang="sl-SI" dirty="0" err="1"/>
              <a:t>hope</a:t>
            </a:r>
            <a:r>
              <a:rPr lang="sl-SI" baseline="0" dirty="0"/>
              <a:t> </a:t>
            </a:r>
            <a:r>
              <a:rPr lang="sl-SI" baseline="0" dirty="0" err="1"/>
              <a:t>that</a:t>
            </a:r>
            <a:r>
              <a:rPr lang="sl-SI" baseline="0" dirty="0"/>
              <a:t> in </a:t>
            </a:r>
            <a:r>
              <a:rPr lang="sl-SI" baseline="0" dirty="0" err="1"/>
              <a:t>this</a:t>
            </a:r>
            <a:r>
              <a:rPr lang="sl-SI" baseline="0" dirty="0"/>
              <a:t> </a:t>
            </a:r>
            <a:r>
              <a:rPr lang="sl-SI" baseline="0" dirty="0" err="1"/>
              <a:t>short</a:t>
            </a:r>
            <a:r>
              <a:rPr lang="sl-SI" baseline="0" dirty="0"/>
              <a:t> </a:t>
            </a:r>
            <a:r>
              <a:rPr lang="sl-SI" baseline="0" dirty="0" err="1"/>
              <a:t>presentation</a:t>
            </a:r>
            <a:r>
              <a:rPr lang="sl-SI" baseline="0" dirty="0"/>
              <a:t> I </a:t>
            </a:r>
            <a:r>
              <a:rPr lang="sl-SI" baseline="0" dirty="0" err="1"/>
              <a:t>have</a:t>
            </a:r>
            <a:r>
              <a:rPr lang="sl-SI" baseline="0" dirty="0"/>
              <a:t> </a:t>
            </a:r>
            <a:r>
              <a:rPr lang="sl-SI" baseline="0" dirty="0" err="1"/>
              <a:t>given</a:t>
            </a:r>
            <a:r>
              <a:rPr lang="sl-SI" baseline="0" dirty="0"/>
              <a:t> </a:t>
            </a:r>
            <a:r>
              <a:rPr lang="sl-SI" baseline="0" dirty="0" err="1"/>
              <a:t>you</a:t>
            </a:r>
            <a:r>
              <a:rPr lang="sl-SI" baseline="0" dirty="0"/>
              <a:t> </a:t>
            </a:r>
            <a:r>
              <a:rPr lang="sl-SI" baseline="0" dirty="0" err="1"/>
              <a:t>an</a:t>
            </a:r>
            <a:r>
              <a:rPr lang="sl-SI" baseline="0" dirty="0"/>
              <a:t> </a:t>
            </a:r>
            <a:r>
              <a:rPr lang="sl-SI" baseline="0" dirty="0" err="1"/>
              <a:t>insight</a:t>
            </a:r>
            <a:r>
              <a:rPr lang="sl-SI" baseline="0" dirty="0"/>
              <a:t> </a:t>
            </a:r>
            <a:r>
              <a:rPr lang="en-US" baseline="0" dirty="0"/>
              <a:t>into</a:t>
            </a:r>
            <a:r>
              <a:rPr lang="sl-SI" baseline="0" dirty="0"/>
              <a:t> COBISS dot net and </a:t>
            </a:r>
            <a:r>
              <a:rPr lang="sl-SI" baseline="0" dirty="0" err="1"/>
              <a:t>its</a:t>
            </a:r>
            <a:r>
              <a:rPr lang="sl-SI" baseline="0" dirty="0"/>
              <a:t> role in </a:t>
            </a:r>
            <a:r>
              <a:rPr lang="sl-SI" baseline="0" dirty="0" err="1"/>
              <a:t>libraries</a:t>
            </a:r>
            <a:r>
              <a:rPr lang="sl-SI" baseline="0" dirty="0"/>
              <a:t> and </a:t>
            </a:r>
            <a:r>
              <a:rPr lang="en-US" baseline="0" dirty="0"/>
              <a:t>the </a:t>
            </a:r>
            <a:r>
              <a:rPr lang="sl-SI" baseline="0" dirty="0"/>
              <a:t>work of researchers in the region,</a:t>
            </a:r>
            <a:endParaRPr lang="sl-SI" dirty="0"/>
          </a:p>
          <a:p>
            <a:endParaRPr lang="sl-SI" dirty="0"/>
          </a:p>
          <a:p>
            <a:r>
              <a:rPr lang="sl-SI" dirty="0"/>
              <a:t>Thank you for your attention</a:t>
            </a:r>
            <a:r>
              <a:rPr lang="en-US" dirty="0"/>
              <a:t>,</a:t>
            </a:r>
          </a:p>
        </p:txBody>
      </p:sp>
      <p:sp>
        <p:nvSpPr>
          <p:cNvPr id="4" name="Slide Number Placeholder 3"/>
          <p:cNvSpPr>
            <a:spLocks noGrp="1"/>
          </p:cNvSpPr>
          <p:nvPr>
            <p:ph type="sldNum" sz="quarter" idx="10"/>
          </p:nvPr>
        </p:nvSpPr>
        <p:spPr/>
        <p:txBody>
          <a:bodyPr lIns="94767" tIns="47384" rIns="94767" bIns="47384"/>
          <a:lstStyle/>
          <a:p>
            <a:endParaRPr lang="en-US"/>
          </a:p>
        </p:txBody>
      </p:sp>
    </p:spTree>
    <p:extLst>
      <p:ext uri="{BB962C8B-B14F-4D97-AF65-F5344CB8AC3E}">
        <p14:creationId xmlns:p14="http://schemas.microsoft.com/office/powerpoint/2010/main" val="3275167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557213"/>
            <a:ext cx="6262688" cy="3524250"/>
          </a:xfrm>
        </p:spPr>
      </p:sp>
      <p:sp>
        <p:nvSpPr>
          <p:cNvPr id="3" name="Notes Placeholder 2"/>
          <p:cNvSpPr>
            <a:spLocks noGrp="1"/>
          </p:cNvSpPr>
          <p:nvPr>
            <p:ph type="body" idx="1"/>
          </p:nvPr>
        </p:nvSpPr>
        <p:spPr/>
        <p:txBody>
          <a:bodyPr/>
          <a:lstStyle/>
          <a:p>
            <a:r>
              <a:rPr lang="en-US" baseline="0" dirty="0"/>
              <a:t>First of all, let me introduce to you the Institution that is behind COBISS,  </a:t>
            </a:r>
          </a:p>
          <a:p>
            <a:endParaRPr lang="en-US" baseline="0" dirty="0"/>
          </a:p>
          <a:p>
            <a:pPr defTabSz="947676">
              <a:defRPr/>
            </a:pPr>
            <a:r>
              <a:rPr lang="en-US" b="0" i="0" dirty="0"/>
              <a:t>The Institute of Information Science also called IZUM is a </a:t>
            </a:r>
            <a:r>
              <a:rPr lang="en-US" b="1" i="0" dirty="0"/>
              <a:t>public</a:t>
            </a:r>
            <a:r>
              <a:rPr lang="en-US" b="0" i="0" dirty="0"/>
              <a:t> institution established by the Government of the Republic of Slovenia as an information infrastructural service for Slovenian science, culture and education,</a:t>
            </a:r>
            <a:r>
              <a:rPr lang="en-US" dirty="0">
                <a:ea typeface="Lato" panose="020F0502020204030203" pitchFamily="34" charset="0"/>
                <a:cs typeface="Lato" panose="020F0502020204030203" pitchFamily="34" charset="0"/>
              </a:rPr>
              <a:t> In 2011 UNESCO has </a:t>
            </a:r>
            <a:r>
              <a:rPr lang="en-GB" dirty="0">
                <a:ea typeface="Lato" panose="020F0502020204030203" pitchFamily="34" charset="0"/>
                <a:cs typeface="Lato" panose="020F0502020204030203" pitchFamily="34" charset="0"/>
              </a:rPr>
              <a:t>awarded</a:t>
            </a:r>
            <a:r>
              <a:rPr lang="sl-SI" dirty="0">
                <a:ea typeface="Lato" panose="020F0502020204030203" pitchFamily="34" charset="0"/>
                <a:cs typeface="Lato" panose="020F0502020204030203" pitchFamily="34" charset="0"/>
              </a:rPr>
              <a:t> </a:t>
            </a:r>
            <a:r>
              <a:rPr lang="en-US" dirty="0">
                <a:ea typeface="Lato" panose="020F0502020204030203" pitchFamily="34" charset="0"/>
                <a:cs typeface="Lato" panose="020F0502020204030203" pitchFamily="34" charset="0"/>
              </a:rPr>
              <a:t>IZUM</a:t>
            </a:r>
            <a:r>
              <a:rPr lang="sl-SI" dirty="0">
                <a:ea typeface="Lato" panose="020F0502020204030203" pitchFamily="34" charset="0"/>
                <a:cs typeface="Lato" panose="020F0502020204030203" pitchFamily="34" charset="0"/>
              </a:rPr>
              <a:t> </a:t>
            </a:r>
            <a:r>
              <a:rPr lang="en-US" dirty="0">
                <a:ea typeface="Lato" panose="020F0502020204030203" pitchFamily="34" charset="0"/>
                <a:cs typeface="Lato" panose="020F0502020204030203" pitchFamily="34" charset="0"/>
              </a:rPr>
              <a:t>with </a:t>
            </a:r>
            <a:r>
              <a:rPr lang="sl-SI" dirty="0">
                <a:ea typeface="Lato" panose="020F0502020204030203" pitchFamily="34" charset="0"/>
                <a:cs typeface="Lato" panose="020F0502020204030203" pitchFamily="34" charset="0"/>
              </a:rPr>
              <a:t>the</a:t>
            </a:r>
            <a:r>
              <a:rPr lang="en-US" dirty="0">
                <a:ea typeface="Lato" panose="020F0502020204030203" pitchFamily="34" charset="0"/>
                <a:cs typeface="Lato" panose="020F0502020204030203" pitchFamily="34" charset="0"/>
              </a:rPr>
              <a:t> status </a:t>
            </a:r>
            <a:r>
              <a:rPr lang="sl-SI" dirty="0">
                <a:ea typeface="Lato" panose="020F0502020204030203" pitchFamily="34" charset="0"/>
                <a:cs typeface="Lato" panose="020F0502020204030203" pitchFamily="34" charset="0"/>
              </a:rPr>
              <a:t>of a </a:t>
            </a:r>
            <a:r>
              <a:rPr lang="en-GB" dirty="0">
                <a:ea typeface="Lato" panose="020F0502020204030203" pitchFamily="34" charset="0"/>
                <a:cs typeface="Lato" panose="020F0502020204030203" pitchFamily="34" charset="0"/>
              </a:rPr>
              <a:t>regional centre for library information systems and research information systems, </a:t>
            </a:r>
            <a:endParaRPr lang="en-US" dirty="0">
              <a:ea typeface="Lato" panose="020F0502020204030203" pitchFamily="34" charset="0"/>
              <a:cs typeface="Lato" panose="020F0502020204030203" pitchFamily="34" charset="0"/>
            </a:endParaRPr>
          </a:p>
          <a:p>
            <a:pPr defTabSz="947676">
              <a:defRPr/>
            </a:pPr>
            <a:endParaRPr lang="en-US" i="1" dirty="0"/>
          </a:p>
          <a:p>
            <a:pPr defTabSz="947676">
              <a:defRPr/>
            </a:pPr>
            <a:r>
              <a:rPr lang="en-US" i="1" dirty="0"/>
              <a:t>The activities of IZUM are mainly engaged in the development and operation of the COBISS and CRIS system and services, which represent the core of the library information system in countries linked in the </a:t>
            </a:r>
            <a:r>
              <a:rPr lang="en-US" i="1" dirty="0" err="1">
                <a:hlinkClick r:id="rId3"/>
              </a:rPr>
              <a:t>COBISS,Net</a:t>
            </a:r>
            <a:r>
              <a:rPr lang="en-US" i="1" dirty="0"/>
              <a:t> network (Serbia, Macedonia, Bosnia and Herzegovina, Montenegro, Bulgaria, Kosovo and Albania), </a:t>
            </a:r>
          </a:p>
          <a:p>
            <a:pPr defTabSz="947676">
              <a:defRPr/>
            </a:pPr>
            <a:endParaRPr lang="sl-SI" dirty="0"/>
          </a:p>
          <a:p>
            <a:r>
              <a:rPr lang="en-US" baseline="0" dirty="0"/>
              <a:t>IZUM has </a:t>
            </a:r>
            <a:r>
              <a:rPr lang="en-GB" dirty="0"/>
              <a:t>the role of:</a:t>
            </a:r>
          </a:p>
          <a:p>
            <a:pPr marL="236919" indent="-236919">
              <a:buFont typeface="+mj-lt"/>
              <a:buAutoNum type="arabicPeriod"/>
            </a:pPr>
            <a:r>
              <a:rPr lang="en-GB" dirty="0"/>
              <a:t>the information service for research, education and culture</a:t>
            </a:r>
          </a:p>
          <a:p>
            <a:pPr marL="236919" indent="-236919">
              <a:buFont typeface="+mj-lt"/>
              <a:buAutoNum type="arabicPeriod"/>
            </a:pPr>
            <a:r>
              <a:rPr lang="en-GB" dirty="0"/>
              <a:t>the national bibliographic service (National COBISS Centre)</a:t>
            </a:r>
          </a:p>
          <a:p>
            <a:pPr marL="236919" indent="-236919">
              <a:buFont typeface="+mj-lt"/>
              <a:buAutoNum type="arabicPeriod"/>
            </a:pPr>
            <a:r>
              <a:rPr lang="en-GB" dirty="0"/>
              <a:t>the UNESCO regional centre for the development of integrated library systems and current research information systems</a:t>
            </a:r>
          </a:p>
          <a:p>
            <a:endParaRPr lang="en-GB" dirty="0"/>
          </a:p>
          <a:p>
            <a:endParaRPr lang="sl-SI" dirty="0"/>
          </a:p>
        </p:txBody>
      </p:sp>
    </p:spTree>
    <p:extLst>
      <p:ext uri="{BB962C8B-B14F-4D97-AF65-F5344CB8AC3E}">
        <p14:creationId xmlns:p14="http://schemas.microsoft.com/office/powerpoint/2010/main" val="873112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557213"/>
            <a:ext cx="6262688" cy="3524250"/>
          </a:xfrm>
        </p:spPr>
      </p:sp>
      <p:sp>
        <p:nvSpPr>
          <p:cNvPr id="3" name="Notes Placeholder 2"/>
          <p:cNvSpPr>
            <a:spLocks noGrp="1"/>
          </p:cNvSpPr>
          <p:nvPr>
            <p:ph type="body" idx="1"/>
          </p:nvPr>
        </p:nvSpPr>
        <p:spPr/>
        <p:txBody>
          <a:bodyPr/>
          <a:lstStyle/>
          <a:p>
            <a:r>
              <a:rPr lang="en-US" dirty="0"/>
              <a:t>Our building in Maribor</a:t>
            </a:r>
            <a:endParaRPr lang="sl-SI" dirty="0"/>
          </a:p>
        </p:txBody>
      </p:sp>
    </p:spTree>
    <p:extLst>
      <p:ext uri="{BB962C8B-B14F-4D97-AF65-F5344CB8AC3E}">
        <p14:creationId xmlns:p14="http://schemas.microsoft.com/office/powerpoint/2010/main" val="1152265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557213"/>
            <a:ext cx="6262688" cy="3524250"/>
          </a:xfrm>
        </p:spPr>
      </p:sp>
      <p:sp>
        <p:nvSpPr>
          <p:cNvPr id="3" name="Notes Placeholder 2"/>
          <p:cNvSpPr>
            <a:spLocks noGrp="1"/>
          </p:cNvSpPr>
          <p:nvPr>
            <p:ph type="body" idx="1"/>
          </p:nvPr>
        </p:nvSpPr>
        <p:spPr/>
        <p:txBody>
          <a:bodyPr/>
          <a:lstStyle/>
          <a:p>
            <a:pPr defTabSz="947676">
              <a:defRPr/>
            </a:pPr>
            <a:r>
              <a:rPr lang="sl-SI" b="0" dirty="0"/>
              <a:t>On </a:t>
            </a:r>
            <a:r>
              <a:rPr lang="sl-SI" b="0" dirty="0" err="1"/>
              <a:t>this</a:t>
            </a:r>
            <a:r>
              <a:rPr lang="sl-SI" b="0" dirty="0"/>
              <a:t> </a:t>
            </a:r>
            <a:r>
              <a:rPr lang="sl-SI" b="0" dirty="0" err="1"/>
              <a:t>day</a:t>
            </a:r>
            <a:r>
              <a:rPr lang="en-US" b="0" dirty="0"/>
              <a:t>, the</a:t>
            </a:r>
            <a:r>
              <a:rPr lang="sl-SI" b="0" dirty="0"/>
              <a:t> COBISS </a:t>
            </a:r>
            <a:r>
              <a:rPr lang="sl-SI" b="0" dirty="0" err="1"/>
              <a:t>system</a:t>
            </a:r>
            <a:r>
              <a:rPr lang="sl-SI" b="0" dirty="0"/>
              <a:t> is </a:t>
            </a:r>
            <a:r>
              <a:rPr lang="sl-SI" b="0" dirty="0" err="1"/>
              <a:t>present</a:t>
            </a:r>
            <a:r>
              <a:rPr lang="sl-SI" b="0" dirty="0"/>
              <a:t> in </a:t>
            </a:r>
            <a:r>
              <a:rPr lang="en-US" b="0" dirty="0"/>
              <a:t>1465</a:t>
            </a:r>
            <a:r>
              <a:rPr lang="sl-SI" b="0" dirty="0"/>
              <a:t> </a:t>
            </a:r>
            <a:r>
              <a:rPr lang="sl-SI" b="0" dirty="0" err="1"/>
              <a:t>libraries</a:t>
            </a:r>
            <a:r>
              <a:rPr lang="sl-SI" b="0" baseline="0" dirty="0"/>
              <a:t> in </a:t>
            </a:r>
            <a:r>
              <a:rPr lang="en-US" b="0" baseline="0" dirty="0"/>
              <a:t>8</a:t>
            </a:r>
            <a:r>
              <a:rPr lang="sl-SI" b="0" baseline="0" dirty="0"/>
              <a:t> </a:t>
            </a:r>
            <a:r>
              <a:rPr lang="sl-SI" b="0" baseline="0" dirty="0" err="1"/>
              <a:t>countries</a:t>
            </a:r>
            <a:r>
              <a:rPr lang="sl-SI" b="0" baseline="0" dirty="0"/>
              <a:t>, </a:t>
            </a:r>
            <a:r>
              <a:rPr lang="en-US" b="0" baseline="0" dirty="0"/>
              <a:t>This year </a:t>
            </a:r>
            <a:r>
              <a:rPr lang="en-GB" dirty="0"/>
              <a:t>COBISS is celebrating its 35</a:t>
            </a:r>
            <a:r>
              <a:rPr lang="en-GB" baseline="30000" dirty="0"/>
              <a:t>th</a:t>
            </a:r>
            <a:r>
              <a:rPr lang="en-GB" dirty="0"/>
              <a:t> anniversary! That says something about continuity and also resilience. </a:t>
            </a:r>
          </a:p>
          <a:p>
            <a:pPr defTabSz="947676">
              <a:defRPr/>
            </a:pPr>
            <a:endParaRPr lang="sl-SI" b="0" baseline="0" dirty="0"/>
          </a:p>
          <a:p>
            <a:pPr defTabSz="947676">
              <a:defRPr/>
            </a:pPr>
            <a:r>
              <a:rPr lang="en-US" dirty="0"/>
              <a:t>The </a:t>
            </a:r>
            <a:r>
              <a:rPr lang="sl-SI" dirty="0"/>
              <a:t>COBISS</a:t>
            </a:r>
            <a:r>
              <a:rPr lang="en-US" dirty="0"/>
              <a:t> </a:t>
            </a:r>
            <a:r>
              <a:rPr lang="sl-SI" dirty="0" err="1"/>
              <a:t>system</a:t>
            </a:r>
            <a:r>
              <a:rPr lang="sl-SI" dirty="0"/>
              <a:t> </a:t>
            </a:r>
            <a:r>
              <a:rPr lang="en-US" dirty="0"/>
              <a:t>is </a:t>
            </a:r>
            <a:r>
              <a:rPr lang="sl-SI" dirty="0"/>
              <a:t>the platform for the </a:t>
            </a:r>
            <a:r>
              <a:rPr lang="sl-SI" dirty="0" err="1"/>
              <a:t>library</a:t>
            </a:r>
            <a:r>
              <a:rPr lang="sl-SI" dirty="0"/>
              <a:t> </a:t>
            </a:r>
            <a:r>
              <a:rPr lang="sl-SI" dirty="0" err="1"/>
              <a:t>information</a:t>
            </a:r>
            <a:r>
              <a:rPr lang="sl-SI" dirty="0"/>
              <a:t> </a:t>
            </a:r>
            <a:r>
              <a:rPr lang="sl-SI" dirty="0" err="1"/>
              <a:t>systems</a:t>
            </a:r>
            <a:r>
              <a:rPr lang="en-US" dirty="0"/>
              <a:t> in these eight countries that are connected within</a:t>
            </a:r>
            <a:r>
              <a:rPr lang="sl-SI" dirty="0"/>
              <a:t> the COBISS,net regional network,</a:t>
            </a:r>
            <a:endParaRPr lang="en-US" b="0" dirty="0"/>
          </a:p>
          <a:p>
            <a:endParaRPr lang="en-US" dirty="0"/>
          </a:p>
          <a:p>
            <a:r>
              <a:rPr lang="en-US" i="1" dirty="0"/>
              <a:t>The key features of the integrated management of library catalogues and researchers’ bibliographies are:</a:t>
            </a:r>
          </a:p>
          <a:p>
            <a:pPr>
              <a:buFont typeface="Arial" panose="020B0604020202020204" pitchFamily="34" charset="0"/>
              <a:buChar char="•"/>
            </a:pPr>
            <a:r>
              <a:rPr lang="en-US" i="1" dirty="0"/>
              <a:t>Optimization of work and added value to libraries and their users</a:t>
            </a:r>
          </a:p>
          <a:p>
            <a:pPr>
              <a:buFont typeface="Arial" panose="020B0604020202020204" pitchFamily="34" charset="0"/>
              <a:buChar char="•"/>
            </a:pPr>
            <a:r>
              <a:rPr lang="en-US" i="1" dirty="0"/>
              <a:t>Higher quality of bibliographic records and multi-functionality</a:t>
            </a:r>
          </a:p>
          <a:p>
            <a:pPr>
              <a:buFont typeface="Arial" panose="020B0604020202020204" pitchFamily="34" charset="0"/>
              <a:buChar char="•"/>
            </a:pPr>
            <a:r>
              <a:rPr lang="en-US" i="1" dirty="0"/>
              <a:t>Transparency of work of researchers</a:t>
            </a:r>
          </a:p>
          <a:p>
            <a:endParaRPr lang="en-US" i="1" dirty="0"/>
          </a:p>
          <a:p>
            <a:r>
              <a:rPr lang="en-US" i="0" dirty="0"/>
              <a:t>The major goals of </a:t>
            </a:r>
            <a:r>
              <a:rPr lang="en-US" i="0" dirty="0" err="1"/>
              <a:t>COBISS,net</a:t>
            </a:r>
            <a:r>
              <a:rPr lang="en-US" i="0" dirty="0"/>
              <a:t> network are:</a:t>
            </a:r>
          </a:p>
          <a:p>
            <a:pPr>
              <a:buFont typeface="+mj-lt"/>
              <a:buAutoNum type="arabicPeriod"/>
            </a:pPr>
            <a:r>
              <a:rPr lang="en-US" i="1" dirty="0"/>
              <a:t>To enhance the automation and inclusion of libraries of already participating countries in the national library information systems and in the </a:t>
            </a:r>
            <a:r>
              <a:rPr lang="en-US" i="1" dirty="0" err="1"/>
              <a:t>COBISS,net</a:t>
            </a:r>
            <a:r>
              <a:rPr lang="en-US" i="1" dirty="0"/>
              <a:t> network,</a:t>
            </a:r>
          </a:p>
          <a:p>
            <a:pPr>
              <a:buFont typeface="+mj-lt"/>
              <a:buAutoNum type="arabicPeriod"/>
            </a:pPr>
            <a:r>
              <a:rPr lang="en-US" i="1" dirty="0"/>
              <a:t>To attract the interest of libraries in member countries to the opportunity to evolve more rapidly by becoming part of the </a:t>
            </a:r>
            <a:r>
              <a:rPr lang="en-US" i="1" dirty="0" err="1"/>
              <a:t>COBISS,net</a:t>
            </a:r>
            <a:r>
              <a:rPr lang="en-US" i="1" dirty="0"/>
              <a:t> network,</a:t>
            </a:r>
          </a:p>
          <a:p>
            <a:pPr>
              <a:buFont typeface="+mj-lt"/>
              <a:buAutoNum type="arabicPeriod"/>
            </a:pPr>
            <a:r>
              <a:rPr lang="en-US" i="1" dirty="0"/>
              <a:t>To </a:t>
            </a:r>
            <a:r>
              <a:rPr lang="en-US" i="1" dirty="0" err="1"/>
              <a:t>harmonise</a:t>
            </a:r>
            <a:r>
              <a:rPr lang="en-US" i="1" dirty="0"/>
              <a:t> cataloguing rules with international recommendations and standards,</a:t>
            </a:r>
          </a:p>
          <a:p>
            <a:pPr>
              <a:buFont typeface="+mj-lt"/>
              <a:buAutoNum type="arabicPeriod"/>
            </a:pPr>
            <a:r>
              <a:rPr lang="en-US" i="1" dirty="0"/>
              <a:t>To set up compatible research information systems (SICRIS/E-CRIS) in the participating countries (databases on researchers, research </a:t>
            </a:r>
            <a:r>
              <a:rPr lang="en-US" i="1" dirty="0" err="1"/>
              <a:t>organisations</a:t>
            </a:r>
            <a:r>
              <a:rPr lang="en-US" i="1" dirty="0"/>
              <a:t> and research projects),</a:t>
            </a:r>
          </a:p>
          <a:p>
            <a:pPr>
              <a:buFont typeface="+mj-lt"/>
              <a:buAutoNum type="arabicPeriod"/>
            </a:pPr>
            <a:r>
              <a:rPr lang="en-US" i="1" dirty="0"/>
              <a:t>To attract the interest of the competent ministries and universities of the participating countries to accept the concept of managing researchers' bibliographies within the national library systems in order to ensure the transparency of the research results,</a:t>
            </a:r>
          </a:p>
          <a:p>
            <a:pPr>
              <a:buFont typeface="+mj-lt"/>
              <a:buAutoNum type="arabicPeriod"/>
            </a:pPr>
            <a:r>
              <a:rPr lang="en-US" i="1" dirty="0"/>
              <a:t>To increase the use of research results for the purpose of stimulating innovation processes and economic and social development in the region,</a:t>
            </a:r>
          </a:p>
          <a:p>
            <a:endParaRPr lang="en-US" i="1" dirty="0"/>
          </a:p>
          <a:p>
            <a:r>
              <a:rPr lang="en-US" i="1" dirty="0" err="1"/>
              <a:t>COBISS,net</a:t>
            </a:r>
            <a:r>
              <a:rPr lang="en-US" i="1" dirty="0"/>
              <a:t> is also a form of cultural cooperation, which is especially appreciated in the region, as it contributes to mutual understanding and dialogue,</a:t>
            </a:r>
            <a:endParaRPr lang="sl-SI" i="1" dirty="0"/>
          </a:p>
        </p:txBody>
      </p:sp>
    </p:spTree>
    <p:extLst>
      <p:ext uri="{BB962C8B-B14F-4D97-AF65-F5344CB8AC3E}">
        <p14:creationId xmlns:p14="http://schemas.microsoft.com/office/powerpoint/2010/main" val="687338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557213"/>
            <a:ext cx="6262688" cy="3524250"/>
          </a:xfrm>
        </p:spPr>
      </p:sp>
      <p:sp>
        <p:nvSpPr>
          <p:cNvPr id="3" name="Notes Placeholder 2"/>
          <p:cNvSpPr>
            <a:spLocks noGrp="1"/>
          </p:cNvSpPr>
          <p:nvPr>
            <p:ph type="body" idx="1"/>
          </p:nvPr>
        </p:nvSpPr>
        <p:spPr/>
        <p:txBody>
          <a:bodyPr/>
          <a:lstStyle/>
          <a:p>
            <a:pPr defTabSz="947676">
              <a:defRPr/>
            </a:pPr>
            <a:r>
              <a:rPr lang="en-US" dirty="0"/>
              <a:t>Within the </a:t>
            </a:r>
            <a:r>
              <a:rPr lang="en-US" dirty="0" err="1"/>
              <a:t>COBISS,net</a:t>
            </a:r>
            <a:r>
              <a:rPr lang="en-US" dirty="0"/>
              <a:t> network, practically all types of libraries are included: from national university libraries, up to school libraries, public libraries and others. And all types of libraries share and </a:t>
            </a:r>
            <a:r>
              <a:rPr lang="sl-SI" baseline="0" dirty="0" err="1"/>
              <a:t>contribute</a:t>
            </a:r>
            <a:r>
              <a:rPr lang="sl-SI" baseline="0" dirty="0"/>
              <a:t> </a:t>
            </a:r>
            <a:r>
              <a:rPr lang="sl-SI" baseline="0" dirty="0" err="1"/>
              <a:t>bibliographic</a:t>
            </a:r>
            <a:r>
              <a:rPr lang="sl-SI" baseline="0" dirty="0"/>
              <a:t> </a:t>
            </a:r>
            <a:r>
              <a:rPr lang="sl-SI" baseline="0" dirty="0" err="1"/>
              <a:t>records</a:t>
            </a:r>
            <a:r>
              <a:rPr lang="en-US" baseline="0" dirty="0"/>
              <a:t> to the cooperative bibliographic database. </a:t>
            </a:r>
            <a:endParaRPr lang="en-US" dirty="0"/>
          </a:p>
          <a:p>
            <a:endParaRPr lang="sl-SI" dirty="0"/>
          </a:p>
        </p:txBody>
      </p:sp>
    </p:spTree>
    <p:extLst>
      <p:ext uri="{BB962C8B-B14F-4D97-AF65-F5344CB8AC3E}">
        <p14:creationId xmlns:p14="http://schemas.microsoft.com/office/powerpoint/2010/main" val="790104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557213"/>
            <a:ext cx="6262688" cy="3524250"/>
          </a:xfrm>
        </p:spPr>
      </p:sp>
      <p:sp>
        <p:nvSpPr>
          <p:cNvPr id="3" name="Notes Placeholder 2"/>
          <p:cNvSpPr>
            <a:spLocks noGrp="1"/>
          </p:cNvSpPr>
          <p:nvPr>
            <p:ph type="body" idx="1"/>
          </p:nvPr>
        </p:nvSpPr>
        <p:spPr/>
        <p:txBody>
          <a:bodyPr/>
          <a:lstStyle/>
          <a:p>
            <a:r>
              <a:rPr lang="en-US" dirty="0"/>
              <a:t>This table shows the number of different types of libraries included in the different countries within the </a:t>
            </a:r>
            <a:r>
              <a:rPr lang="en-US" dirty="0" err="1"/>
              <a:t>COBISS,net</a:t>
            </a:r>
            <a:r>
              <a:rPr lang="en-US" dirty="0"/>
              <a:t> network.</a:t>
            </a:r>
            <a:endParaRPr lang="sl-SI" dirty="0"/>
          </a:p>
        </p:txBody>
      </p:sp>
    </p:spTree>
    <p:extLst>
      <p:ext uri="{BB962C8B-B14F-4D97-AF65-F5344CB8AC3E}">
        <p14:creationId xmlns:p14="http://schemas.microsoft.com/office/powerpoint/2010/main" val="2449320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557213"/>
            <a:ext cx="6262688" cy="3524250"/>
          </a:xfrm>
        </p:spPr>
      </p:sp>
      <p:sp>
        <p:nvSpPr>
          <p:cNvPr id="3" name="Notes Placeholder 2"/>
          <p:cNvSpPr>
            <a:spLocks noGrp="1"/>
          </p:cNvSpPr>
          <p:nvPr>
            <p:ph type="body" idx="1"/>
          </p:nvPr>
        </p:nvSpPr>
        <p:spPr/>
        <p:txBody>
          <a:bodyPr/>
          <a:lstStyle/>
          <a:p>
            <a:pPr defTabSz="947676">
              <a:defRPr/>
            </a:pPr>
            <a:r>
              <a:rPr lang="sl-SI" dirty="0" err="1"/>
              <a:t>This</a:t>
            </a:r>
            <a:r>
              <a:rPr lang="sl-SI" baseline="0" dirty="0"/>
              <a:t> table </a:t>
            </a:r>
            <a:r>
              <a:rPr lang="sl-SI" baseline="0" dirty="0" err="1"/>
              <a:t>shows</a:t>
            </a:r>
            <a:r>
              <a:rPr lang="sl-SI" baseline="0" dirty="0"/>
              <a:t> </a:t>
            </a:r>
            <a:r>
              <a:rPr lang="en-US" baseline="0" dirty="0"/>
              <a:t>the </a:t>
            </a:r>
            <a:r>
              <a:rPr lang="sl-SI" baseline="0" dirty="0"/>
              <a:t>number of bibliographic records and library holdings, As you can see</a:t>
            </a:r>
            <a:r>
              <a:rPr lang="en-US" baseline="0" dirty="0"/>
              <a:t>,</a:t>
            </a:r>
            <a:r>
              <a:rPr lang="sl-SI" baseline="0" dirty="0"/>
              <a:t> there are more </a:t>
            </a:r>
            <a:r>
              <a:rPr lang="sl-SI" baseline="0" dirty="0" err="1"/>
              <a:t>than</a:t>
            </a:r>
            <a:r>
              <a:rPr lang="sl-SI" baseline="0" dirty="0"/>
              <a:t> </a:t>
            </a:r>
            <a:r>
              <a:rPr lang="en-US" baseline="0" dirty="0"/>
              <a:t>34</a:t>
            </a:r>
            <a:r>
              <a:rPr lang="sl-SI" baseline="0" dirty="0"/>
              <a:t> </a:t>
            </a:r>
            <a:r>
              <a:rPr lang="sl-SI" baseline="0" dirty="0" err="1"/>
              <a:t>million</a:t>
            </a:r>
            <a:r>
              <a:rPr lang="sl-SI" baseline="0" dirty="0"/>
              <a:t> </a:t>
            </a:r>
            <a:r>
              <a:rPr lang="sl-SI" baseline="0" dirty="0" err="1"/>
              <a:t>bibliographic</a:t>
            </a:r>
            <a:r>
              <a:rPr lang="sl-SI" baseline="0" dirty="0"/>
              <a:t> records in </a:t>
            </a:r>
            <a:r>
              <a:rPr lang="en-US" baseline="0" dirty="0"/>
              <a:t>the </a:t>
            </a:r>
            <a:r>
              <a:rPr lang="sl-SI" baseline="0" dirty="0"/>
              <a:t>COBIB </a:t>
            </a:r>
            <a:r>
              <a:rPr lang="sl-SI" baseline="0" dirty="0" err="1"/>
              <a:t>databases</a:t>
            </a:r>
            <a:r>
              <a:rPr lang="sl-SI" baseline="0" dirty="0"/>
              <a:t> and</a:t>
            </a:r>
            <a:r>
              <a:rPr lang="en-US" baseline="0" dirty="0"/>
              <a:t> almost 50</a:t>
            </a:r>
            <a:r>
              <a:rPr lang="sl-SI" baseline="0" dirty="0"/>
              <a:t> millions of </a:t>
            </a:r>
            <a:r>
              <a:rPr lang="sl-SI" baseline="0" dirty="0" err="1"/>
              <a:t>holdings</a:t>
            </a:r>
            <a:r>
              <a:rPr lang="en-US" baseline="0" dirty="0"/>
              <a:t>!</a:t>
            </a:r>
            <a:endParaRPr lang="en-US" dirty="0"/>
          </a:p>
          <a:p>
            <a:endParaRPr lang="sl-SI" dirty="0"/>
          </a:p>
        </p:txBody>
      </p:sp>
    </p:spTree>
    <p:extLst>
      <p:ext uri="{BB962C8B-B14F-4D97-AF65-F5344CB8AC3E}">
        <p14:creationId xmlns:p14="http://schemas.microsoft.com/office/powerpoint/2010/main" val="1615755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557213"/>
            <a:ext cx="6262688" cy="3524250"/>
          </a:xfrm>
        </p:spPr>
      </p:sp>
      <p:sp>
        <p:nvSpPr>
          <p:cNvPr id="3" name="Notes Placeholder 2"/>
          <p:cNvSpPr>
            <a:spLocks noGrp="1"/>
          </p:cNvSpPr>
          <p:nvPr>
            <p:ph type="body" idx="1"/>
          </p:nvPr>
        </p:nvSpPr>
        <p:spPr/>
        <p:txBody>
          <a:bodyPr/>
          <a:lstStyle/>
          <a:p>
            <a:pPr defTabSz="947676">
              <a:defRPr/>
            </a:pPr>
            <a:r>
              <a:rPr lang="sl-SI" dirty="0"/>
              <a:t>One of the </a:t>
            </a:r>
            <a:r>
              <a:rPr lang="sl-SI" dirty="0" err="1"/>
              <a:t>foundations</a:t>
            </a:r>
            <a:r>
              <a:rPr lang="sl-SI" dirty="0"/>
              <a:t> of COBISS is </a:t>
            </a:r>
            <a:r>
              <a:rPr lang="en-US" dirty="0"/>
              <a:t>the shared cataloguing system</a:t>
            </a:r>
            <a:r>
              <a:rPr lang="sl-SI" dirty="0"/>
              <a:t>,</a:t>
            </a:r>
            <a:r>
              <a:rPr lang="en-US" dirty="0"/>
              <a:t> </a:t>
            </a:r>
            <a:r>
              <a:rPr lang="sl-SI" baseline="0" dirty="0"/>
              <a:t>In </a:t>
            </a:r>
            <a:r>
              <a:rPr lang="sl-SI" baseline="0" dirty="0" err="1"/>
              <a:t>its</a:t>
            </a:r>
            <a:r>
              <a:rPr lang="sl-SI" baseline="0" dirty="0"/>
              <a:t> centre </a:t>
            </a:r>
            <a:r>
              <a:rPr lang="en-US" baseline="0" dirty="0"/>
              <a:t>are</a:t>
            </a:r>
            <a:r>
              <a:rPr lang="en-US" dirty="0"/>
              <a:t> the COBIB union bibliographic databases and local bibliographic databases of participating libraries</a:t>
            </a:r>
            <a:r>
              <a:rPr lang="sl-SI" dirty="0"/>
              <a:t> as </a:t>
            </a:r>
            <a:r>
              <a:rPr lang="sl-SI" dirty="0" err="1"/>
              <a:t>represented</a:t>
            </a:r>
            <a:r>
              <a:rPr lang="sl-SI" dirty="0"/>
              <a:t> </a:t>
            </a:r>
            <a:r>
              <a:rPr lang="en-US" dirty="0" err="1"/>
              <a:t>i</a:t>
            </a:r>
            <a:r>
              <a:rPr lang="sl-SI" dirty="0"/>
              <a:t>n </a:t>
            </a:r>
            <a:r>
              <a:rPr lang="sl-SI" dirty="0" err="1"/>
              <a:t>this</a:t>
            </a:r>
            <a:r>
              <a:rPr lang="sl-SI" dirty="0"/>
              <a:t> </a:t>
            </a:r>
            <a:r>
              <a:rPr lang="sl-SI" dirty="0" err="1"/>
              <a:t>picture</a:t>
            </a:r>
            <a:endParaRPr lang="sl-SI" dirty="0"/>
          </a:p>
          <a:p>
            <a:pPr defTabSz="947676">
              <a:defRPr/>
            </a:pPr>
            <a:endParaRPr lang="sl-SI" dirty="0"/>
          </a:p>
          <a:p>
            <a:pPr defTabSz="947676">
              <a:defRPr/>
            </a:pPr>
            <a:r>
              <a:rPr lang="en-US" dirty="0"/>
              <a:t>The </a:t>
            </a:r>
            <a:r>
              <a:rPr lang="sl-SI" dirty="0"/>
              <a:t>COBISS</a:t>
            </a:r>
            <a:r>
              <a:rPr lang="en-US" dirty="0"/>
              <a:t>.n</a:t>
            </a:r>
            <a:r>
              <a:rPr lang="sl-SI" dirty="0"/>
              <a:t>et </a:t>
            </a:r>
            <a:r>
              <a:rPr lang="sl-SI" dirty="0" err="1"/>
              <a:t>network</a:t>
            </a:r>
            <a:r>
              <a:rPr lang="sl-SI" dirty="0"/>
              <a:t> is</a:t>
            </a:r>
            <a:r>
              <a:rPr lang="en-US" dirty="0"/>
              <a:t> also</a:t>
            </a:r>
            <a:r>
              <a:rPr lang="sl-SI" dirty="0"/>
              <a:t> connected to </a:t>
            </a:r>
            <a:r>
              <a:rPr lang="en-US" dirty="0"/>
              <a:t>the </a:t>
            </a:r>
            <a:r>
              <a:rPr lang="sl-SI" dirty="0"/>
              <a:t>OCLC Worldcat</a:t>
            </a:r>
            <a:r>
              <a:rPr lang="sl-SI" baseline="0" dirty="0"/>
              <a:t> database and </a:t>
            </a:r>
            <a:r>
              <a:rPr lang="en-US" baseline="0" dirty="0"/>
              <a:t>the </a:t>
            </a:r>
            <a:r>
              <a:rPr lang="sl-SI" baseline="0" dirty="0"/>
              <a:t>ISSN register</a:t>
            </a:r>
            <a:r>
              <a:rPr lang="en-US" baseline="0" dirty="0"/>
              <a:t>.</a:t>
            </a:r>
            <a:r>
              <a:rPr lang="sl-SI" baseline="0" dirty="0"/>
              <a:t> This connection enables participant libraries to download bibliographic records and records for serial</a:t>
            </a:r>
            <a:r>
              <a:rPr lang="en-US" baseline="0" dirty="0"/>
              <a:t>s</a:t>
            </a:r>
            <a:r>
              <a:rPr lang="sl-SI" baseline="0" dirty="0"/>
              <a:t> to shared and local </a:t>
            </a:r>
            <a:r>
              <a:rPr lang="sl-SI" baseline="0" dirty="0" err="1"/>
              <a:t>bibliographic</a:t>
            </a:r>
            <a:r>
              <a:rPr lang="sl-SI" baseline="0" dirty="0"/>
              <a:t> </a:t>
            </a:r>
            <a:r>
              <a:rPr lang="sl-SI" baseline="0" dirty="0" err="1"/>
              <a:t>databases</a:t>
            </a:r>
            <a:r>
              <a:rPr lang="en-US" baseline="0" dirty="0"/>
              <a:t>.</a:t>
            </a:r>
            <a:endParaRPr lang="sl-SI" dirty="0"/>
          </a:p>
        </p:txBody>
      </p:sp>
    </p:spTree>
    <p:extLst>
      <p:ext uri="{BB962C8B-B14F-4D97-AF65-F5344CB8AC3E}">
        <p14:creationId xmlns:p14="http://schemas.microsoft.com/office/powerpoint/2010/main" val="1293556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557213"/>
            <a:ext cx="6262688" cy="3524250"/>
          </a:xfrm>
        </p:spPr>
      </p:sp>
      <p:sp>
        <p:nvSpPr>
          <p:cNvPr id="3" name="Notes Placeholder 2"/>
          <p:cNvSpPr>
            <a:spLocks noGrp="1"/>
          </p:cNvSpPr>
          <p:nvPr>
            <p:ph type="body" idx="1"/>
          </p:nvPr>
        </p:nvSpPr>
        <p:spPr/>
        <p:txBody>
          <a:bodyPr/>
          <a:lstStyle/>
          <a:p>
            <a:pPr defTabSz="947676">
              <a:defRPr/>
            </a:pPr>
            <a:r>
              <a:rPr lang="en-US" dirty="0"/>
              <a:t>Shared cataloguing enables a rational division of </a:t>
            </a:r>
            <a:r>
              <a:rPr lang="en-US" dirty="0" err="1"/>
              <a:t>labour</a:t>
            </a:r>
            <a:r>
              <a:rPr lang="en-US" dirty="0"/>
              <a:t> and time saving in the procedure of cataloguing library materials and managing catalogues, Each item needs to be catalogued only once; after that, all participants in the system and in the </a:t>
            </a:r>
            <a:r>
              <a:rPr lang="en-US" dirty="0" err="1"/>
              <a:t>COBISS,net</a:t>
            </a:r>
            <a:r>
              <a:rPr lang="en-US" dirty="0"/>
              <a:t> network can access this record through the COBIB union bibliographic database, You’ll hear more details about this a little bit later, </a:t>
            </a:r>
          </a:p>
          <a:p>
            <a:endParaRPr lang="sl-SI" dirty="0"/>
          </a:p>
        </p:txBody>
      </p:sp>
    </p:spTree>
    <p:extLst>
      <p:ext uri="{BB962C8B-B14F-4D97-AF65-F5344CB8AC3E}">
        <p14:creationId xmlns:p14="http://schemas.microsoft.com/office/powerpoint/2010/main" val="1103983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hyperlink" Target="https://www.youtube.com/c/COBISSpotidoznanjaIZUMMaribor/videos" TargetMode="External"/><Relationship Id="rId3" Type="http://schemas.openxmlformats.org/officeDocument/2006/relationships/image" Target="../media/image9.png"/><Relationship Id="rId7" Type="http://schemas.openxmlformats.org/officeDocument/2006/relationships/hyperlink" Target="https://www.facebook.com/COBISS.SI/" TargetMode="External"/><Relationship Id="rId12" Type="http://schemas.openxmlformats.org/officeDocument/2006/relationships/image" Target="../media/image13.png"/><Relationship Id="rId17" Type="http://schemas.openxmlformats.org/officeDocument/2006/relationships/hyperlink" Target="https://www.linkedin.com/company/institute-of-information-science" TargetMode="External"/><Relationship Id="rId2" Type="http://schemas.openxmlformats.org/officeDocument/2006/relationships/image" Target="../media/image8.png"/><Relationship Id="rId16" Type="http://schemas.openxmlformats.org/officeDocument/2006/relationships/hyperlink" Target="https://www.youtube.com/c/COBISSpotidoznanjaIZUMMaribor/featured" TargetMode="External"/><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hyperlink" Target="https://www.linkedin.com/authwall?trk=bf&amp;trkInfo=AQHS7LKU37JqsQAAAX1bMpdww9U3UePkYz30Tg_NVY4Oo1ewNAjwUusmMzeAGhlfVHnxJiJ4gp4ogpghvDbuypM47FaFlQ5U_hQgX0SEY9AbCEQbZdKJxF0jNklilzuJC8CvVsg=&amp;originalReferer=&amp;sessionRedirect=https%3A%2F%2Fwww.linkedin.com%2Fcompany%2Finstitute-of-information-science%2F" TargetMode="External"/><Relationship Id="rId5" Type="http://schemas.openxmlformats.org/officeDocument/2006/relationships/hyperlink" Target="https://blog.cobiss.si/" TargetMode="External"/><Relationship Id="rId15" Type="http://schemas.openxmlformats.org/officeDocument/2006/relationships/hyperlink" Target="https://www.facebook.com/COBISS.SI" TargetMode="External"/><Relationship Id="rId10" Type="http://schemas.openxmlformats.org/officeDocument/2006/relationships/image" Target="../media/image12.png"/><Relationship Id="rId4" Type="http://schemas.openxmlformats.org/officeDocument/2006/relationships/hyperlink" Target="mailto:podpora@izum.si" TargetMode="External"/><Relationship Id="rId9" Type="http://schemas.openxmlformats.org/officeDocument/2006/relationships/hyperlink" Target="https://twitter.com/COBISSNET" TargetMode="External"/><Relationship Id="rId14"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p:spTree>
      <p:nvGrpSpPr>
        <p:cNvPr id="1" name=""/>
        <p:cNvGrpSpPr/>
        <p:nvPr/>
      </p:nvGrpSpPr>
      <p:grpSpPr>
        <a:xfrm>
          <a:off x="0" y="0"/>
          <a:ext cx="0" cy="0"/>
          <a:chOff x="0" y="0"/>
          <a:chExt cx="0" cy="0"/>
        </a:xfrm>
      </p:grpSpPr>
      <p:pic>
        <p:nvPicPr>
          <p:cNvPr id="7" name="Picture 6" descr="A picture containing text, display&#10;&#10;Description automatically generated">
            <a:extLst>
              <a:ext uri="{FF2B5EF4-FFF2-40B4-BE49-F238E27FC236}">
                <a16:creationId xmlns:a16="http://schemas.microsoft.com/office/drawing/2014/main" id="{4941A013-8FD7-49C2-9604-3732AA9A14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49150" cy="6858000"/>
          </a:xfrm>
          <a:prstGeom prst="rect">
            <a:avLst/>
          </a:prstGeom>
        </p:spPr>
      </p:pic>
      <p:sp>
        <p:nvSpPr>
          <p:cNvPr id="2" name="Title 1">
            <a:extLst>
              <a:ext uri="{FF2B5EF4-FFF2-40B4-BE49-F238E27FC236}">
                <a16:creationId xmlns:a16="http://schemas.microsoft.com/office/drawing/2014/main" id="{93E4018D-EA92-4424-B284-C558462895EC}"/>
              </a:ext>
            </a:extLst>
          </p:cNvPr>
          <p:cNvSpPr>
            <a:spLocks noGrp="1"/>
          </p:cNvSpPr>
          <p:nvPr>
            <p:ph type="ctrTitle" hasCustomPrompt="1"/>
          </p:nvPr>
        </p:nvSpPr>
        <p:spPr>
          <a:xfrm>
            <a:off x="7046976" y="1529475"/>
            <a:ext cx="5097711" cy="3990897"/>
          </a:xfrm>
        </p:spPr>
        <p:txBody>
          <a:bodyPr anchor="b">
            <a:normAutofit/>
          </a:bodyPr>
          <a:lstStyle>
            <a:lvl1pPr algn="ctr">
              <a:defRPr sz="6000" b="1">
                <a:solidFill>
                  <a:schemeClr val="bg1"/>
                </a:solidFill>
              </a:defRPr>
            </a:lvl1pPr>
          </a:lstStyle>
          <a:p>
            <a:r>
              <a:rPr lang="en-US" dirty="0"/>
              <a:t>&lt;</a:t>
            </a:r>
            <a:r>
              <a:rPr lang="sl-SI" dirty="0"/>
              <a:t>Naslov</a:t>
            </a:r>
            <a:r>
              <a:rPr lang="en-US" dirty="0"/>
              <a:t>&gt;</a:t>
            </a:r>
            <a:endParaRPr lang="sl-SI" dirty="0"/>
          </a:p>
        </p:txBody>
      </p:sp>
      <p:sp>
        <p:nvSpPr>
          <p:cNvPr id="3" name="Subtitle 2">
            <a:extLst>
              <a:ext uri="{FF2B5EF4-FFF2-40B4-BE49-F238E27FC236}">
                <a16:creationId xmlns:a16="http://schemas.microsoft.com/office/drawing/2014/main" id="{D6FC7379-75CD-440A-864F-2D95BD8E9DBF}"/>
              </a:ext>
            </a:extLst>
          </p:cNvPr>
          <p:cNvSpPr>
            <a:spLocks noGrp="1"/>
          </p:cNvSpPr>
          <p:nvPr>
            <p:ph type="subTitle" idx="1" hasCustomPrompt="1"/>
          </p:nvPr>
        </p:nvSpPr>
        <p:spPr>
          <a:xfrm>
            <a:off x="7046977" y="6204867"/>
            <a:ext cx="5097711" cy="568354"/>
          </a:xfrm>
        </p:spPr>
        <p:txBody>
          <a:bodyPr>
            <a:normAutofit/>
          </a:bodyPr>
          <a:lstStyle>
            <a:lvl1pPr marL="0" indent="0" algn="ctr">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l-SI" dirty="0"/>
              <a:t>&lt;Ime Priimek&gt;</a:t>
            </a:r>
          </a:p>
        </p:txBody>
      </p:sp>
      <p:pic>
        <p:nvPicPr>
          <p:cNvPr id="12" name="Graphic 11">
            <a:extLst>
              <a:ext uri="{FF2B5EF4-FFF2-40B4-BE49-F238E27FC236}">
                <a16:creationId xmlns:a16="http://schemas.microsoft.com/office/drawing/2014/main" id="{DB6E453C-BAC4-4F12-B569-EC4802577951}"/>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83756" y="167791"/>
            <a:ext cx="2721731" cy="1195739"/>
          </a:xfrm>
          <a:prstGeom prst="rect">
            <a:avLst/>
          </a:prstGeom>
        </p:spPr>
      </p:pic>
      <p:pic>
        <p:nvPicPr>
          <p:cNvPr id="2052" name="Picture 4">
            <a:extLst>
              <a:ext uri="{FF2B5EF4-FFF2-40B4-BE49-F238E27FC236}">
                <a16:creationId xmlns:a16="http://schemas.microsoft.com/office/drawing/2014/main" id="{18250B9A-7166-4C44-835A-9B4AB1BD2164}"/>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68656" y="6273107"/>
            <a:ext cx="1135887" cy="431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260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aslov in graf">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08984-48B8-466E-A8C6-410100D6834D}"/>
              </a:ext>
            </a:extLst>
          </p:cNvPr>
          <p:cNvSpPr>
            <a:spLocks noGrp="1"/>
          </p:cNvSpPr>
          <p:nvPr>
            <p:ph type="title" hasCustomPrompt="1"/>
          </p:nvPr>
        </p:nvSpPr>
        <p:spPr/>
        <p:txBody>
          <a:bodyPr/>
          <a:lstStyle>
            <a:lvl1pPr>
              <a:defRPr>
                <a:solidFill>
                  <a:schemeClr val="tx1"/>
                </a:solidFill>
              </a:defRPr>
            </a:lvl1pPr>
          </a:lstStyle>
          <a:p>
            <a:r>
              <a:rPr lang="en-US" dirty="0"/>
              <a:t>&lt;</a:t>
            </a:r>
            <a:r>
              <a:rPr lang="sl-SI" dirty="0"/>
              <a:t>Naslov</a:t>
            </a:r>
            <a:r>
              <a:rPr lang="en-US" dirty="0"/>
              <a:t>&gt;</a:t>
            </a:r>
            <a:endParaRPr lang="sl-SI" dirty="0"/>
          </a:p>
        </p:txBody>
      </p:sp>
      <p:sp>
        <p:nvSpPr>
          <p:cNvPr id="6" name="Slide Number Placeholder 5">
            <a:extLst>
              <a:ext uri="{FF2B5EF4-FFF2-40B4-BE49-F238E27FC236}">
                <a16:creationId xmlns:a16="http://schemas.microsoft.com/office/drawing/2014/main" id="{5DE8DB80-CB86-4670-9791-E7F4880D9DEE}"/>
              </a:ext>
            </a:extLst>
          </p:cNvPr>
          <p:cNvSpPr>
            <a:spLocks noGrp="1"/>
          </p:cNvSpPr>
          <p:nvPr>
            <p:ph type="sldNum" sz="quarter" idx="12"/>
          </p:nvPr>
        </p:nvSpPr>
        <p:spPr/>
        <p:txBody>
          <a:bodyPr/>
          <a:lstStyle/>
          <a:p>
            <a:fld id="{40E8D340-A079-42DD-A7CC-E0B00614C2CD}" type="slidenum">
              <a:rPr lang="sl-SI" smtClean="0"/>
              <a:t>‹#›</a:t>
            </a:fld>
            <a:endParaRPr lang="sl-SI"/>
          </a:p>
        </p:txBody>
      </p:sp>
      <p:sp>
        <p:nvSpPr>
          <p:cNvPr id="17" name="Rectangle 16">
            <a:extLst>
              <a:ext uri="{FF2B5EF4-FFF2-40B4-BE49-F238E27FC236}">
                <a16:creationId xmlns:a16="http://schemas.microsoft.com/office/drawing/2014/main" id="{7CAC204D-627C-4A66-AAD0-EDFB3425F34A}"/>
              </a:ext>
            </a:extLst>
          </p:cNvPr>
          <p:cNvSpPr/>
          <p:nvPr userDrawn="1"/>
        </p:nvSpPr>
        <p:spPr>
          <a:xfrm flipH="1">
            <a:off x="232286" y="21173"/>
            <a:ext cx="83713" cy="3889420"/>
          </a:xfrm>
          <a:prstGeom prst="rect">
            <a:avLst/>
          </a:prstGeom>
          <a:solidFill>
            <a:srgbClr val="0587AF"/>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SI" sz="1800" b="0" i="0" u="none" strike="noStrike" kern="0" cap="none" spc="0" normalizeH="0" baseline="0" noProof="0">
              <a:ln w="0"/>
              <a:solidFill>
                <a:prstClr val="black"/>
              </a:solidFill>
              <a:effectLst>
                <a:outerShdw blurRad="38100" dist="19050" dir="2700000" algn="tl" rotWithShape="0">
                  <a:prstClr val="black">
                    <a:alpha val="40000"/>
                  </a:prstClr>
                </a:outerShdw>
              </a:effectLst>
              <a:uLnTx/>
              <a:uFillTx/>
              <a:latin typeface="Arial"/>
              <a:ea typeface="Arial Unicode MS"/>
              <a:cs typeface="+mn-cs"/>
            </a:endParaRPr>
          </a:p>
        </p:txBody>
      </p:sp>
      <p:sp>
        <p:nvSpPr>
          <p:cNvPr id="18" name="Rectangle 17">
            <a:extLst>
              <a:ext uri="{FF2B5EF4-FFF2-40B4-BE49-F238E27FC236}">
                <a16:creationId xmlns:a16="http://schemas.microsoft.com/office/drawing/2014/main" id="{9AA8A01D-C47A-4E84-873F-B525C17CB02A}"/>
              </a:ext>
            </a:extLst>
          </p:cNvPr>
          <p:cNvSpPr/>
          <p:nvPr userDrawn="1"/>
        </p:nvSpPr>
        <p:spPr>
          <a:xfrm flipH="1">
            <a:off x="401002" y="247020"/>
            <a:ext cx="83713" cy="4453954"/>
          </a:xfrm>
          <a:prstGeom prst="rect">
            <a:avLst/>
          </a:prstGeom>
          <a:solidFill>
            <a:srgbClr val="1F497D">
              <a:lumMod val="40000"/>
              <a:lumOff val="6000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SI" sz="1800" b="0" i="0" u="none" strike="noStrike" kern="0" cap="none" spc="0" normalizeH="0" baseline="0" noProof="0">
              <a:ln w="0"/>
              <a:solidFill>
                <a:srgbClr val="0587AF">
                  <a:lumMod val="60000"/>
                  <a:lumOff val="40000"/>
                </a:srgbClr>
              </a:solidFill>
              <a:effectLst>
                <a:outerShdw blurRad="38100" dist="19050" dir="2700000" algn="tl" rotWithShape="0">
                  <a:prstClr val="black">
                    <a:alpha val="40000"/>
                  </a:prstClr>
                </a:outerShdw>
              </a:effectLst>
              <a:uLnTx/>
              <a:uFillTx/>
              <a:latin typeface="Arial"/>
              <a:ea typeface="Arial Unicode MS"/>
              <a:cs typeface="+mn-cs"/>
            </a:endParaRPr>
          </a:p>
        </p:txBody>
      </p:sp>
      <p:sp>
        <p:nvSpPr>
          <p:cNvPr id="19" name="Rectangle 18">
            <a:extLst>
              <a:ext uri="{FF2B5EF4-FFF2-40B4-BE49-F238E27FC236}">
                <a16:creationId xmlns:a16="http://schemas.microsoft.com/office/drawing/2014/main" id="{4E0F99F0-501F-4DD2-93D6-8D6286B3D957}"/>
              </a:ext>
            </a:extLst>
          </p:cNvPr>
          <p:cNvSpPr/>
          <p:nvPr userDrawn="1"/>
        </p:nvSpPr>
        <p:spPr>
          <a:xfrm flipH="1">
            <a:off x="595258" y="626589"/>
            <a:ext cx="83713" cy="4453954"/>
          </a:xfrm>
          <a:prstGeom prst="rect">
            <a:avLst/>
          </a:prstGeom>
          <a:solidFill>
            <a:srgbClr val="1F497D">
              <a:lumMod val="20000"/>
              <a:lumOff val="8000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SI" sz="1800" b="0" i="0" u="none" strike="noStrike" kern="0" cap="none" spc="0" normalizeH="0" baseline="0" noProof="0">
              <a:ln w="0"/>
              <a:solidFill>
                <a:srgbClr val="0587AF">
                  <a:lumMod val="60000"/>
                  <a:lumOff val="40000"/>
                </a:srgbClr>
              </a:solidFill>
              <a:effectLst>
                <a:outerShdw blurRad="38100" dist="19050" dir="2700000" algn="tl" rotWithShape="0">
                  <a:prstClr val="black">
                    <a:alpha val="40000"/>
                  </a:prstClr>
                </a:outerShdw>
              </a:effectLst>
              <a:uLnTx/>
              <a:uFillTx/>
              <a:latin typeface="Arial"/>
              <a:ea typeface="Arial Unicode MS"/>
              <a:cs typeface="+mn-cs"/>
            </a:endParaRPr>
          </a:p>
        </p:txBody>
      </p:sp>
      <p:sp>
        <p:nvSpPr>
          <p:cNvPr id="8" name="Chart Placeholder 7">
            <a:extLst>
              <a:ext uri="{FF2B5EF4-FFF2-40B4-BE49-F238E27FC236}">
                <a16:creationId xmlns:a16="http://schemas.microsoft.com/office/drawing/2014/main" id="{0478F486-41D3-4372-B86E-73D5C586707C}"/>
              </a:ext>
            </a:extLst>
          </p:cNvPr>
          <p:cNvSpPr>
            <a:spLocks noGrp="1"/>
          </p:cNvSpPr>
          <p:nvPr>
            <p:ph type="chart" sz="quarter" idx="13" hasCustomPrompt="1"/>
          </p:nvPr>
        </p:nvSpPr>
        <p:spPr>
          <a:xfrm>
            <a:off x="838200" y="1510019"/>
            <a:ext cx="10515600" cy="4739972"/>
          </a:xfrm>
        </p:spPr>
        <p:txBody>
          <a:bodyPr/>
          <a:lstStyle>
            <a:lvl1pPr>
              <a:defRPr>
                <a:solidFill>
                  <a:schemeClr val="tx1"/>
                </a:solidFill>
              </a:defRPr>
            </a:lvl1pPr>
          </a:lstStyle>
          <a:p>
            <a:r>
              <a:rPr lang="en-US" dirty="0"/>
              <a:t>&lt;Graf&gt;</a:t>
            </a:r>
            <a:endParaRPr lang="sl-SI" dirty="0"/>
          </a:p>
        </p:txBody>
      </p:sp>
    </p:spTree>
    <p:extLst>
      <p:ext uri="{BB962C8B-B14F-4D97-AF65-F5344CB8AC3E}">
        <p14:creationId xmlns:p14="http://schemas.microsoft.com/office/powerpoint/2010/main" val="1148028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aslov in graf (silhue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08984-48B8-466E-A8C6-410100D6834D}"/>
              </a:ext>
            </a:extLst>
          </p:cNvPr>
          <p:cNvSpPr>
            <a:spLocks noGrp="1"/>
          </p:cNvSpPr>
          <p:nvPr>
            <p:ph type="title" hasCustomPrompt="1"/>
          </p:nvPr>
        </p:nvSpPr>
        <p:spPr>
          <a:xfrm>
            <a:off x="838200" y="247019"/>
            <a:ext cx="9975211" cy="843549"/>
          </a:xfrm>
        </p:spPr>
        <p:txBody>
          <a:bodyPr/>
          <a:lstStyle>
            <a:lvl1pPr>
              <a:defRPr>
                <a:solidFill>
                  <a:schemeClr val="tx1"/>
                </a:solidFill>
              </a:defRPr>
            </a:lvl1pPr>
          </a:lstStyle>
          <a:p>
            <a:r>
              <a:rPr lang="en-US" dirty="0"/>
              <a:t>&lt;</a:t>
            </a:r>
            <a:r>
              <a:rPr lang="sl-SI" dirty="0"/>
              <a:t>Naslov</a:t>
            </a:r>
            <a:r>
              <a:rPr lang="en-US" dirty="0"/>
              <a:t>&gt;</a:t>
            </a:r>
            <a:endParaRPr lang="sl-SI" dirty="0"/>
          </a:p>
        </p:txBody>
      </p:sp>
      <p:sp>
        <p:nvSpPr>
          <p:cNvPr id="6" name="Slide Number Placeholder 5">
            <a:extLst>
              <a:ext uri="{FF2B5EF4-FFF2-40B4-BE49-F238E27FC236}">
                <a16:creationId xmlns:a16="http://schemas.microsoft.com/office/drawing/2014/main" id="{5DE8DB80-CB86-4670-9791-E7F4880D9DEE}"/>
              </a:ext>
            </a:extLst>
          </p:cNvPr>
          <p:cNvSpPr>
            <a:spLocks noGrp="1"/>
          </p:cNvSpPr>
          <p:nvPr>
            <p:ph type="sldNum" sz="quarter" idx="12"/>
          </p:nvPr>
        </p:nvSpPr>
        <p:spPr/>
        <p:txBody>
          <a:bodyPr/>
          <a:lstStyle/>
          <a:p>
            <a:fld id="{40E8D340-A079-42DD-A7CC-E0B00614C2CD}" type="slidenum">
              <a:rPr lang="sl-SI" smtClean="0"/>
              <a:t>‹#›</a:t>
            </a:fld>
            <a:endParaRPr lang="sl-SI"/>
          </a:p>
        </p:txBody>
      </p:sp>
      <p:sp>
        <p:nvSpPr>
          <p:cNvPr id="17" name="Rectangle 16">
            <a:extLst>
              <a:ext uri="{FF2B5EF4-FFF2-40B4-BE49-F238E27FC236}">
                <a16:creationId xmlns:a16="http://schemas.microsoft.com/office/drawing/2014/main" id="{7CAC204D-627C-4A66-AAD0-EDFB3425F34A}"/>
              </a:ext>
            </a:extLst>
          </p:cNvPr>
          <p:cNvSpPr/>
          <p:nvPr userDrawn="1"/>
        </p:nvSpPr>
        <p:spPr>
          <a:xfrm flipH="1">
            <a:off x="232286" y="21173"/>
            <a:ext cx="83713" cy="3889420"/>
          </a:xfrm>
          <a:prstGeom prst="rect">
            <a:avLst/>
          </a:prstGeom>
          <a:solidFill>
            <a:srgbClr val="0587AF"/>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SI" sz="1800" b="0" i="0" u="none" strike="noStrike" kern="0" cap="none" spc="0" normalizeH="0" baseline="0" noProof="0">
              <a:ln w="0"/>
              <a:solidFill>
                <a:prstClr val="black"/>
              </a:solidFill>
              <a:effectLst>
                <a:outerShdw blurRad="38100" dist="19050" dir="2700000" algn="tl" rotWithShape="0">
                  <a:prstClr val="black">
                    <a:alpha val="40000"/>
                  </a:prstClr>
                </a:outerShdw>
              </a:effectLst>
              <a:uLnTx/>
              <a:uFillTx/>
              <a:latin typeface="Arial"/>
              <a:ea typeface="Arial Unicode MS"/>
              <a:cs typeface="+mn-cs"/>
            </a:endParaRPr>
          </a:p>
        </p:txBody>
      </p:sp>
      <p:sp>
        <p:nvSpPr>
          <p:cNvPr id="18" name="Rectangle 17">
            <a:extLst>
              <a:ext uri="{FF2B5EF4-FFF2-40B4-BE49-F238E27FC236}">
                <a16:creationId xmlns:a16="http://schemas.microsoft.com/office/drawing/2014/main" id="{9AA8A01D-C47A-4E84-873F-B525C17CB02A}"/>
              </a:ext>
            </a:extLst>
          </p:cNvPr>
          <p:cNvSpPr/>
          <p:nvPr userDrawn="1"/>
        </p:nvSpPr>
        <p:spPr>
          <a:xfrm flipH="1">
            <a:off x="401002" y="247020"/>
            <a:ext cx="83713" cy="4453954"/>
          </a:xfrm>
          <a:prstGeom prst="rect">
            <a:avLst/>
          </a:prstGeom>
          <a:solidFill>
            <a:srgbClr val="1F497D">
              <a:lumMod val="40000"/>
              <a:lumOff val="6000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SI" sz="1800" b="0" i="0" u="none" strike="noStrike" kern="0" cap="none" spc="0" normalizeH="0" baseline="0" noProof="0">
              <a:ln w="0"/>
              <a:solidFill>
                <a:srgbClr val="0587AF">
                  <a:lumMod val="60000"/>
                  <a:lumOff val="40000"/>
                </a:srgbClr>
              </a:solidFill>
              <a:effectLst>
                <a:outerShdw blurRad="38100" dist="19050" dir="2700000" algn="tl" rotWithShape="0">
                  <a:prstClr val="black">
                    <a:alpha val="40000"/>
                  </a:prstClr>
                </a:outerShdw>
              </a:effectLst>
              <a:uLnTx/>
              <a:uFillTx/>
              <a:latin typeface="Arial"/>
              <a:ea typeface="Arial Unicode MS"/>
              <a:cs typeface="+mn-cs"/>
            </a:endParaRPr>
          </a:p>
        </p:txBody>
      </p:sp>
      <p:sp>
        <p:nvSpPr>
          <p:cNvPr id="19" name="Rectangle 18">
            <a:extLst>
              <a:ext uri="{FF2B5EF4-FFF2-40B4-BE49-F238E27FC236}">
                <a16:creationId xmlns:a16="http://schemas.microsoft.com/office/drawing/2014/main" id="{4E0F99F0-501F-4DD2-93D6-8D6286B3D957}"/>
              </a:ext>
            </a:extLst>
          </p:cNvPr>
          <p:cNvSpPr/>
          <p:nvPr userDrawn="1"/>
        </p:nvSpPr>
        <p:spPr>
          <a:xfrm flipH="1">
            <a:off x="595258" y="626589"/>
            <a:ext cx="83713" cy="4453954"/>
          </a:xfrm>
          <a:prstGeom prst="rect">
            <a:avLst/>
          </a:prstGeom>
          <a:solidFill>
            <a:srgbClr val="1F497D">
              <a:lumMod val="20000"/>
              <a:lumOff val="8000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SI" sz="1800" b="0" i="0" u="none" strike="noStrike" kern="0" cap="none" spc="0" normalizeH="0" baseline="0" noProof="0">
              <a:ln w="0"/>
              <a:solidFill>
                <a:srgbClr val="0587AF">
                  <a:lumMod val="60000"/>
                  <a:lumOff val="40000"/>
                </a:srgbClr>
              </a:solidFill>
              <a:effectLst>
                <a:outerShdw blurRad="38100" dist="19050" dir="2700000" algn="tl" rotWithShape="0">
                  <a:prstClr val="black">
                    <a:alpha val="40000"/>
                  </a:prstClr>
                </a:outerShdw>
              </a:effectLst>
              <a:uLnTx/>
              <a:uFillTx/>
              <a:latin typeface="Arial"/>
              <a:ea typeface="Arial Unicode MS"/>
              <a:cs typeface="+mn-cs"/>
            </a:endParaRPr>
          </a:p>
        </p:txBody>
      </p:sp>
      <p:pic>
        <p:nvPicPr>
          <p:cNvPr id="20" name="Graphic 19">
            <a:extLst>
              <a:ext uri="{FF2B5EF4-FFF2-40B4-BE49-F238E27FC236}">
                <a16:creationId xmlns:a16="http://schemas.microsoft.com/office/drawing/2014/main" id="{BCD4D8E9-F6A1-4311-8765-29C70363EB8C}"/>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80927" y="365125"/>
            <a:ext cx="1252975" cy="5935456"/>
          </a:xfrm>
          <a:prstGeom prst="rect">
            <a:avLst/>
          </a:prstGeom>
        </p:spPr>
      </p:pic>
      <p:sp>
        <p:nvSpPr>
          <p:cNvPr id="8" name="Chart Placeholder 7">
            <a:extLst>
              <a:ext uri="{FF2B5EF4-FFF2-40B4-BE49-F238E27FC236}">
                <a16:creationId xmlns:a16="http://schemas.microsoft.com/office/drawing/2014/main" id="{3A2822A3-6403-4FC3-824B-CD215EFA6728}"/>
              </a:ext>
            </a:extLst>
          </p:cNvPr>
          <p:cNvSpPr>
            <a:spLocks noGrp="1"/>
          </p:cNvSpPr>
          <p:nvPr>
            <p:ph type="chart" sz="quarter" idx="13" hasCustomPrompt="1"/>
          </p:nvPr>
        </p:nvSpPr>
        <p:spPr>
          <a:xfrm>
            <a:off x="838200" y="1367406"/>
            <a:ext cx="9975851" cy="4806382"/>
          </a:xfrm>
        </p:spPr>
        <p:txBody>
          <a:bodyPr/>
          <a:lstStyle>
            <a:lvl1pPr>
              <a:defRPr>
                <a:solidFill>
                  <a:schemeClr val="tx1"/>
                </a:solidFill>
              </a:defRPr>
            </a:lvl1pPr>
          </a:lstStyle>
          <a:p>
            <a:r>
              <a:rPr lang="en-US" dirty="0"/>
              <a:t>&lt;Graf&gt;</a:t>
            </a:r>
            <a:endParaRPr lang="sl-SI" dirty="0"/>
          </a:p>
        </p:txBody>
      </p:sp>
    </p:spTree>
    <p:extLst>
      <p:ext uri="{BB962C8B-B14F-4D97-AF65-F5344CB8AC3E}">
        <p14:creationId xmlns:p14="http://schemas.microsoft.com/office/powerpoint/2010/main" val="632231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Vmesna naslovn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EA931-2FC6-42CF-AE0E-AED08F13D33E}"/>
              </a:ext>
            </a:extLst>
          </p:cNvPr>
          <p:cNvSpPr>
            <a:spLocks noGrp="1"/>
          </p:cNvSpPr>
          <p:nvPr>
            <p:ph type="title" hasCustomPrompt="1"/>
          </p:nvPr>
        </p:nvSpPr>
        <p:spPr>
          <a:xfrm>
            <a:off x="831851" y="1709740"/>
            <a:ext cx="10515600" cy="2852737"/>
          </a:xfrm>
        </p:spPr>
        <p:txBody>
          <a:bodyPr anchor="b"/>
          <a:lstStyle>
            <a:lvl1pPr>
              <a:defRPr sz="6000">
                <a:solidFill>
                  <a:schemeClr val="tx1"/>
                </a:solidFill>
              </a:defRPr>
            </a:lvl1pPr>
          </a:lstStyle>
          <a:p>
            <a:r>
              <a:rPr lang="en-US" dirty="0"/>
              <a:t>&lt;</a:t>
            </a:r>
            <a:r>
              <a:rPr lang="sl-SI" dirty="0"/>
              <a:t>Naslov</a:t>
            </a:r>
            <a:r>
              <a:rPr lang="en-US" dirty="0"/>
              <a:t>&gt;</a:t>
            </a:r>
            <a:endParaRPr lang="sl-SI" dirty="0"/>
          </a:p>
        </p:txBody>
      </p:sp>
      <p:sp>
        <p:nvSpPr>
          <p:cNvPr id="3" name="Text Placeholder 2">
            <a:extLst>
              <a:ext uri="{FF2B5EF4-FFF2-40B4-BE49-F238E27FC236}">
                <a16:creationId xmlns:a16="http://schemas.microsoft.com/office/drawing/2014/main" id="{B8DFAFE1-336D-47CC-9C73-74F4DB639D20}"/>
              </a:ext>
            </a:extLst>
          </p:cNvPr>
          <p:cNvSpPr>
            <a:spLocks noGrp="1"/>
          </p:cNvSpPr>
          <p:nvPr>
            <p:ph type="body" idx="1" hasCustomPrompt="1"/>
          </p:nvPr>
        </p:nvSpPr>
        <p:spPr>
          <a:xfrm>
            <a:off x="831851" y="4589465"/>
            <a:ext cx="105156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&lt;</a:t>
            </a:r>
            <a:r>
              <a:rPr lang="sl-SI" dirty="0"/>
              <a:t>Podnaslov</a:t>
            </a:r>
            <a:r>
              <a:rPr lang="en-US" dirty="0"/>
              <a:t>&gt;</a:t>
            </a:r>
          </a:p>
        </p:txBody>
      </p:sp>
    </p:spTree>
    <p:extLst>
      <p:ext uri="{BB962C8B-B14F-4D97-AF65-F5344CB8AC3E}">
        <p14:creationId xmlns:p14="http://schemas.microsoft.com/office/powerpoint/2010/main" val="2722290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Naslov in besedilo - 2 stolpc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47491-2EB0-4361-AD1E-DDC0F4BBEDC7}"/>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l-SI" dirty="0"/>
          </a:p>
        </p:txBody>
      </p:sp>
      <p:sp>
        <p:nvSpPr>
          <p:cNvPr id="3" name="Content Placeholder 2">
            <a:extLst>
              <a:ext uri="{FF2B5EF4-FFF2-40B4-BE49-F238E27FC236}">
                <a16:creationId xmlns:a16="http://schemas.microsoft.com/office/drawing/2014/main" id="{4CD2D68A-B118-4109-9D43-3949C557614D}"/>
              </a:ext>
            </a:extLst>
          </p:cNvPr>
          <p:cNvSpPr>
            <a:spLocks noGrp="1"/>
          </p:cNvSpPr>
          <p:nvPr>
            <p:ph sz="half" idx="1"/>
          </p:nvPr>
        </p:nvSpPr>
        <p:spPr>
          <a:xfrm>
            <a:off x="838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sp>
        <p:nvSpPr>
          <p:cNvPr id="4" name="Content Placeholder 3">
            <a:extLst>
              <a:ext uri="{FF2B5EF4-FFF2-40B4-BE49-F238E27FC236}">
                <a16:creationId xmlns:a16="http://schemas.microsoft.com/office/drawing/2014/main" id="{4D7399FC-6748-412D-B31A-E779DEF9FC49}"/>
              </a:ext>
            </a:extLst>
          </p:cNvPr>
          <p:cNvSpPr>
            <a:spLocks noGrp="1"/>
          </p:cNvSpPr>
          <p:nvPr>
            <p:ph sz="half" idx="2"/>
          </p:nvPr>
        </p:nvSpPr>
        <p:spPr>
          <a:xfrm>
            <a:off x="6172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sp>
        <p:nvSpPr>
          <p:cNvPr id="7" name="Slide Number Placeholder 6">
            <a:extLst>
              <a:ext uri="{FF2B5EF4-FFF2-40B4-BE49-F238E27FC236}">
                <a16:creationId xmlns:a16="http://schemas.microsoft.com/office/drawing/2014/main" id="{BE172129-B8F8-4851-A8E2-8EA32A8BDACE}"/>
              </a:ext>
            </a:extLst>
          </p:cNvPr>
          <p:cNvSpPr>
            <a:spLocks noGrp="1"/>
          </p:cNvSpPr>
          <p:nvPr>
            <p:ph type="sldNum" sz="quarter" idx="12"/>
          </p:nvPr>
        </p:nvSpPr>
        <p:spPr/>
        <p:txBody>
          <a:bodyPr/>
          <a:lstStyle/>
          <a:p>
            <a:fld id="{40E8D340-A079-42DD-A7CC-E0B00614C2CD}" type="slidenum">
              <a:rPr lang="sl-SI" smtClean="0"/>
              <a:t>‹#›</a:t>
            </a:fld>
            <a:endParaRPr lang="sl-SI"/>
          </a:p>
        </p:txBody>
      </p:sp>
    </p:spTree>
    <p:extLst>
      <p:ext uri="{BB962C8B-B14F-4D97-AF65-F5344CB8AC3E}">
        <p14:creationId xmlns:p14="http://schemas.microsoft.com/office/powerpoint/2010/main" val="21167851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Le naslo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C9632-D994-41DB-A7EC-030FD0C4E5D6}"/>
              </a:ext>
            </a:extLst>
          </p:cNvPr>
          <p:cNvSpPr>
            <a:spLocks noGrp="1"/>
          </p:cNvSpPr>
          <p:nvPr>
            <p:ph type="title" hasCustomPrompt="1"/>
          </p:nvPr>
        </p:nvSpPr>
        <p:spPr/>
        <p:txBody>
          <a:bodyPr/>
          <a:lstStyle>
            <a:lvl1pPr>
              <a:defRPr>
                <a:solidFill>
                  <a:schemeClr val="tx1"/>
                </a:solidFill>
              </a:defRPr>
            </a:lvl1pPr>
          </a:lstStyle>
          <a:p>
            <a:r>
              <a:rPr lang="en-US" dirty="0"/>
              <a:t>&lt;</a:t>
            </a:r>
            <a:r>
              <a:rPr lang="sl-SI" dirty="0"/>
              <a:t>Naslov</a:t>
            </a:r>
            <a:r>
              <a:rPr lang="en-US" dirty="0"/>
              <a:t>&gt;</a:t>
            </a:r>
            <a:endParaRPr lang="sl-SI" dirty="0"/>
          </a:p>
        </p:txBody>
      </p:sp>
      <p:sp>
        <p:nvSpPr>
          <p:cNvPr id="5" name="Slide Number Placeholder 4">
            <a:extLst>
              <a:ext uri="{FF2B5EF4-FFF2-40B4-BE49-F238E27FC236}">
                <a16:creationId xmlns:a16="http://schemas.microsoft.com/office/drawing/2014/main" id="{17E39E39-7F2B-4FD4-874B-AD3F18714141}"/>
              </a:ext>
            </a:extLst>
          </p:cNvPr>
          <p:cNvSpPr>
            <a:spLocks noGrp="1"/>
          </p:cNvSpPr>
          <p:nvPr>
            <p:ph type="sldNum" sz="quarter" idx="12"/>
          </p:nvPr>
        </p:nvSpPr>
        <p:spPr/>
        <p:txBody>
          <a:bodyPr/>
          <a:lstStyle/>
          <a:p>
            <a:fld id="{40E8D340-A079-42DD-A7CC-E0B00614C2CD}" type="slidenum">
              <a:rPr lang="sl-SI" smtClean="0"/>
              <a:t>‹#›</a:t>
            </a:fld>
            <a:endParaRPr lang="sl-SI" dirty="0"/>
          </a:p>
        </p:txBody>
      </p:sp>
    </p:spTree>
    <p:extLst>
      <p:ext uri="{BB962C8B-B14F-4D97-AF65-F5344CB8AC3E}">
        <p14:creationId xmlns:p14="http://schemas.microsoft.com/office/powerpoint/2010/main" val="32051347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Prazna">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664FEF-C5F4-4C6D-B51E-58785BED14E6}"/>
              </a:ext>
            </a:extLst>
          </p:cNvPr>
          <p:cNvSpPr>
            <a:spLocks noGrp="1"/>
          </p:cNvSpPr>
          <p:nvPr>
            <p:ph type="sldNum" sz="quarter" idx="12"/>
          </p:nvPr>
        </p:nvSpPr>
        <p:spPr/>
        <p:txBody>
          <a:bodyPr/>
          <a:lstStyle/>
          <a:p>
            <a:fld id="{40E8D340-A079-42DD-A7CC-E0B00614C2CD}" type="slidenum">
              <a:rPr lang="sl-SI" smtClean="0"/>
              <a:t>‹#›</a:t>
            </a:fld>
            <a:endParaRPr lang="sl-SI"/>
          </a:p>
        </p:txBody>
      </p:sp>
    </p:spTree>
    <p:extLst>
      <p:ext uri="{BB962C8B-B14F-4D97-AF65-F5344CB8AC3E}">
        <p14:creationId xmlns:p14="http://schemas.microsoft.com/office/powerpoint/2010/main" val="39622910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Zakljucni">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F9CFF5-9D07-45FB-A00A-DAA0855CC8A5}"/>
              </a:ext>
            </a:extLst>
          </p:cNvPr>
          <p:cNvSpPr>
            <a:spLocks noGrp="1"/>
          </p:cNvSpPr>
          <p:nvPr>
            <p:ph type="dt" sz="half" idx="10"/>
          </p:nvPr>
        </p:nvSpPr>
        <p:spPr>
          <a:xfrm>
            <a:off x="838200" y="6356352"/>
            <a:ext cx="2743200" cy="365125"/>
          </a:xfrm>
          <a:prstGeom prst="rect">
            <a:avLst/>
          </a:prstGeom>
        </p:spPr>
        <p:txBody>
          <a:bodyPr/>
          <a:lstStyle/>
          <a:p>
            <a:endParaRPr lang="sl-SI"/>
          </a:p>
        </p:txBody>
      </p:sp>
      <p:sp>
        <p:nvSpPr>
          <p:cNvPr id="3" name="Footer Placeholder 2">
            <a:extLst>
              <a:ext uri="{FF2B5EF4-FFF2-40B4-BE49-F238E27FC236}">
                <a16:creationId xmlns:a16="http://schemas.microsoft.com/office/drawing/2014/main" id="{FA6FFED8-E4EA-4020-90F8-891937320F7A}"/>
              </a:ext>
            </a:extLst>
          </p:cNvPr>
          <p:cNvSpPr>
            <a:spLocks noGrp="1"/>
          </p:cNvSpPr>
          <p:nvPr>
            <p:ph type="ftr" sz="quarter" idx="11"/>
          </p:nvPr>
        </p:nvSpPr>
        <p:spPr>
          <a:xfrm>
            <a:off x="3848100" y="6356351"/>
            <a:ext cx="4114800" cy="365125"/>
          </a:xfrm>
          <a:prstGeom prst="rect">
            <a:avLst/>
          </a:prstGeom>
        </p:spPr>
        <p:txBody>
          <a:bodyPr/>
          <a:lstStyle/>
          <a:p>
            <a:endParaRPr lang="sl-SI"/>
          </a:p>
        </p:txBody>
      </p:sp>
      <p:pic>
        <p:nvPicPr>
          <p:cNvPr id="5" name="Picture 4" descr="A picture containing text, tool&#10;&#10;Description automatically generated">
            <a:extLst>
              <a:ext uri="{FF2B5EF4-FFF2-40B4-BE49-F238E27FC236}">
                <a16:creationId xmlns:a16="http://schemas.microsoft.com/office/drawing/2014/main" id="{545BDCF9-85E5-4EAC-A012-A190214A6398}"/>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r="918" b="1306"/>
          <a:stretch/>
        </p:blipFill>
        <p:spPr>
          <a:xfrm>
            <a:off x="19050" y="0"/>
            <a:ext cx="11772900" cy="6845208"/>
          </a:xfrm>
          <a:prstGeom prst="rect">
            <a:avLst/>
          </a:prstGeom>
        </p:spPr>
      </p:pic>
      <p:pic>
        <p:nvPicPr>
          <p:cNvPr id="6" name="Picture 5" descr="Text&#10;&#10;Description automatically generated">
            <a:extLst>
              <a:ext uri="{FF2B5EF4-FFF2-40B4-BE49-F238E27FC236}">
                <a16:creationId xmlns:a16="http://schemas.microsoft.com/office/drawing/2014/main" id="{F3056FF0-8426-46BA-8AB0-2C53690275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56497" y="209094"/>
            <a:ext cx="2416431" cy="1067256"/>
          </a:xfrm>
          <a:prstGeom prst="rect">
            <a:avLst/>
          </a:prstGeom>
        </p:spPr>
      </p:pic>
      <p:sp>
        <p:nvSpPr>
          <p:cNvPr id="7" name="TextBox 6">
            <a:extLst>
              <a:ext uri="{FF2B5EF4-FFF2-40B4-BE49-F238E27FC236}">
                <a16:creationId xmlns:a16="http://schemas.microsoft.com/office/drawing/2014/main" id="{50D6BE6B-7B7F-4B4D-8E3B-89C33EBB2197}"/>
              </a:ext>
            </a:extLst>
          </p:cNvPr>
          <p:cNvSpPr txBox="1"/>
          <p:nvPr userDrawn="1"/>
        </p:nvSpPr>
        <p:spPr>
          <a:xfrm>
            <a:off x="2659626" y="5502070"/>
            <a:ext cx="3310467" cy="1015663"/>
          </a:xfrm>
          <a:prstGeom prst="rect">
            <a:avLst/>
          </a:prstGeom>
          <a:noFill/>
        </p:spPr>
        <p:txBody>
          <a:bodyPr wrap="square" rtlCol="0" anchor="ctr">
            <a:spAutoFit/>
          </a:bodyPr>
          <a:lstStyle/>
          <a:p>
            <a:pPr algn="ctr"/>
            <a:r>
              <a:rPr lang="en-US" altLang="ko-KR" sz="6000" b="1" dirty="0" err="1">
                <a:solidFill>
                  <a:schemeClr val="accent2">
                    <a:lumMod val="75000"/>
                  </a:schemeClr>
                </a:solidFill>
                <a:effectLst>
                  <a:outerShdw blurRad="38100" dist="38100" dir="2700000" algn="tl">
                    <a:srgbClr val="000000">
                      <a:alpha val="43137"/>
                    </a:srgbClr>
                  </a:outerShdw>
                </a:effectLst>
                <a:latin typeface="+mn-lt"/>
                <a:cs typeface="Arial" pitchFamily="34" charset="0"/>
              </a:rPr>
              <a:t>Hvala</a:t>
            </a:r>
            <a:r>
              <a:rPr lang="en-US" altLang="ko-KR" sz="6000" b="1" dirty="0">
                <a:solidFill>
                  <a:schemeClr val="accent2">
                    <a:lumMod val="75000"/>
                  </a:schemeClr>
                </a:solidFill>
                <a:effectLst>
                  <a:outerShdw blurRad="38100" dist="38100" dir="2700000" algn="tl">
                    <a:srgbClr val="000000">
                      <a:alpha val="43137"/>
                    </a:srgbClr>
                  </a:outerShdw>
                </a:effectLst>
                <a:latin typeface="+mn-lt"/>
                <a:cs typeface="Arial" pitchFamily="34" charset="0"/>
              </a:rPr>
              <a:t>!</a:t>
            </a:r>
            <a:endParaRPr lang="ko-KR" altLang="en-US" sz="6000" b="1" dirty="0">
              <a:solidFill>
                <a:schemeClr val="accent2">
                  <a:lumMod val="75000"/>
                </a:schemeClr>
              </a:solidFill>
              <a:effectLst>
                <a:outerShdw blurRad="38100" dist="38100" dir="2700000" algn="tl">
                  <a:srgbClr val="000000">
                    <a:alpha val="43137"/>
                  </a:srgbClr>
                </a:outerShdw>
              </a:effectLst>
              <a:latin typeface="+mn-lt"/>
              <a:cs typeface="Arial" pitchFamily="34" charset="0"/>
            </a:endParaRPr>
          </a:p>
        </p:txBody>
      </p:sp>
      <p:sp>
        <p:nvSpPr>
          <p:cNvPr id="8" name="Rectangle 2">
            <a:extLst>
              <a:ext uri="{FF2B5EF4-FFF2-40B4-BE49-F238E27FC236}">
                <a16:creationId xmlns:a16="http://schemas.microsoft.com/office/drawing/2014/main" id="{DDBFE814-21A7-4501-BFFB-CA7E6A906645}"/>
              </a:ext>
            </a:extLst>
          </p:cNvPr>
          <p:cNvSpPr txBox="1">
            <a:spLocks noChangeAspect="1" noChangeArrowheads="1"/>
          </p:cNvSpPr>
          <p:nvPr userDrawn="1"/>
        </p:nvSpPr>
        <p:spPr>
          <a:xfrm>
            <a:off x="726760" y="754115"/>
            <a:ext cx="5542969" cy="54767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l-SI" sz="3200" b="1" dirty="0">
                <a:solidFill>
                  <a:schemeClr val="accent2">
                    <a:lumMod val="75000"/>
                  </a:schemeClr>
                </a:solidFill>
                <a:effectLst>
                  <a:outerShdw blurRad="38100" dist="38100" dir="2700000" algn="tl">
                    <a:srgbClr val="000000">
                      <a:alpha val="43137"/>
                    </a:srgbClr>
                  </a:outerShdw>
                </a:effectLst>
                <a:latin typeface="+mj-lt"/>
              </a:rPr>
              <a:t>Komuniciranje z IZUM-om</a:t>
            </a:r>
          </a:p>
        </p:txBody>
      </p:sp>
      <p:sp>
        <p:nvSpPr>
          <p:cNvPr id="9" name="Rectangle 3">
            <a:extLst>
              <a:ext uri="{FF2B5EF4-FFF2-40B4-BE49-F238E27FC236}">
                <a16:creationId xmlns:a16="http://schemas.microsoft.com/office/drawing/2014/main" id="{992B2FE9-3614-4815-AD8C-2E001233AD7D}"/>
              </a:ext>
            </a:extLst>
          </p:cNvPr>
          <p:cNvSpPr txBox="1">
            <a:spLocks noChangeArrowheads="1"/>
          </p:cNvSpPr>
          <p:nvPr userDrawn="1"/>
        </p:nvSpPr>
        <p:spPr>
          <a:xfrm>
            <a:off x="1148410" y="1672095"/>
            <a:ext cx="6332900" cy="11876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defRPr/>
            </a:pPr>
            <a:r>
              <a:rPr lang="en-US" sz="2000" b="0" dirty="0" err="1">
                <a:solidFill>
                  <a:schemeClr val="accent2">
                    <a:lumMod val="75000"/>
                  </a:schemeClr>
                </a:solidFill>
                <a:latin typeface="+mn-lt"/>
              </a:rPr>
              <a:t>Klicni</a:t>
            </a:r>
            <a:r>
              <a:rPr lang="en-US" sz="2000" b="0" dirty="0">
                <a:solidFill>
                  <a:schemeClr val="accent2">
                    <a:lumMod val="75000"/>
                  </a:schemeClr>
                </a:solidFill>
                <a:latin typeface="+mn-lt"/>
              </a:rPr>
              <a:t> center</a:t>
            </a:r>
            <a:r>
              <a:rPr lang="sl-SI" sz="2000" b="0" dirty="0">
                <a:solidFill>
                  <a:schemeClr val="accent2">
                    <a:lumMod val="75000"/>
                  </a:schemeClr>
                </a:solidFill>
                <a:latin typeface="+mn-lt"/>
              </a:rPr>
              <a:t>: </a:t>
            </a:r>
            <a:r>
              <a:rPr lang="sl-SI" sz="2000" dirty="0">
                <a:solidFill>
                  <a:schemeClr val="accent2">
                    <a:lumMod val="75000"/>
                  </a:schemeClr>
                </a:solidFill>
                <a:latin typeface="+mn-lt"/>
              </a:rPr>
              <a:t>+386 (0)2 25 20 333</a:t>
            </a:r>
          </a:p>
          <a:p>
            <a:pPr marL="228600" indent="-228600"/>
            <a:r>
              <a:rPr lang="en-US" sz="2000" dirty="0" err="1">
                <a:solidFill>
                  <a:schemeClr val="accent2">
                    <a:lumMod val="75000"/>
                  </a:schemeClr>
                </a:solidFill>
                <a:latin typeface="+mn-lt"/>
              </a:rPr>
              <a:t>Pon</a:t>
            </a:r>
            <a:r>
              <a:rPr lang="en-US" sz="2000" dirty="0">
                <a:solidFill>
                  <a:schemeClr val="accent2">
                    <a:lumMod val="75000"/>
                  </a:schemeClr>
                </a:solidFill>
                <a:latin typeface="+mn-lt"/>
              </a:rPr>
              <a:t> – pet </a:t>
            </a:r>
            <a:r>
              <a:rPr lang="sl-SI" sz="2000" dirty="0">
                <a:solidFill>
                  <a:schemeClr val="accent2">
                    <a:lumMod val="75000"/>
                  </a:schemeClr>
                </a:solidFill>
                <a:latin typeface="+mn-lt"/>
              </a:rPr>
              <a:t>7,30 do 2</a:t>
            </a:r>
            <a:r>
              <a:rPr lang="en-US" sz="2000" dirty="0">
                <a:solidFill>
                  <a:schemeClr val="accent2">
                    <a:lumMod val="75000"/>
                  </a:schemeClr>
                </a:solidFill>
                <a:latin typeface="+mn-lt"/>
              </a:rPr>
              <a:t>0</a:t>
            </a:r>
            <a:r>
              <a:rPr lang="sl-SI" sz="2000" dirty="0">
                <a:solidFill>
                  <a:schemeClr val="accent2">
                    <a:lumMod val="75000"/>
                  </a:schemeClr>
                </a:solidFill>
                <a:latin typeface="+mn-lt"/>
              </a:rPr>
              <a:t>,00</a:t>
            </a:r>
            <a:r>
              <a:rPr lang="en-US" sz="2000" dirty="0">
                <a:solidFill>
                  <a:schemeClr val="accent2">
                    <a:lumMod val="75000"/>
                  </a:schemeClr>
                </a:solidFill>
                <a:latin typeface="+mn-lt"/>
              </a:rPr>
              <a:t>, sob 7,30 – 13,00</a:t>
            </a:r>
          </a:p>
          <a:p>
            <a:pPr marL="228600" marR="0" lvl="0" indent="-228600" algn="l" defTabSz="914400" rtl="0" eaLnBrk="1" fontAlgn="auto" latinLnBrk="0" hangingPunct="1">
              <a:lnSpc>
                <a:spcPct val="90000"/>
              </a:lnSpc>
              <a:spcBef>
                <a:spcPts val="1000"/>
              </a:spcBef>
              <a:spcAft>
                <a:spcPts val="0"/>
              </a:spcAft>
              <a:buClrTx/>
              <a:buSzTx/>
              <a:tabLst/>
              <a:defRPr/>
            </a:pPr>
            <a:r>
              <a:rPr lang="en-US" sz="2000" dirty="0">
                <a:solidFill>
                  <a:schemeClr val="accent2">
                    <a:lumMod val="75000"/>
                  </a:schemeClr>
                </a:solidFill>
                <a:latin typeface="+mn-lt"/>
              </a:rPr>
              <a:t>E-</a:t>
            </a:r>
            <a:r>
              <a:rPr lang="en-US" sz="2000" dirty="0" err="1">
                <a:solidFill>
                  <a:schemeClr val="accent2">
                    <a:lumMod val="75000"/>
                  </a:schemeClr>
                </a:solidFill>
                <a:latin typeface="+mn-lt"/>
              </a:rPr>
              <a:t>pošta</a:t>
            </a:r>
            <a:r>
              <a:rPr lang="en-US" sz="2000" dirty="0">
                <a:solidFill>
                  <a:schemeClr val="accent2">
                    <a:lumMod val="75000"/>
                  </a:schemeClr>
                </a:solidFill>
                <a:latin typeface="+mn-lt"/>
              </a:rPr>
              <a:t>: </a:t>
            </a:r>
            <a:r>
              <a:rPr lang="sl-SI" sz="2000" i="0" u="sng" dirty="0">
                <a:solidFill>
                  <a:schemeClr val="accent2">
                    <a:lumMod val="75000"/>
                  </a:schemeClr>
                </a:solidFill>
                <a:latin typeface="+mn-lt"/>
                <a:hlinkClick r:id="rId4">
                  <a:extLst>
                    <a:ext uri="{A12FA001-AC4F-418D-AE19-62706E023703}">
                      <ahyp:hlinkClr xmlns:ahyp="http://schemas.microsoft.com/office/drawing/2018/hyperlinkcolor" val="tx"/>
                    </a:ext>
                  </a:extLst>
                </a:hlinkClick>
              </a:rPr>
              <a:t>podpora@izum,si</a:t>
            </a:r>
            <a:endParaRPr lang="sl-SI" sz="2000" i="0" dirty="0">
              <a:solidFill>
                <a:schemeClr val="accent2">
                  <a:lumMod val="75000"/>
                </a:schemeClr>
              </a:solidFill>
              <a:latin typeface="+mn-lt"/>
            </a:endParaRPr>
          </a:p>
          <a:p>
            <a:pPr marL="0" indent="0">
              <a:buNone/>
            </a:pPr>
            <a:r>
              <a:rPr lang="sl-SI" sz="2000" dirty="0">
                <a:solidFill>
                  <a:schemeClr val="accent2">
                    <a:lumMod val="75000"/>
                  </a:schemeClr>
                </a:solidFill>
                <a:latin typeface="+mn-lt"/>
              </a:rPr>
              <a:t>           </a:t>
            </a:r>
          </a:p>
        </p:txBody>
      </p:sp>
      <p:pic>
        <p:nvPicPr>
          <p:cNvPr id="10" name="Picture 9" descr="Shape&#10;&#10;Description automatically generated with low confidence">
            <a:hlinkClick r:id="rId5"/>
            <a:extLst>
              <a:ext uri="{FF2B5EF4-FFF2-40B4-BE49-F238E27FC236}">
                <a16:creationId xmlns:a16="http://schemas.microsoft.com/office/drawing/2014/main" id="{5C13A096-E06C-4F9F-A268-2FDA1843BBD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40240" y="3825658"/>
            <a:ext cx="2210646" cy="1564780"/>
          </a:xfrm>
          <a:prstGeom prst="rect">
            <a:avLst/>
          </a:prstGeom>
        </p:spPr>
      </p:pic>
      <p:pic>
        <p:nvPicPr>
          <p:cNvPr id="11" name="Picture 10" descr="Icon&#10;&#10;Description automatically generated with medium confidence">
            <a:hlinkClick r:id="rId7"/>
            <a:extLst>
              <a:ext uri="{FF2B5EF4-FFF2-40B4-BE49-F238E27FC236}">
                <a16:creationId xmlns:a16="http://schemas.microsoft.com/office/drawing/2014/main" id="{AADA0FE1-DA79-4BBB-BF6E-3ED0DAFFC77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2228" y="2978682"/>
            <a:ext cx="503335" cy="282988"/>
          </a:xfrm>
          <a:prstGeom prst="rect">
            <a:avLst/>
          </a:prstGeom>
        </p:spPr>
      </p:pic>
      <p:pic>
        <p:nvPicPr>
          <p:cNvPr id="12" name="Picture 11" descr="Icon&#10;&#10;Description automatically generated">
            <a:hlinkClick r:id="rId9"/>
            <a:extLst>
              <a:ext uri="{FF2B5EF4-FFF2-40B4-BE49-F238E27FC236}">
                <a16:creationId xmlns:a16="http://schemas.microsoft.com/office/drawing/2014/main" id="{CD35D572-9234-4E95-B0D4-816129DD5BA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48410" y="3332250"/>
            <a:ext cx="461811" cy="259641"/>
          </a:xfrm>
          <a:prstGeom prst="rect">
            <a:avLst/>
          </a:prstGeom>
        </p:spPr>
      </p:pic>
      <p:pic>
        <p:nvPicPr>
          <p:cNvPr id="13" name="Picture 12" descr="Icon&#10;&#10;Description automatically generated">
            <a:hlinkClick r:id="rId11"/>
            <a:extLst>
              <a:ext uri="{FF2B5EF4-FFF2-40B4-BE49-F238E27FC236}">
                <a16:creationId xmlns:a16="http://schemas.microsoft.com/office/drawing/2014/main" id="{B9F2896F-6ACB-411E-A5C0-A6F5ACB78D2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64683" y="4036222"/>
            <a:ext cx="515153" cy="289632"/>
          </a:xfrm>
          <a:prstGeom prst="rect">
            <a:avLst/>
          </a:prstGeom>
        </p:spPr>
      </p:pic>
      <p:pic>
        <p:nvPicPr>
          <p:cNvPr id="14" name="Picture 13" descr="Logo, icon&#10;&#10;Description automatically generated">
            <a:hlinkClick r:id="rId13"/>
            <a:extLst>
              <a:ext uri="{FF2B5EF4-FFF2-40B4-BE49-F238E27FC236}">
                <a16:creationId xmlns:a16="http://schemas.microsoft.com/office/drawing/2014/main" id="{43CB8AB0-7966-46F4-B5C1-4A72AA205E9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41562" y="3672860"/>
            <a:ext cx="502277" cy="282393"/>
          </a:xfrm>
          <a:prstGeom prst="rect">
            <a:avLst/>
          </a:prstGeom>
        </p:spPr>
      </p:pic>
      <p:sp>
        <p:nvSpPr>
          <p:cNvPr id="15" name="TextBox 14">
            <a:extLst>
              <a:ext uri="{FF2B5EF4-FFF2-40B4-BE49-F238E27FC236}">
                <a16:creationId xmlns:a16="http://schemas.microsoft.com/office/drawing/2014/main" id="{E14AD17D-AE07-4550-ABFD-7754BD44B92C}"/>
              </a:ext>
            </a:extLst>
          </p:cNvPr>
          <p:cNvSpPr txBox="1"/>
          <p:nvPr userDrawn="1"/>
        </p:nvSpPr>
        <p:spPr>
          <a:xfrm>
            <a:off x="1648919" y="3004500"/>
            <a:ext cx="3310467" cy="276999"/>
          </a:xfrm>
          <a:prstGeom prst="rect">
            <a:avLst/>
          </a:prstGeom>
          <a:noFill/>
        </p:spPr>
        <p:txBody>
          <a:bodyPr wrap="square">
            <a:spAutoFit/>
          </a:bodyPr>
          <a:lstStyle/>
          <a:p>
            <a:r>
              <a:rPr lang="en-US" sz="1200" dirty="0">
                <a:solidFill>
                  <a:schemeClr val="accent2">
                    <a:lumMod val="75000"/>
                  </a:schemeClr>
                </a:solidFill>
                <a:hlinkClick r:id="rId15">
                  <a:extLst>
                    <a:ext uri="{A12FA001-AC4F-418D-AE19-62706E023703}">
                      <ahyp:hlinkClr xmlns:ahyp="http://schemas.microsoft.com/office/drawing/2018/hyperlinkcolor" val="tx"/>
                    </a:ext>
                  </a:extLst>
                </a:hlinkClick>
              </a:rPr>
              <a:t>COBISS - </a:t>
            </a:r>
            <a:r>
              <a:rPr lang="en-US" sz="1200" dirty="0" err="1">
                <a:solidFill>
                  <a:schemeClr val="accent2">
                    <a:lumMod val="75000"/>
                  </a:schemeClr>
                </a:solidFill>
                <a:hlinkClick r:id="rId15">
                  <a:extLst>
                    <a:ext uri="{A12FA001-AC4F-418D-AE19-62706E023703}">
                      <ahyp:hlinkClr xmlns:ahyp="http://schemas.microsoft.com/office/drawing/2018/hyperlinkcolor" val="tx"/>
                    </a:ext>
                  </a:extLst>
                </a:hlinkClick>
              </a:rPr>
              <a:t>poti</a:t>
            </a:r>
            <a:r>
              <a:rPr lang="en-US" sz="1200" dirty="0">
                <a:solidFill>
                  <a:schemeClr val="accent2">
                    <a:lumMod val="75000"/>
                  </a:schemeClr>
                </a:solidFill>
                <a:hlinkClick r:id="rId15">
                  <a:extLst>
                    <a:ext uri="{A12FA001-AC4F-418D-AE19-62706E023703}">
                      <ahyp:hlinkClr xmlns:ahyp="http://schemas.microsoft.com/office/drawing/2018/hyperlinkcolor" val="tx"/>
                    </a:ext>
                  </a:extLst>
                </a:hlinkClick>
              </a:rPr>
              <a:t> do </a:t>
            </a:r>
            <a:r>
              <a:rPr lang="en-US" sz="1200" dirty="0" err="1">
                <a:solidFill>
                  <a:schemeClr val="accent2">
                    <a:lumMod val="75000"/>
                  </a:schemeClr>
                </a:solidFill>
                <a:hlinkClick r:id="rId15">
                  <a:extLst>
                    <a:ext uri="{A12FA001-AC4F-418D-AE19-62706E023703}">
                      <ahyp:hlinkClr xmlns:ahyp="http://schemas.microsoft.com/office/drawing/2018/hyperlinkcolor" val="tx"/>
                    </a:ext>
                  </a:extLst>
                </a:hlinkClick>
              </a:rPr>
              <a:t>znanja</a:t>
            </a:r>
            <a:endParaRPr lang="en-SI" sz="1200" dirty="0">
              <a:solidFill>
                <a:schemeClr val="accent2">
                  <a:lumMod val="75000"/>
                </a:schemeClr>
              </a:solidFill>
            </a:endParaRPr>
          </a:p>
        </p:txBody>
      </p:sp>
      <p:sp>
        <p:nvSpPr>
          <p:cNvPr id="17" name="TextBox 16">
            <a:extLst>
              <a:ext uri="{FF2B5EF4-FFF2-40B4-BE49-F238E27FC236}">
                <a16:creationId xmlns:a16="http://schemas.microsoft.com/office/drawing/2014/main" id="{1946B662-C00A-4CCE-9D2F-391E0A7C7880}"/>
              </a:ext>
            </a:extLst>
          </p:cNvPr>
          <p:cNvSpPr txBox="1"/>
          <p:nvPr userDrawn="1"/>
        </p:nvSpPr>
        <p:spPr>
          <a:xfrm>
            <a:off x="1648919" y="3377957"/>
            <a:ext cx="2181296" cy="276999"/>
          </a:xfrm>
          <a:prstGeom prst="rect">
            <a:avLst/>
          </a:prstGeom>
          <a:noFill/>
        </p:spPr>
        <p:txBody>
          <a:bodyPr wrap="square">
            <a:spAutoFit/>
          </a:bodyPr>
          <a:lstStyle/>
          <a:p>
            <a:r>
              <a:rPr lang="en-US" sz="1200" dirty="0">
                <a:solidFill>
                  <a:schemeClr val="accent2">
                    <a:lumMod val="75000"/>
                  </a:schemeClr>
                </a:solidFill>
                <a:hlinkClick r:id="rId9">
                  <a:extLst>
                    <a:ext uri="{A12FA001-AC4F-418D-AE19-62706E023703}">
                      <ahyp:hlinkClr xmlns:ahyp="http://schemas.microsoft.com/office/drawing/2018/hyperlinkcolor" val="tx"/>
                    </a:ext>
                  </a:extLst>
                </a:hlinkClick>
              </a:rPr>
              <a:t>COBISS (@COBISSNET)</a:t>
            </a:r>
            <a:endParaRPr lang="en-SI" sz="1200" dirty="0">
              <a:solidFill>
                <a:schemeClr val="accent2">
                  <a:lumMod val="75000"/>
                </a:schemeClr>
              </a:solidFill>
            </a:endParaRPr>
          </a:p>
        </p:txBody>
      </p:sp>
      <p:sp>
        <p:nvSpPr>
          <p:cNvPr id="19" name="TextBox 18">
            <a:extLst>
              <a:ext uri="{FF2B5EF4-FFF2-40B4-BE49-F238E27FC236}">
                <a16:creationId xmlns:a16="http://schemas.microsoft.com/office/drawing/2014/main" id="{03C9D7ED-A4C4-4F4F-9BC4-25DEB3970347}"/>
              </a:ext>
            </a:extLst>
          </p:cNvPr>
          <p:cNvSpPr txBox="1"/>
          <p:nvPr userDrawn="1"/>
        </p:nvSpPr>
        <p:spPr>
          <a:xfrm>
            <a:off x="1643839" y="3735925"/>
            <a:ext cx="3362796" cy="276999"/>
          </a:xfrm>
          <a:prstGeom prst="rect">
            <a:avLst/>
          </a:prstGeom>
          <a:noFill/>
        </p:spPr>
        <p:txBody>
          <a:bodyPr wrap="square">
            <a:spAutoFit/>
          </a:bodyPr>
          <a:lstStyle/>
          <a:p>
            <a:r>
              <a:rPr lang="en-US" sz="1200" dirty="0">
                <a:solidFill>
                  <a:schemeClr val="accent2">
                    <a:lumMod val="75000"/>
                  </a:schemeClr>
                </a:solidFill>
                <a:hlinkClick r:id="rId16">
                  <a:extLst>
                    <a:ext uri="{A12FA001-AC4F-418D-AE19-62706E023703}">
                      <ahyp:hlinkClr xmlns:ahyp="http://schemas.microsoft.com/office/drawing/2018/hyperlinkcolor" val="tx"/>
                    </a:ext>
                  </a:extLst>
                </a:hlinkClick>
              </a:rPr>
              <a:t>COBISS - </a:t>
            </a:r>
            <a:r>
              <a:rPr lang="en-US" sz="1200" dirty="0" err="1">
                <a:solidFill>
                  <a:schemeClr val="accent2">
                    <a:lumMod val="75000"/>
                  </a:schemeClr>
                </a:solidFill>
                <a:hlinkClick r:id="rId16">
                  <a:extLst>
                    <a:ext uri="{A12FA001-AC4F-418D-AE19-62706E023703}">
                      <ahyp:hlinkClr xmlns:ahyp="http://schemas.microsoft.com/office/drawing/2018/hyperlinkcolor" val="tx"/>
                    </a:ext>
                  </a:extLst>
                </a:hlinkClick>
              </a:rPr>
              <a:t>poti</a:t>
            </a:r>
            <a:r>
              <a:rPr lang="en-US" sz="1200" dirty="0">
                <a:solidFill>
                  <a:schemeClr val="accent2">
                    <a:lumMod val="75000"/>
                  </a:schemeClr>
                </a:solidFill>
                <a:hlinkClick r:id="rId16">
                  <a:extLst>
                    <a:ext uri="{A12FA001-AC4F-418D-AE19-62706E023703}">
                      <ahyp:hlinkClr xmlns:ahyp="http://schemas.microsoft.com/office/drawing/2018/hyperlinkcolor" val="tx"/>
                    </a:ext>
                  </a:extLst>
                </a:hlinkClick>
              </a:rPr>
              <a:t> do </a:t>
            </a:r>
            <a:r>
              <a:rPr lang="en-US" sz="1200" dirty="0" err="1">
                <a:solidFill>
                  <a:schemeClr val="accent2">
                    <a:lumMod val="75000"/>
                  </a:schemeClr>
                </a:solidFill>
                <a:hlinkClick r:id="rId16">
                  <a:extLst>
                    <a:ext uri="{A12FA001-AC4F-418D-AE19-62706E023703}">
                      <ahyp:hlinkClr xmlns:ahyp="http://schemas.microsoft.com/office/drawing/2018/hyperlinkcolor" val="tx"/>
                    </a:ext>
                  </a:extLst>
                </a:hlinkClick>
              </a:rPr>
              <a:t>znanja</a:t>
            </a:r>
            <a:endParaRPr lang="en-SI" sz="1200" dirty="0">
              <a:solidFill>
                <a:schemeClr val="accent2">
                  <a:lumMod val="75000"/>
                </a:schemeClr>
              </a:solidFill>
            </a:endParaRPr>
          </a:p>
        </p:txBody>
      </p:sp>
      <p:sp>
        <p:nvSpPr>
          <p:cNvPr id="21" name="TextBox 20">
            <a:extLst>
              <a:ext uri="{FF2B5EF4-FFF2-40B4-BE49-F238E27FC236}">
                <a16:creationId xmlns:a16="http://schemas.microsoft.com/office/drawing/2014/main" id="{4CFAB790-3BF0-4D7A-81D1-A7B3D08CEEBC}"/>
              </a:ext>
            </a:extLst>
          </p:cNvPr>
          <p:cNvSpPr txBox="1"/>
          <p:nvPr userDrawn="1"/>
        </p:nvSpPr>
        <p:spPr>
          <a:xfrm>
            <a:off x="1643839" y="4109892"/>
            <a:ext cx="5011292" cy="276999"/>
          </a:xfrm>
          <a:prstGeom prst="rect">
            <a:avLst/>
          </a:prstGeom>
          <a:noFill/>
        </p:spPr>
        <p:txBody>
          <a:bodyPr wrap="square">
            <a:spAutoFit/>
          </a:bodyPr>
          <a:lstStyle/>
          <a:p>
            <a:r>
              <a:rPr lang="en-US" sz="1200" dirty="0">
                <a:solidFill>
                  <a:schemeClr val="accent2">
                    <a:lumMod val="75000"/>
                  </a:schemeClr>
                </a:solidFill>
                <a:hlinkClick r:id="rId17">
                  <a:extLst>
                    <a:ext uri="{A12FA001-AC4F-418D-AE19-62706E023703}">
                      <ahyp:hlinkClr xmlns:ahyp="http://schemas.microsoft.com/office/drawing/2018/hyperlinkcolor" val="tx"/>
                    </a:ext>
                  </a:extLst>
                </a:hlinkClick>
              </a:rPr>
              <a:t>COBISS / IZUM - Institute of information science Maribor</a:t>
            </a:r>
            <a:endParaRPr lang="en-SI" sz="1200" dirty="0">
              <a:solidFill>
                <a:schemeClr val="accent2">
                  <a:lumMod val="75000"/>
                </a:schemeClr>
              </a:solidFill>
            </a:endParaRPr>
          </a:p>
        </p:txBody>
      </p:sp>
      <p:sp>
        <p:nvSpPr>
          <p:cNvPr id="23" name="TextBox 22">
            <a:extLst>
              <a:ext uri="{FF2B5EF4-FFF2-40B4-BE49-F238E27FC236}">
                <a16:creationId xmlns:a16="http://schemas.microsoft.com/office/drawing/2014/main" id="{95536E42-D562-46EB-B545-F96477273018}"/>
              </a:ext>
            </a:extLst>
          </p:cNvPr>
          <p:cNvSpPr txBox="1"/>
          <p:nvPr userDrawn="1"/>
        </p:nvSpPr>
        <p:spPr>
          <a:xfrm>
            <a:off x="1945214" y="4480237"/>
            <a:ext cx="2000992" cy="276999"/>
          </a:xfrm>
          <a:prstGeom prst="rect">
            <a:avLst/>
          </a:prstGeom>
          <a:noFill/>
        </p:spPr>
        <p:txBody>
          <a:bodyPr wrap="square">
            <a:spAutoFit/>
          </a:bodyPr>
          <a:lstStyle/>
          <a:p>
            <a:r>
              <a:rPr lang="pl-PL" sz="1200" dirty="0">
                <a:solidFill>
                  <a:schemeClr val="accent2">
                    <a:lumMod val="75000"/>
                  </a:schemeClr>
                </a:solidFill>
                <a:hlinkClick r:id="rId5">
                  <a:extLst>
                    <a:ext uri="{A12FA001-AC4F-418D-AE19-62706E023703}">
                      <ahyp:hlinkClr xmlns:ahyp="http://schemas.microsoft.com/office/drawing/2018/hyperlinkcolor" val="tx"/>
                    </a:ext>
                  </a:extLst>
                </a:hlinkClick>
              </a:rPr>
              <a:t>Blog COBISS | Poti Do Znanja</a:t>
            </a:r>
            <a:endParaRPr lang="en-SI" sz="1200" dirty="0">
              <a:solidFill>
                <a:schemeClr val="accent2">
                  <a:lumMod val="75000"/>
                </a:schemeClr>
              </a:solidFill>
            </a:endParaRPr>
          </a:p>
        </p:txBody>
      </p:sp>
    </p:spTree>
    <p:extLst>
      <p:ext uri="{BB962C8B-B14F-4D97-AF65-F5344CB8AC3E}">
        <p14:creationId xmlns:p14="http://schemas.microsoft.com/office/powerpoint/2010/main" val="137543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838200" y="735829"/>
            <a:ext cx="10515600" cy="623414"/>
          </a:xfrm>
          <a:prstGeom prst="rect">
            <a:avLst/>
          </a:prstGeom>
        </p:spPr>
        <p:txBody>
          <a:bodyPr/>
          <a:lstStyle>
            <a:lvl1pPr>
              <a:defRPr sz="4000" b="1" i="0">
                <a:latin typeface="Source Sans Pro Black" charset="0"/>
                <a:ea typeface="Source Sans Pro Black" charset="0"/>
                <a:cs typeface="Source Sans Pro Black" charset="0"/>
              </a:defRPr>
            </a:lvl1pPr>
          </a:lstStyle>
          <a:p>
            <a:r>
              <a:rPr lang="en-US"/>
              <a:t>Click to edit Master title style</a:t>
            </a:r>
          </a:p>
        </p:txBody>
      </p:sp>
    </p:spTree>
    <p:extLst>
      <p:ext uri="{BB962C8B-B14F-4D97-AF65-F5344CB8AC3E}">
        <p14:creationId xmlns:p14="http://schemas.microsoft.com/office/powerpoint/2010/main" val="38120242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8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260392" y="2144054"/>
            <a:ext cx="2347782" cy="1773040"/>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sp>
        <p:nvSpPr>
          <p:cNvPr id="12" name="Picture Placeholder 2"/>
          <p:cNvSpPr>
            <a:spLocks noGrp="1"/>
          </p:cNvSpPr>
          <p:nvPr>
            <p:ph type="pic" sz="quarter" idx="11" hasCustomPrompt="1"/>
          </p:nvPr>
        </p:nvSpPr>
        <p:spPr>
          <a:xfrm>
            <a:off x="3682316" y="2144054"/>
            <a:ext cx="2347782" cy="1773040"/>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sp>
        <p:nvSpPr>
          <p:cNvPr id="13" name="Picture Placeholder 2"/>
          <p:cNvSpPr>
            <a:spLocks noGrp="1"/>
          </p:cNvSpPr>
          <p:nvPr>
            <p:ph type="pic" sz="quarter" idx="12" hasCustomPrompt="1"/>
          </p:nvPr>
        </p:nvSpPr>
        <p:spPr>
          <a:xfrm>
            <a:off x="6104240" y="2144054"/>
            <a:ext cx="2347782" cy="1773040"/>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3" hasCustomPrompt="1"/>
          </p:nvPr>
        </p:nvSpPr>
        <p:spPr>
          <a:xfrm>
            <a:off x="8526164" y="2144054"/>
            <a:ext cx="2347782" cy="1773040"/>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sp>
        <p:nvSpPr>
          <p:cNvPr id="15" name="Picture Placeholder 2"/>
          <p:cNvSpPr>
            <a:spLocks noGrp="1"/>
          </p:cNvSpPr>
          <p:nvPr>
            <p:ph type="pic" sz="quarter" idx="14" hasCustomPrompt="1"/>
          </p:nvPr>
        </p:nvSpPr>
        <p:spPr>
          <a:xfrm>
            <a:off x="1260392" y="3985210"/>
            <a:ext cx="2347782" cy="1773040"/>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5" hasCustomPrompt="1"/>
          </p:nvPr>
        </p:nvSpPr>
        <p:spPr>
          <a:xfrm>
            <a:off x="3682316" y="3985210"/>
            <a:ext cx="2347782" cy="1773040"/>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sp>
        <p:nvSpPr>
          <p:cNvPr id="17" name="Picture Placeholder 2"/>
          <p:cNvSpPr>
            <a:spLocks noGrp="1"/>
          </p:cNvSpPr>
          <p:nvPr>
            <p:ph type="pic" sz="quarter" idx="16" hasCustomPrompt="1"/>
          </p:nvPr>
        </p:nvSpPr>
        <p:spPr>
          <a:xfrm>
            <a:off x="6104240" y="3985210"/>
            <a:ext cx="2347782" cy="1773040"/>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sp>
        <p:nvSpPr>
          <p:cNvPr id="18" name="Picture Placeholder 2"/>
          <p:cNvSpPr>
            <a:spLocks noGrp="1"/>
          </p:cNvSpPr>
          <p:nvPr>
            <p:ph type="pic" sz="quarter" idx="17" hasCustomPrompt="1"/>
          </p:nvPr>
        </p:nvSpPr>
        <p:spPr>
          <a:xfrm>
            <a:off x="8526164" y="3985210"/>
            <a:ext cx="2347782" cy="1773040"/>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charset="0"/>
                <a:ea typeface="Source Sans Pro" charset="0"/>
                <a:cs typeface="Source Sans Pro" charset="0"/>
              </a:defRPr>
            </a:lvl1pPr>
          </a:lstStyle>
          <a:p>
            <a:r>
              <a:rPr lang="en-US"/>
              <a:t>Drag &amp; Drop Image</a:t>
            </a:r>
          </a:p>
        </p:txBody>
      </p:sp>
      <p:sp>
        <p:nvSpPr>
          <p:cNvPr id="19" name="Title 1"/>
          <p:cNvSpPr>
            <a:spLocks noGrp="1"/>
          </p:cNvSpPr>
          <p:nvPr>
            <p:ph type="title"/>
          </p:nvPr>
        </p:nvSpPr>
        <p:spPr>
          <a:xfrm>
            <a:off x="838200" y="735829"/>
            <a:ext cx="10515600" cy="623414"/>
          </a:xfrm>
          <a:prstGeom prst="rect">
            <a:avLst/>
          </a:prstGeom>
        </p:spPr>
        <p:txBody>
          <a:bodyPr/>
          <a:lstStyle>
            <a:lvl1pPr>
              <a:defRPr sz="4000" b="1" i="0">
                <a:latin typeface="Source Sans Pro Black" charset="0"/>
                <a:ea typeface="Source Sans Pro Black" charset="0"/>
                <a:cs typeface="Source Sans Pro Black" charset="0"/>
              </a:defRPr>
            </a:lvl1pPr>
          </a:lstStyle>
          <a:p>
            <a:r>
              <a:rPr lang="en-US"/>
              <a:t>Click to edit Master title style</a:t>
            </a:r>
          </a:p>
        </p:txBody>
      </p:sp>
    </p:spTree>
    <p:extLst>
      <p:ext uri="{BB962C8B-B14F-4D97-AF65-F5344CB8AC3E}">
        <p14:creationId xmlns:p14="http://schemas.microsoft.com/office/powerpoint/2010/main" val="6962626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fografika">
    <p:spTree>
      <p:nvGrpSpPr>
        <p:cNvPr id="1" name=""/>
        <p:cNvGrpSpPr/>
        <p:nvPr/>
      </p:nvGrpSpPr>
      <p:grpSpPr>
        <a:xfrm>
          <a:off x="0" y="0"/>
          <a:ext cx="0" cy="0"/>
          <a:chOff x="0" y="0"/>
          <a:chExt cx="0" cy="0"/>
        </a:xfrm>
      </p:grpSpPr>
      <p:grpSp>
        <p:nvGrpSpPr>
          <p:cNvPr id="3" name="그룹 1">
            <a:extLst>
              <a:ext uri="{FF2B5EF4-FFF2-40B4-BE49-F238E27FC236}">
                <a16:creationId xmlns:a16="http://schemas.microsoft.com/office/drawing/2014/main" id="{535AF1A3-7121-43B6-98C7-A7C80077A183}"/>
              </a:ext>
            </a:extLst>
          </p:cNvPr>
          <p:cNvGrpSpPr/>
          <p:nvPr userDrawn="1"/>
        </p:nvGrpSpPr>
        <p:grpSpPr>
          <a:xfrm>
            <a:off x="180976" y="1371603"/>
            <a:ext cx="11830051" cy="5183821"/>
            <a:chOff x="123694" y="1196757"/>
            <a:chExt cx="11924807" cy="5183821"/>
          </a:xfrm>
        </p:grpSpPr>
        <p:sp>
          <p:nvSpPr>
            <p:cNvPr id="4" name="Isosceles Triangle 3">
              <a:extLst>
                <a:ext uri="{FF2B5EF4-FFF2-40B4-BE49-F238E27FC236}">
                  <a16:creationId xmlns:a16="http://schemas.microsoft.com/office/drawing/2014/main" id="{72A2E52F-538F-4478-B4A3-1E9C834B0024}"/>
                </a:ext>
              </a:extLst>
            </p:cNvPr>
            <p:cNvSpPr/>
            <p:nvPr userDrawn="1"/>
          </p:nvSpPr>
          <p:spPr>
            <a:xfrm rot="10800000" flipH="1" flipV="1">
              <a:off x="123694" y="3786163"/>
              <a:ext cx="11924804" cy="2589409"/>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5" name="Isosceles Triangle 4">
              <a:extLst>
                <a:ext uri="{FF2B5EF4-FFF2-40B4-BE49-F238E27FC236}">
                  <a16:creationId xmlns:a16="http://schemas.microsoft.com/office/drawing/2014/main" id="{07990EAD-70F4-4EC2-8A96-30B69D3EE300}"/>
                </a:ext>
              </a:extLst>
            </p:cNvPr>
            <p:cNvSpPr/>
            <p:nvPr userDrawn="1"/>
          </p:nvSpPr>
          <p:spPr>
            <a:xfrm rot="10800000" flipH="1">
              <a:off x="123697" y="1206278"/>
              <a:ext cx="11924804" cy="2589409"/>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6" name="Isosceles Triangle 5">
              <a:extLst>
                <a:ext uri="{FF2B5EF4-FFF2-40B4-BE49-F238E27FC236}">
                  <a16:creationId xmlns:a16="http://schemas.microsoft.com/office/drawing/2014/main" id="{841EEC90-3C5A-415C-BCB1-23918D3BE366}"/>
                </a:ext>
              </a:extLst>
            </p:cNvPr>
            <p:cNvSpPr/>
            <p:nvPr userDrawn="1"/>
          </p:nvSpPr>
          <p:spPr>
            <a:xfrm rot="5400000" flipH="1">
              <a:off x="524867" y="814838"/>
              <a:ext cx="5178816" cy="5952663"/>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7" name="Isosceles Triangle 6">
              <a:extLst>
                <a:ext uri="{FF2B5EF4-FFF2-40B4-BE49-F238E27FC236}">
                  <a16:creationId xmlns:a16="http://schemas.microsoft.com/office/drawing/2014/main" id="{FBDF61ED-0EB4-4083-B38A-B683AE7303CE}"/>
                </a:ext>
              </a:extLst>
            </p:cNvPr>
            <p:cNvSpPr/>
            <p:nvPr userDrawn="1"/>
          </p:nvSpPr>
          <p:spPr>
            <a:xfrm rot="16200000">
              <a:off x="6468245" y="809833"/>
              <a:ext cx="5178816" cy="5952663"/>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Arial Unicode MS"/>
                <a:cs typeface="+mn-cs"/>
              </a:endParaRPr>
            </a:p>
          </p:txBody>
        </p:sp>
      </p:grpSp>
      <p:grpSp>
        <p:nvGrpSpPr>
          <p:cNvPr id="8" name="Group 7">
            <a:extLst>
              <a:ext uri="{FF2B5EF4-FFF2-40B4-BE49-F238E27FC236}">
                <a16:creationId xmlns:a16="http://schemas.microsoft.com/office/drawing/2014/main" id="{80D25642-9E60-47AF-90D6-5E0DFBAC2CC4}"/>
              </a:ext>
            </a:extLst>
          </p:cNvPr>
          <p:cNvGrpSpPr/>
          <p:nvPr userDrawn="1"/>
        </p:nvGrpSpPr>
        <p:grpSpPr>
          <a:xfrm>
            <a:off x="5423013" y="2861769"/>
            <a:ext cx="1317217" cy="2450200"/>
            <a:chOff x="3627676" y="2002249"/>
            <a:chExt cx="1890220" cy="3516064"/>
          </a:xfrm>
        </p:grpSpPr>
        <p:sp>
          <p:nvSpPr>
            <p:cNvPr id="9" name="Rectangle 8">
              <a:extLst>
                <a:ext uri="{FF2B5EF4-FFF2-40B4-BE49-F238E27FC236}">
                  <a16:creationId xmlns:a16="http://schemas.microsoft.com/office/drawing/2014/main" id="{4FEA126C-517D-4085-9A7D-7AA90EEBE829}"/>
                </a:ext>
              </a:extLst>
            </p:cNvPr>
            <p:cNvSpPr/>
            <p:nvPr/>
          </p:nvSpPr>
          <p:spPr>
            <a:xfrm>
              <a:off x="3779912" y="2348880"/>
              <a:ext cx="1584176" cy="2736304"/>
            </a:xfrm>
            <a:prstGeom prst="rect">
              <a:avLst/>
            </a:prstGeom>
            <a:solidFill>
              <a:schemeClr val="bg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grpSp>
          <p:nvGrpSpPr>
            <p:cNvPr id="10" name="Group 9">
              <a:extLst>
                <a:ext uri="{FF2B5EF4-FFF2-40B4-BE49-F238E27FC236}">
                  <a16:creationId xmlns:a16="http://schemas.microsoft.com/office/drawing/2014/main" id="{E1B764DC-0008-45C1-8740-7CF00E5EFDB2}"/>
                </a:ext>
              </a:extLst>
            </p:cNvPr>
            <p:cNvGrpSpPr/>
            <p:nvPr/>
          </p:nvGrpSpPr>
          <p:grpSpPr>
            <a:xfrm>
              <a:off x="3627676" y="2002249"/>
              <a:ext cx="1890220" cy="3516064"/>
              <a:chOff x="701317" y="1844824"/>
              <a:chExt cx="2122487" cy="3948112"/>
            </a:xfrm>
            <a:solidFill>
              <a:schemeClr val="tx1">
                <a:lumMod val="75000"/>
                <a:lumOff val="25000"/>
              </a:schemeClr>
            </a:solidFill>
          </p:grpSpPr>
          <p:sp>
            <p:nvSpPr>
              <p:cNvPr id="11" name="Freeform 6">
                <a:extLst>
                  <a:ext uri="{FF2B5EF4-FFF2-40B4-BE49-F238E27FC236}">
                    <a16:creationId xmlns:a16="http://schemas.microsoft.com/office/drawing/2014/main" id="{93922084-72E2-49F8-90B6-5944E8CC0BBF}"/>
                  </a:ext>
                </a:extLst>
              </p:cNvPr>
              <p:cNvSpPr>
                <a:spLocks noEditPoints="1"/>
              </p:cNvSpPr>
              <p:nvPr/>
            </p:nvSpPr>
            <p:spPr bwMode="auto">
              <a:xfrm>
                <a:off x="701317" y="1844824"/>
                <a:ext cx="2122487" cy="3948112"/>
              </a:xfrm>
              <a:custGeom>
                <a:avLst/>
                <a:gdLst>
                  <a:gd name="T0" fmla="*/ 530 w 566"/>
                  <a:gd name="T1" fmla="*/ 0 h 1053"/>
                  <a:gd name="T2" fmla="*/ 36 w 566"/>
                  <a:gd name="T3" fmla="*/ 0 h 1053"/>
                  <a:gd name="T4" fmla="*/ 0 w 566"/>
                  <a:gd name="T5" fmla="*/ 36 h 1053"/>
                  <a:gd name="T6" fmla="*/ 0 w 566"/>
                  <a:gd name="T7" fmla="*/ 1017 h 1053"/>
                  <a:gd name="T8" fmla="*/ 36 w 566"/>
                  <a:gd name="T9" fmla="*/ 1053 h 1053"/>
                  <a:gd name="T10" fmla="*/ 530 w 566"/>
                  <a:gd name="T11" fmla="*/ 1053 h 1053"/>
                  <a:gd name="T12" fmla="*/ 566 w 566"/>
                  <a:gd name="T13" fmla="*/ 1017 h 1053"/>
                  <a:gd name="T14" fmla="*/ 566 w 566"/>
                  <a:gd name="T15" fmla="*/ 36 h 1053"/>
                  <a:gd name="T16" fmla="*/ 530 w 566"/>
                  <a:gd name="T17" fmla="*/ 0 h 1053"/>
                  <a:gd name="T18" fmla="*/ 520 w 566"/>
                  <a:gd name="T19" fmla="*/ 911 h 1053"/>
                  <a:gd name="T20" fmla="*/ 48 w 566"/>
                  <a:gd name="T21" fmla="*/ 911 h 1053"/>
                  <a:gd name="T22" fmla="*/ 48 w 566"/>
                  <a:gd name="T23" fmla="*/ 108 h 1053"/>
                  <a:gd name="T24" fmla="*/ 520 w 566"/>
                  <a:gd name="T25" fmla="*/ 108 h 1053"/>
                  <a:gd name="T26" fmla="*/ 520 w 566"/>
                  <a:gd name="T27" fmla="*/ 911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6" h="1053">
                    <a:moveTo>
                      <a:pt x="530" y="0"/>
                    </a:moveTo>
                    <a:cubicBezTo>
                      <a:pt x="36" y="0"/>
                      <a:pt x="36" y="0"/>
                      <a:pt x="36" y="0"/>
                    </a:cubicBezTo>
                    <a:cubicBezTo>
                      <a:pt x="16" y="0"/>
                      <a:pt x="0" y="16"/>
                      <a:pt x="0" y="36"/>
                    </a:cubicBezTo>
                    <a:cubicBezTo>
                      <a:pt x="0" y="1017"/>
                      <a:pt x="0" y="1017"/>
                      <a:pt x="0" y="1017"/>
                    </a:cubicBezTo>
                    <a:cubicBezTo>
                      <a:pt x="0" y="1037"/>
                      <a:pt x="16" y="1053"/>
                      <a:pt x="36" y="1053"/>
                    </a:cubicBezTo>
                    <a:cubicBezTo>
                      <a:pt x="530" y="1053"/>
                      <a:pt x="530" y="1053"/>
                      <a:pt x="530" y="1053"/>
                    </a:cubicBezTo>
                    <a:cubicBezTo>
                      <a:pt x="550" y="1053"/>
                      <a:pt x="566" y="1037"/>
                      <a:pt x="566" y="1017"/>
                    </a:cubicBezTo>
                    <a:cubicBezTo>
                      <a:pt x="566" y="36"/>
                      <a:pt x="566" y="36"/>
                      <a:pt x="566" y="36"/>
                    </a:cubicBezTo>
                    <a:cubicBezTo>
                      <a:pt x="566" y="16"/>
                      <a:pt x="550" y="0"/>
                      <a:pt x="530" y="0"/>
                    </a:cubicBezTo>
                    <a:close/>
                    <a:moveTo>
                      <a:pt x="520" y="911"/>
                    </a:moveTo>
                    <a:cubicBezTo>
                      <a:pt x="48" y="911"/>
                      <a:pt x="48" y="911"/>
                      <a:pt x="48" y="911"/>
                    </a:cubicBezTo>
                    <a:cubicBezTo>
                      <a:pt x="48" y="108"/>
                      <a:pt x="48" y="108"/>
                      <a:pt x="48" y="108"/>
                    </a:cubicBezTo>
                    <a:cubicBezTo>
                      <a:pt x="520" y="108"/>
                      <a:pt x="520" y="108"/>
                      <a:pt x="520" y="108"/>
                    </a:cubicBezTo>
                    <a:lnTo>
                      <a:pt x="520" y="911"/>
                    </a:lnTo>
                    <a:close/>
                  </a:path>
                </a:pathLst>
              </a:cu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2" name="Rounded Rectangle 31">
                <a:extLst>
                  <a:ext uri="{FF2B5EF4-FFF2-40B4-BE49-F238E27FC236}">
                    <a16:creationId xmlns:a16="http://schemas.microsoft.com/office/drawing/2014/main" id="{F298C65E-67D3-47A3-AF70-5D3D6CE02CFB}"/>
                  </a:ext>
                </a:extLst>
              </p:cNvPr>
              <p:cNvSpPr/>
              <p:nvPr/>
            </p:nvSpPr>
            <p:spPr>
              <a:xfrm>
                <a:off x="1582560" y="2042848"/>
                <a:ext cx="360000" cy="36000"/>
              </a:xfrm>
              <a:prstGeom prst="roundRect">
                <a:avLst>
                  <a:gd name="adj" fmla="val 50000"/>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3" name="Oval 12">
                <a:extLst>
                  <a:ext uri="{FF2B5EF4-FFF2-40B4-BE49-F238E27FC236}">
                    <a16:creationId xmlns:a16="http://schemas.microsoft.com/office/drawing/2014/main" id="{19710962-2923-4E1E-AE8F-C818B05C6EDE}"/>
                  </a:ext>
                </a:extLst>
              </p:cNvPr>
              <p:cNvSpPr/>
              <p:nvPr/>
            </p:nvSpPr>
            <p:spPr>
              <a:xfrm>
                <a:off x="1591410" y="5362110"/>
                <a:ext cx="342299" cy="342299"/>
              </a:xfrm>
              <a:prstGeom prst="ellipse">
                <a:avLst/>
              </a:prstGeom>
              <a:gradFill flip="none" rotWithShape="1">
                <a:gsLst>
                  <a:gs pos="0">
                    <a:schemeClr val="tx1">
                      <a:lumMod val="85000"/>
                      <a:lumOff val="15000"/>
                    </a:schemeClr>
                  </a:gs>
                  <a:gs pos="100000">
                    <a:schemeClr val="tx1">
                      <a:lumMod val="50000"/>
                      <a:lumOff val="50000"/>
                    </a:schemeClr>
                  </a:gs>
                </a:gsLst>
                <a:lin ang="13500000" scaled="1"/>
                <a:tileRect/>
              </a:gradFill>
              <a:ln w="12700">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a:ea typeface="Arial Unicode MS"/>
                  <a:cs typeface="+mn-cs"/>
                </a:endParaRPr>
              </a:p>
            </p:txBody>
          </p:sp>
        </p:grpSp>
      </p:grpSp>
      <p:grpSp>
        <p:nvGrpSpPr>
          <p:cNvPr id="14" name="Group 13">
            <a:extLst>
              <a:ext uri="{FF2B5EF4-FFF2-40B4-BE49-F238E27FC236}">
                <a16:creationId xmlns:a16="http://schemas.microsoft.com/office/drawing/2014/main" id="{C31A1F1A-31A0-42EE-BD5D-B1662AD3B892}"/>
              </a:ext>
            </a:extLst>
          </p:cNvPr>
          <p:cNvGrpSpPr/>
          <p:nvPr userDrawn="1"/>
        </p:nvGrpSpPr>
        <p:grpSpPr>
          <a:xfrm>
            <a:off x="4392377" y="4469499"/>
            <a:ext cx="3377387" cy="452041"/>
            <a:chOff x="2530378" y="4566395"/>
            <a:chExt cx="4057846" cy="543116"/>
          </a:xfrm>
        </p:grpSpPr>
        <p:sp>
          <p:nvSpPr>
            <p:cNvPr id="15" name="Rectangle 36">
              <a:extLst>
                <a:ext uri="{FF2B5EF4-FFF2-40B4-BE49-F238E27FC236}">
                  <a16:creationId xmlns:a16="http://schemas.microsoft.com/office/drawing/2014/main" id="{6D14A4BE-B454-4385-BFC4-8E5466F6CBC7}"/>
                </a:ext>
              </a:extLst>
            </p:cNvPr>
            <p:cNvSpPr/>
            <p:nvPr/>
          </p:nvSpPr>
          <p:spPr>
            <a:xfrm>
              <a:off x="5436096" y="4566396"/>
              <a:ext cx="1152128" cy="384367"/>
            </a:xfrm>
            <a:custGeom>
              <a:avLst/>
              <a:gdLst/>
              <a:ahLst/>
              <a:cxnLst/>
              <a:rect l="l" t="t" r="r" b="b"/>
              <a:pathLst>
                <a:path w="1152128" h="384367">
                  <a:moveTo>
                    <a:pt x="0" y="0"/>
                  </a:moveTo>
                  <a:lnTo>
                    <a:pt x="1145869" y="0"/>
                  </a:lnTo>
                  <a:lnTo>
                    <a:pt x="890752" y="182433"/>
                  </a:lnTo>
                  <a:lnTo>
                    <a:pt x="1152128" y="369343"/>
                  </a:lnTo>
                  <a:lnTo>
                    <a:pt x="1152128" y="384367"/>
                  </a:lnTo>
                  <a:lnTo>
                    <a:pt x="0" y="384367"/>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6" name="Parallelogram 11">
              <a:extLst>
                <a:ext uri="{FF2B5EF4-FFF2-40B4-BE49-F238E27FC236}">
                  <a16:creationId xmlns:a16="http://schemas.microsoft.com/office/drawing/2014/main" id="{08848B35-8612-4CC4-B09C-346850DE70C2}"/>
                </a:ext>
              </a:extLst>
            </p:cNvPr>
            <p:cNvSpPr/>
            <p:nvPr/>
          </p:nvSpPr>
          <p:spPr>
            <a:xfrm flipH="1">
              <a:off x="5431718" y="4566395"/>
              <a:ext cx="170329" cy="531943"/>
            </a:xfrm>
            <a:custGeom>
              <a:avLst/>
              <a:gdLst>
                <a:gd name="connsiteX0" fmla="*/ 0 w 432048"/>
                <a:gd name="connsiteY0" fmla="*/ 374100 h 374100"/>
                <a:gd name="connsiteX1" fmla="*/ 93525 w 432048"/>
                <a:gd name="connsiteY1" fmla="*/ 0 h 374100"/>
                <a:gd name="connsiteX2" fmla="*/ 432048 w 432048"/>
                <a:gd name="connsiteY2" fmla="*/ 0 h 374100"/>
                <a:gd name="connsiteX3" fmla="*/ 338523 w 432048"/>
                <a:gd name="connsiteY3" fmla="*/ 374100 h 374100"/>
                <a:gd name="connsiteX4" fmla="*/ 0 w 432048"/>
                <a:gd name="connsiteY4" fmla="*/ 374100 h 374100"/>
                <a:gd name="connsiteX0" fmla="*/ 0 w 432048"/>
                <a:gd name="connsiteY0" fmla="*/ 374100 h 542829"/>
                <a:gd name="connsiteX1" fmla="*/ 93525 w 432048"/>
                <a:gd name="connsiteY1" fmla="*/ 0 h 542829"/>
                <a:gd name="connsiteX2" fmla="*/ 432048 w 432048"/>
                <a:gd name="connsiteY2" fmla="*/ 0 h 542829"/>
                <a:gd name="connsiteX3" fmla="*/ 267766 w 432048"/>
                <a:gd name="connsiteY3" fmla="*/ 542829 h 542829"/>
                <a:gd name="connsiteX4" fmla="*/ 0 w 432048"/>
                <a:gd name="connsiteY4" fmla="*/ 374100 h 542829"/>
                <a:gd name="connsiteX0" fmla="*/ 0 w 432048"/>
                <a:gd name="connsiteY0" fmla="*/ 374100 h 531943"/>
                <a:gd name="connsiteX1" fmla="*/ 93525 w 432048"/>
                <a:gd name="connsiteY1" fmla="*/ 0 h 531943"/>
                <a:gd name="connsiteX2" fmla="*/ 432048 w 432048"/>
                <a:gd name="connsiteY2" fmla="*/ 0 h 531943"/>
                <a:gd name="connsiteX3" fmla="*/ 267766 w 432048"/>
                <a:gd name="connsiteY3" fmla="*/ 531943 h 531943"/>
                <a:gd name="connsiteX4" fmla="*/ 0 w 432048"/>
                <a:gd name="connsiteY4" fmla="*/ 374100 h 531943"/>
                <a:gd name="connsiteX0" fmla="*/ 0 w 426606"/>
                <a:gd name="connsiteY0" fmla="*/ 374100 h 531943"/>
                <a:gd name="connsiteX1" fmla="*/ 93525 w 426606"/>
                <a:gd name="connsiteY1" fmla="*/ 0 h 531943"/>
                <a:gd name="connsiteX2" fmla="*/ 426606 w 426606"/>
                <a:gd name="connsiteY2" fmla="*/ 348343 h 531943"/>
                <a:gd name="connsiteX3" fmla="*/ 267766 w 426606"/>
                <a:gd name="connsiteY3" fmla="*/ 531943 h 531943"/>
                <a:gd name="connsiteX4" fmla="*/ 0 w 426606"/>
                <a:gd name="connsiteY4" fmla="*/ 374100 h 531943"/>
                <a:gd name="connsiteX0" fmla="*/ 0 w 436425"/>
                <a:gd name="connsiteY0" fmla="*/ 374100 h 531943"/>
                <a:gd name="connsiteX1" fmla="*/ 436425 w 436425"/>
                <a:gd name="connsiteY1" fmla="*/ 0 h 531943"/>
                <a:gd name="connsiteX2" fmla="*/ 426606 w 436425"/>
                <a:gd name="connsiteY2" fmla="*/ 348343 h 531943"/>
                <a:gd name="connsiteX3" fmla="*/ 267766 w 436425"/>
                <a:gd name="connsiteY3" fmla="*/ 531943 h 531943"/>
                <a:gd name="connsiteX4" fmla="*/ 0 w 436425"/>
                <a:gd name="connsiteY4" fmla="*/ 374100 h 531943"/>
                <a:gd name="connsiteX0" fmla="*/ 15263 w 168659"/>
                <a:gd name="connsiteY0" fmla="*/ 161829 h 531943"/>
                <a:gd name="connsiteX1" fmla="*/ 168659 w 168659"/>
                <a:gd name="connsiteY1" fmla="*/ 0 h 531943"/>
                <a:gd name="connsiteX2" fmla="*/ 158840 w 168659"/>
                <a:gd name="connsiteY2" fmla="*/ 348343 h 531943"/>
                <a:gd name="connsiteX3" fmla="*/ 0 w 168659"/>
                <a:gd name="connsiteY3" fmla="*/ 531943 h 531943"/>
                <a:gd name="connsiteX4" fmla="*/ 15263 w 168659"/>
                <a:gd name="connsiteY4" fmla="*/ 161829 h 531943"/>
                <a:gd name="connsiteX0" fmla="*/ 15263 w 168659"/>
                <a:gd name="connsiteY0" fmla="*/ 161829 h 531943"/>
                <a:gd name="connsiteX1" fmla="*/ 168659 w 168659"/>
                <a:gd name="connsiteY1" fmla="*/ 0 h 531943"/>
                <a:gd name="connsiteX2" fmla="*/ 158840 w 168659"/>
                <a:gd name="connsiteY2" fmla="*/ 332014 h 531943"/>
                <a:gd name="connsiteX3" fmla="*/ 0 w 168659"/>
                <a:gd name="connsiteY3" fmla="*/ 531943 h 531943"/>
                <a:gd name="connsiteX4" fmla="*/ 15263 w 168659"/>
                <a:gd name="connsiteY4" fmla="*/ 161829 h 531943"/>
                <a:gd name="connsiteX0" fmla="*/ 0 w 170329"/>
                <a:gd name="connsiteY0" fmla="*/ 161829 h 531943"/>
                <a:gd name="connsiteX1" fmla="*/ 170329 w 170329"/>
                <a:gd name="connsiteY1" fmla="*/ 0 h 531943"/>
                <a:gd name="connsiteX2" fmla="*/ 160510 w 170329"/>
                <a:gd name="connsiteY2" fmla="*/ 332014 h 531943"/>
                <a:gd name="connsiteX3" fmla="*/ 1670 w 170329"/>
                <a:gd name="connsiteY3" fmla="*/ 531943 h 531943"/>
                <a:gd name="connsiteX4" fmla="*/ 0 w 170329"/>
                <a:gd name="connsiteY4" fmla="*/ 161829 h 531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329" h="531943">
                  <a:moveTo>
                    <a:pt x="0" y="161829"/>
                  </a:moveTo>
                  <a:lnTo>
                    <a:pt x="170329" y="0"/>
                  </a:lnTo>
                  <a:lnTo>
                    <a:pt x="160510" y="332014"/>
                  </a:lnTo>
                  <a:lnTo>
                    <a:pt x="1670" y="531943"/>
                  </a:lnTo>
                  <a:cubicBezTo>
                    <a:pt x="1113" y="408572"/>
                    <a:pt x="557" y="285200"/>
                    <a:pt x="0" y="161829"/>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7" name="Rectangle 36">
              <a:extLst>
                <a:ext uri="{FF2B5EF4-FFF2-40B4-BE49-F238E27FC236}">
                  <a16:creationId xmlns:a16="http://schemas.microsoft.com/office/drawing/2014/main" id="{E72C874C-7BC4-41D2-B1FE-60537EDAD208}"/>
                </a:ext>
              </a:extLst>
            </p:cNvPr>
            <p:cNvSpPr/>
            <p:nvPr/>
          </p:nvSpPr>
          <p:spPr>
            <a:xfrm flipH="1">
              <a:off x="2530378" y="4580597"/>
              <a:ext cx="1152128" cy="384367"/>
            </a:xfrm>
            <a:custGeom>
              <a:avLst/>
              <a:gdLst/>
              <a:ahLst/>
              <a:cxnLst/>
              <a:rect l="l" t="t" r="r" b="b"/>
              <a:pathLst>
                <a:path w="1152128" h="384367">
                  <a:moveTo>
                    <a:pt x="0" y="0"/>
                  </a:moveTo>
                  <a:lnTo>
                    <a:pt x="1145869" y="0"/>
                  </a:lnTo>
                  <a:lnTo>
                    <a:pt x="890752" y="182433"/>
                  </a:lnTo>
                  <a:lnTo>
                    <a:pt x="1152128" y="369343"/>
                  </a:lnTo>
                  <a:lnTo>
                    <a:pt x="1152128" y="384367"/>
                  </a:lnTo>
                  <a:lnTo>
                    <a:pt x="0" y="384367"/>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8" name="Parallelogram 11">
              <a:extLst>
                <a:ext uri="{FF2B5EF4-FFF2-40B4-BE49-F238E27FC236}">
                  <a16:creationId xmlns:a16="http://schemas.microsoft.com/office/drawing/2014/main" id="{BEDAA316-21CC-491F-B99F-0013B13DC180}"/>
                </a:ext>
              </a:extLst>
            </p:cNvPr>
            <p:cNvSpPr/>
            <p:nvPr/>
          </p:nvSpPr>
          <p:spPr>
            <a:xfrm>
              <a:off x="3518487" y="4577568"/>
              <a:ext cx="170329" cy="531943"/>
            </a:xfrm>
            <a:custGeom>
              <a:avLst/>
              <a:gdLst>
                <a:gd name="connsiteX0" fmla="*/ 0 w 432048"/>
                <a:gd name="connsiteY0" fmla="*/ 374100 h 374100"/>
                <a:gd name="connsiteX1" fmla="*/ 93525 w 432048"/>
                <a:gd name="connsiteY1" fmla="*/ 0 h 374100"/>
                <a:gd name="connsiteX2" fmla="*/ 432048 w 432048"/>
                <a:gd name="connsiteY2" fmla="*/ 0 h 374100"/>
                <a:gd name="connsiteX3" fmla="*/ 338523 w 432048"/>
                <a:gd name="connsiteY3" fmla="*/ 374100 h 374100"/>
                <a:gd name="connsiteX4" fmla="*/ 0 w 432048"/>
                <a:gd name="connsiteY4" fmla="*/ 374100 h 374100"/>
                <a:gd name="connsiteX0" fmla="*/ 0 w 432048"/>
                <a:gd name="connsiteY0" fmla="*/ 374100 h 542829"/>
                <a:gd name="connsiteX1" fmla="*/ 93525 w 432048"/>
                <a:gd name="connsiteY1" fmla="*/ 0 h 542829"/>
                <a:gd name="connsiteX2" fmla="*/ 432048 w 432048"/>
                <a:gd name="connsiteY2" fmla="*/ 0 h 542829"/>
                <a:gd name="connsiteX3" fmla="*/ 267766 w 432048"/>
                <a:gd name="connsiteY3" fmla="*/ 542829 h 542829"/>
                <a:gd name="connsiteX4" fmla="*/ 0 w 432048"/>
                <a:gd name="connsiteY4" fmla="*/ 374100 h 542829"/>
                <a:gd name="connsiteX0" fmla="*/ 0 w 432048"/>
                <a:gd name="connsiteY0" fmla="*/ 374100 h 531943"/>
                <a:gd name="connsiteX1" fmla="*/ 93525 w 432048"/>
                <a:gd name="connsiteY1" fmla="*/ 0 h 531943"/>
                <a:gd name="connsiteX2" fmla="*/ 432048 w 432048"/>
                <a:gd name="connsiteY2" fmla="*/ 0 h 531943"/>
                <a:gd name="connsiteX3" fmla="*/ 267766 w 432048"/>
                <a:gd name="connsiteY3" fmla="*/ 531943 h 531943"/>
                <a:gd name="connsiteX4" fmla="*/ 0 w 432048"/>
                <a:gd name="connsiteY4" fmla="*/ 374100 h 531943"/>
                <a:gd name="connsiteX0" fmla="*/ 0 w 426606"/>
                <a:gd name="connsiteY0" fmla="*/ 374100 h 531943"/>
                <a:gd name="connsiteX1" fmla="*/ 93525 w 426606"/>
                <a:gd name="connsiteY1" fmla="*/ 0 h 531943"/>
                <a:gd name="connsiteX2" fmla="*/ 426606 w 426606"/>
                <a:gd name="connsiteY2" fmla="*/ 348343 h 531943"/>
                <a:gd name="connsiteX3" fmla="*/ 267766 w 426606"/>
                <a:gd name="connsiteY3" fmla="*/ 531943 h 531943"/>
                <a:gd name="connsiteX4" fmla="*/ 0 w 426606"/>
                <a:gd name="connsiteY4" fmla="*/ 374100 h 531943"/>
                <a:gd name="connsiteX0" fmla="*/ 0 w 436425"/>
                <a:gd name="connsiteY0" fmla="*/ 374100 h 531943"/>
                <a:gd name="connsiteX1" fmla="*/ 436425 w 436425"/>
                <a:gd name="connsiteY1" fmla="*/ 0 h 531943"/>
                <a:gd name="connsiteX2" fmla="*/ 426606 w 436425"/>
                <a:gd name="connsiteY2" fmla="*/ 348343 h 531943"/>
                <a:gd name="connsiteX3" fmla="*/ 267766 w 436425"/>
                <a:gd name="connsiteY3" fmla="*/ 531943 h 531943"/>
                <a:gd name="connsiteX4" fmla="*/ 0 w 436425"/>
                <a:gd name="connsiteY4" fmla="*/ 374100 h 531943"/>
                <a:gd name="connsiteX0" fmla="*/ 15263 w 168659"/>
                <a:gd name="connsiteY0" fmla="*/ 161829 h 531943"/>
                <a:gd name="connsiteX1" fmla="*/ 168659 w 168659"/>
                <a:gd name="connsiteY1" fmla="*/ 0 h 531943"/>
                <a:gd name="connsiteX2" fmla="*/ 158840 w 168659"/>
                <a:gd name="connsiteY2" fmla="*/ 348343 h 531943"/>
                <a:gd name="connsiteX3" fmla="*/ 0 w 168659"/>
                <a:gd name="connsiteY3" fmla="*/ 531943 h 531943"/>
                <a:gd name="connsiteX4" fmla="*/ 15263 w 168659"/>
                <a:gd name="connsiteY4" fmla="*/ 161829 h 531943"/>
                <a:gd name="connsiteX0" fmla="*/ 15263 w 168659"/>
                <a:gd name="connsiteY0" fmla="*/ 161829 h 531943"/>
                <a:gd name="connsiteX1" fmla="*/ 168659 w 168659"/>
                <a:gd name="connsiteY1" fmla="*/ 0 h 531943"/>
                <a:gd name="connsiteX2" fmla="*/ 158840 w 168659"/>
                <a:gd name="connsiteY2" fmla="*/ 332014 h 531943"/>
                <a:gd name="connsiteX3" fmla="*/ 0 w 168659"/>
                <a:gd name="connsiteY3" fmla="*/ 531943 h 531943"/>
                <a:gd name="connsiteX4" fmla="*/ 15263 w 168659"/>
                <a:gd name="connsiteY4" fmla="*/ 161829 h 531943"/>
                <a:gd name="connsiteX0" fmla="*/ 0 w 170329"/>
                <a:gd name="connsiteY0" fmla="*/ 161829 h 531943"/>
                <a:gd name="connsiteX1" fmla="*/ 170329 w 170329"/>
                <a:gd name="connsiteY1" fmla="*/ 0 h 531943"/>
                <a:gd name="connsiteX2" fmla="*/ 160510 w 170329"/>
                <a:gd name="connsiteY2" fmla="*/ 332014 h 531943"/>
                <a:gd name="connsiteX3" fmla="*/ 1670 w 170329"/>
                <a:gd name="connsiteY3" fmla="*/ 531943 h 531943"/>
                <a:gd name="connsiteX4" fmla="*/ 0 w 170329"/>
                <a:gd name="connsiteY4" fmla="*/ 161829 h 531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329" h="531943">
                  <a:moveTo>
                    <a:pt x="0" y="161829"/>
                  </a:moveTo>
                  <a:lnTo>
                    <a:pt x="170329" y="0"/>
                  </a:lnTo>
                  <a:lnTo>
                    <a:pt x="160510" y="332014"/>
                  </a:lnTo>
                  <a:lnTo>
                    <a:pt x="1670" y="531943"/>
                  </a:lnTo>
                  <a:cubicBezTo>
                    <a:pt x="1113" y="408572"/>
                    <a:pt x="557" y="285200"/>
                    <a:pt x="0" y="161829"/>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9" name="Rectangle 18">
              <a:extLst>
                <a:ext uri="{FF2B5EF4-FFF2-40B4-BE49-F238E27FC236}">
                  <a16:creationId xmlns:a16="http://schemas.microsoft.com/office/drawing/2014/main" id="{42550EFE-1B37-492C-9AA0-C50A642D345F}"/>
                </a:ext>
              </a:extLst>
            </p:cNvPr>
            <p:cNvSpPr/>
            <p:nvPr/>
          </p:nvSpPr>
          <p:spPr>
            <a:xfrm>
              <a:off x="3518487" y="4725144"/>
              <a:ext cx="2088232" cy="38436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grpSp>
      <p:sp>
        <p:nvSpPr>
          <p:cNvPr id="20" name="Donut 24">
            <a:extLst>
              <a:ext uri="{FF2B5EF4-FFF2-40B4-BE49-F238E27FC236}">
                <a16:creationId xmlns:a16="http://schemas.microsoft.com/office/drawing/2014/main" id="{ED151670-6BDB-4E50-A33F-A6DFFCE2EE0D}"/>
              </a:ext>
            </a:extLst>
          </p:cNvPr>
          <p:cNvSpPr/>
          <p:nvPr userDrawn="1"/>
        </p:nvSpPr>
        <p:spPr>
          <a:xfrm>
            <a:off x="5864269" y="3323349"/>
            <a:ext cx="433604" cy="437134"/>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ea typeface="Arial Unicode MS"/>
              <a:cs typeface="+mn-cs"/>
            </a:endParaRPr>
          </a:p>
        </p:txBody>
      </p:sp>
      <p:sp>
        <p:nvSpPr>
          <p:cNvPr id="21" name="Rectangle 36">
            <a:extLst>
              <a:ext uri="{FF2B5EF4-FFF2-40B4-BE49-F238E27FC236}">
                <a16:creationId xmlns:a16="http://schemas.microsoft.com/office/drawing/2014/main" id="{7301B504-C126-4729-BDCF-EB39C6D45563}"/>
              </a:ext>
            </a:extLst>
          </p:cNvPr>
          <p:cNvSpPr/>
          <p:nvPr userDrawn="1"/>
        </p:nvSpPr>
        <p:spPr>
          <a:xfrm>
            <a:off x="1760191" y="3112581"/>
            <a:ext cx="411575" cy="344044"/>
          </a:xfrm>
          <a:custGeom>
            <a:avLst/>
            <a:gdLst/>
            <a:ahLst/>
            <a:cxnLst/>
            <a:rect l="l" t="t" r="r" b="b"/>
            <a:pathLst>
              <a:path w="3186824" h="2663936">
                <a:moveTo>
                  <a:pt x="2624444" y="2376100"/>
                </a:moveTo>
                <a:lnTo>
                  <a:pt x="2624444" y="2520100"/>
                </a:lnTo>
                <a:lnTo>
                  <a:pt x="2952463" y="2520100"/>
                </a:lnTo>
                <a:lnTo>
                  <a:pt x="2952463" y="2376100"/>
                </a:lnTo>
                <a:close/>
                <a:moveTo>
                  <a:pt x="210911" y="2376100"/>
                </a:moveTo>
                <a:lnTo>
                  <a:pt x="210911" y="2520100"/>
                </a:lnTo>
                <a:lnTo>
                  <a:pt x="538930" y="2520100"/>
                </a:lnTo>
                <a:lnTo>
                  <a:pt x="538930" y="2376100"/>
                </a:lnTo>
                <a:close/>
                <a:moveTo>
                  <a:pt x="2624444" y="2095269"/>
                </a:moveTo>
                <a:lnTo>
                  <a:pt x="2624444" y="2239269"/>
                </a:lnTo>
                <a:lnTo>
                  <a:pt x="2952463" y="2239269"/>
                </a:lnTo>
                <a:lnTo>
                  <a:pt x="2952463" y="2095269"/>
                </a:lnTo>
                <a:close/>
                <a:moveTo>
                  <a:pt x="210911" y="2095269"/>
                </a:moveTo>
                <a:lnTo>
                  <a:pt x="210911" y="2239269"/>
                </a:lnTo>
                <a:lnTo>
                  <a:pt x="538930" y="2239269"/>
                </a:lnTo>
                <a:lnTo>
                  <a:pt x="538930" y="2095269"/>
                </a:lnTo>
                <a:close/>
                <a:moveTo>
                  <a:pt x="2624444" y="1814436"/>
                </a:moveTo>
                <a:lnTo>
                  <a:pt x="2624444" y="1958436"/>
                </a:lnTo>
                <a:lnTo>
                  <a:pt x="2952463" y="1958436"/>
                </a:lnTo>
                <a:lnTo>
                  <a:pt x="2952463" y="1814436"/>
                </a:lnTo>
                <a:close/>
                <a:moveTo>
                  <a:pt x="210911" y="1814436"/>
                </a:moveTo>
                <a:lnTo>
                  <a:pt x="210911" y="1958436"/>
                </a:lnTo>
                <a:lnTo>
                  <a:pt x="538930" y="1958436"/>
                </a:lnTo>
                <a:lnTo>
                  <a:pt x="538930" y="1814436"/>
                </a:lnTo>
                <a:close/>
                <a:moveTo>
                  <a:pt x="2624444" y="1533603"/>
                </a:moveTo>
                <a:lnTo>
                  <a:pt x="2624444" y="1677603"/>
                </a:lnTo>
                <a:lnTo>
                  <a:pt x="2952463" y="1677603"/>
                </a:lnTo>
                <a:lnTo>
                  <a:pt x="2952463" y="1533603"/>
                </a:lnTo>
                <a:close/>
                <a:moveTo>
                  <a:pt x="210911" y="1533603"/>
                </a:moveTo>
                <a:lnTo>
                  <a:pt x="210911" y="1677603"/>
                </a:lnTo>
                <a:lnTo>
                  <a:pt x="538930" y="1677603"/>
                </a:lnTo>
                <a:lnTo>
                  <a:pt x="538930" y="1533603"/>
                </a:lnTo>
                <a:close/>
                <a:moveTo>
                  <a:pt x="2624444" y="1252770"/>
                </a:moveTo>
                <a:lnTo>
                  <a:pt x="2624444" y="1396770"/>
                </a:lnTo>
                <a:lnTo>
                  <a:pt x="2952463" y="1396770"/>
                </a:lnTo>
                <a:lnTo>
                  <a:pt x="2952463" y="1252770"/>
                </a:lnTo>
                <a:close/>
                <a:moveTo>
                  <a:pt x="210911" y="1252770"/>
                </a:moveTo>
                <a:lnTo>
                  <a:pt x="210911" y="1396770"/>
                </a:lnTo>
                <a:lnTo>
                  <a:pt x="538930" y="1396770"/>
                </a:lnTo>
                <a:lnTo>
                  <a:pt x="538930" y="1252770"/>
                </a:lnTo>
                <a:close/>
                <a:moveTo>
                  <a:pt x="2624444" y="971937"/>
                </a:moveTo>
                <a:lnTo>
                  <a:pt x="2624444" y="1115937"/>
                </a:lnTo>
                <a:lnTo>
                  <a:pt x="2952463" y="1115937"/>
                </a:lnTo>
                <a:lnTo>
                  <a:pt x="2952463" y="971937"/>
                </a:lnTo>
                <a:close/>
                <a:moveTo>
                  <a:pt x="210911" y="971937"/>
                </a:moveTo>
                <a:lnTo>
                  <a:pt x="210911" y="1115937"/>
                </a:lnTo>
                <a:lnTo>
                  <a:pt x="538930" y="1115937"/>
                </a:lnTo>
                <a:lnTo>
                  <a:pt x="538930" y="971937"/>
                </a:lnTo>
                <a:close/>
                <a:moveTo>
                  <a:pt x="2624444" y="691104"/>
                </a:moveTo>
                <a:lnTo>
                  <a:pt x="2624444" y="835104"/>
                </a:lnTo>
                <a:lnTo>
                  <a:pt x="2952463" y="835104"/>
                </a:lnTo>
                <a:lnTo>
                  <a:pt x="2952463" y="691104"/>
                </a:lnTo>
                <a:close/>
                <a:moveTo>
                  <a:pt x="210911" y="691104"/>
                </a:moveTo>
                <a:lnTo>
                  <a:pt x="210911" y="835104"/>
                </a:lnTo>
                <a:lnTo>
                  <a:pt x="538930" y="835104"/>
                </a:lnTo>
                <a:lnTo>
                  <a:pt x="538930" y="691104"/>
                </a:lnTo>
                <a:close/>
                <a:moveTo>
                  <a:pt x="988006" y="552354"/>
                </a:moveTo>
                <a:lnTo>
                  <a:pt x="988006" y="2111583"/>
                </a:lnTo>
                <a:lnTo>
                  <a:pt x="2332169" y="1331969"/>
                </a:lnTo>
                <a:close/>
                <a:moveTo>
                  <a:pt x="2624444" y="410271"/>
                </a:moveTo>
                <a:lnTo>
                  <a:pt x="2624444" y="554271"/>
                </a:lnTo>
                <a:lnTo>
                  <a:pt x="2952463" y="554271"/>
                </a:lnTo>
                <a:lnTo>
                  <a:pt x="2952463" y="410271"/>
                </a:lnTo>
                <a:close/>
                <a:moveTo>
                  <a:pt x="210911" y="410271"/>
                </a:moveTo>
                <a:lnTo>
                  <a:pt x="210911" y="554271"/>
                </a:lnTo>
                <a:lnTo>
                  <a:pt x="538930" y="554271"/>
                </a:lnTo>
                <a:lnTo>
                  <a:pt x="538930" y="410271"/>
                </a:lnTo>
                <a:close/>
                <a:moveTo>
                  <a:pt x="2624444" y="129438"/>
                </a:moveTo>
                <a:lnTo>
                  <a:pt x="2624444" y="273438"/>
                </a:lnTo>
                <a:lnTo>
                  <a:pt x="2952463" y="273438"/>
                </a:lnTo>
                <a:lnTo>
                  <a:pt x="2952463" y="129438"/>
                </a:lnTo>
                <a:close/>
                <a:moveTo>
                  <a:pt x="210911" y="129438"/>
                </a:moveTo>
                <a:lnTo>
                  <a:pt x="210911" y="273438"/>
                </a:lnTo>
                <a:lnTo>
                  <a:pt x="538930" y="273438"/>
                </a:lnTo>
                <a:lnTo>
                  <a:pt x="538930" y="129438"/>
                </a:lnTo>
                <a:close/>
                <a:moveTo>
                  <a:pt x="0" y="0"/>
                </a:moveTo>
                <a:lnTo>
                  <a:pt x="3186824" y="0"/>
                </a:lnTo>
                <a:lnTo>
                  <a:pt x="3186824" y="2663936"/>
                </a:lnTo>
                <a:lnTo>
                  <a:pt x="0" y="266393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Arial"/>
              <a:ea typeface="Arial Unicode MS"/>
              <a:cs typeface="+mn-cs"/>
            </a:endParaRPr>
          </a:p>
        </p:txBody>
      </p:sp>
      <p:sp>
        <p:nvSpPr>
          <p:cNvPr id="22" name="Rounded Rectangle 27">
            <a:extLst>
              <a:ext uri="{FF2B5EF4-FFF2-40B4-BE49-F238E27FC236}">
                <a16:creationId xmlns:a16="http://schemas.microsoft.com/office/drawing/2014/main" id="{E6CC2C57-9F5D-4D68-989E-F6D10B343BFB}"/>
              </a:ext>
            </a:extLst>
          </p:cNvPr>
          <p:cNvSpPr/>
          <p:nvPr userDrawn="1"/>
        </p:nvSpPr>
        <p:spPr>
          <a:xfrm>
            <a:off x="5875497" y="1726530"/>
            <a:ext cx="425043" cy="326490"/>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23" name="Rounded Rectangle 7">
            <a:extLst>
              <a:ext uri="{FF2B5EF4-FFF2-40B4-BE49-F238E27FC236}">
                <a16:creationId xmlns:a16="http://schemas.microsoft.com/office/drawing/2014/main" id="{5E71CC02-7EA9-44A7-BB3F-9A923366E74E}"/>
              </a:ext>
            </a:extLst>
          </p:cNvPr>
          <p:cNvSpPr/>
          <p:nvPr userDrawn="1"/>
        </p:nvSpPr>
        <p:spPr>
          <a:xfrm>
            <a:off x="9965322" y="3074553"/>
            <a:ext cx="432135" cy="372928"/>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24" name="Oval 21">
            <a:extLst>
              <a:ext uri="{FF2B5EF4-FFF2-40B4-BE49-F238E27FC236}">
                <a16:creationId xmlns:a16="http://schemas.microsoft.com/office/drawing/2014/main" id="{8C0D0499-4F9D-465B-807F-9F3DC9254C4D}"/>
              </a:ext>
            </a:extLst>
          </p:cNvPr>
          <p:cNvSpPr>
            <a:spLocks noChangeAspect="1"/>
          </p:cNvSpPr>
          <p:nvPr userDrawn="1"/>
        </p:nvSpPr>
        <p:spPr>
          <a:xfrm>
            <a:off x="5877405" y="5471595"/>
            <a:ext cx="425043" cy="428592"/>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Arial"/>
              <a:ea typeface="Arial Unicode MS"/>
              <a:cs typeface="+mn-cs"/>
            </a:endParaRPr>
          </a:p>
        </p:txBody>
      </p:sp>
      <p:sp>
        <p:nvSpPr>
          <p:cNvPr id="26" name="Title 1">
            <a:extLst>
              <a:ext uri="{FF2B5EF4-FFF2-40B4-BE49-F238E27FC236}">
                <a16:creationId xmlns:a16="http://schemas.microsoft.com/office/drawing/2014/main" id="{D928C8CF-717B-49CC-961F-131E5A16A3EE}"/>
              </a:ext>
            </a:extLst>
          </p:cNvPr>
          <p:cNvSpPr>
            <a:spLocks noGrp="1"/>
          </p:cNvSpPr>
          <p:nvPr>
            <p:ph type="title" hasCustomPrompt="1"/>
          </p:nvPr>
        </p:nvSpPr>
        <p:spPr>
          <a:xfrm>
            <a:off x="5055478" y="412032"/>
            <a:ext cx="2264715" cy="606749"/>
          </a:xfrm>
          <a:prstGeom prst="rect">
            <a:avLst/>
          </a:prstGeom>
        </p:spPr>
        <p:txBody>
          <a:bodyPr/>
          <a:lstStyle>
            <a:lvl1pPr>
              <a:defRPr>
                <a:solidFill>
                  <a:schemeClr val="tx1"/>
                </a:solidFill>
                <a:latin typeface="Calibri Light" panose="020F0302020204030204" pitchFamily="34" charset="0"/>
                <a:cs typeface="Calibri Light" panose="020F0302020204030204" pitchFamily="34" charset="0"/>
              </a:defRPr>
            </a:lvl1pPr>
          </a:lstStyle>
          <a:p>
            <a:r>
              <a:rPr lang="en-US" dirty="0"/>
              <a:t>&lt;</a:t>
            </a:r>
            <a:r>
              <a:rPr lang="sl-SI" dirty="0"/>
              <a:t>Naslov</a:t>
            </a:r>
            <a:r>
              <a:rPr lang="en-US" dirty="0"/>
              <a:t>&gt;</a:t>
            </a:r>
            <a:endParaRPr lang="sl-SI" dirty="0"/>
          </a:p>
        </p:txBody>
      </p:sp>
    </p:spTree>
    <p:extLst>
      <p:ext uri="{BB962C8B-B14F-4D97-AF65-F5344CB8AC3E}">
        <p14:creationId xmlns:p14="http://schemas.microsoft.com/office/powerpoint/2010/main" val="13279175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zalo">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920139EC-F55A-471E-8783-3C64EA8621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16" y="0"/>
            <a:ext cx="12189684" cy="6863817"/>
          </a:xfrm>
          <a:prstGeom prst="rect">
            <a:avLst/>
          </a:prstGeom>
        </p:spPr>
      </p:pic>
      <p:sp>
        <p:nvSpPr>
          <p:cNvPr id="67" name="Title 66">
            <a:extLst>
              <a:ext uri="{FF2B5EF4-FFF2-40B4-BE49-F238E27FC236}">
                <a16:creationId xmlns:a16="http://schemas.microsoft.com/office/drawing/2014/main" id="{5777B6C1-EBA6-44FB-98B8-19B4DA971B78}"/>
              </a:ext>
            </a:extLst>
          </p:cNvPr>
          <p:cNvSpPr>
            <a:spLocks noGrp="1"/>
          </p:cNvSpPr>
          <p:nvPr>
            <p:ph type="title" hasCustomPrompt="1"/>
          </p:nvPr>
        </p:nvSpPr>
        <p:spPr>
          <a:xfrm>
            <a:off x="838200" y="365125"/>
            <a:ext cx="4446864" cy="1807624"/>
          </a:xfrm>
        </p:spPr>
        <p:txBody>
          <a:bodyPr>
            <a:normAutofit/>
          </a:bodyPr>
          <a:lstStyle>
            <a:lvl1pPr>
              <a:defRPr sz="4400" b="1">
                <a:solidFill>
                  <a:schemeClr val="bg1"/>
                </a:solidFill>
              </a:defRPr>
            </a:lvl1pPr>
          </a:lstStyle>
          <a:p>
            <a:r>
              <a:rPr lang="en-US" dirty="0"/>
              <a:t>&lt;KAZALO&gt;</a:t>
            </a:r>
            <a:endParaRPr lang="sl-SI" dirty="0"/>
          </a:p>
        </p:txBody>
      </p:sp>
      <p:sp>
        <p:nvSpPr>
          <p:cNvPr id="69" name="Text Placeholder 68">
            <a:extLst>
              <a:ext uri="{FF2B5EF4-FFF2-40B4-BE49-F238E27FC236}">
                <a16:creationId xmlns:a16="http://schemas.microsoft.com/office/drawing/2014/main" id="{8EECC697-E91C-458A-9B78-029FE216A3B9}"/>
              </a:ext>
            </a:extLst>
          </p:cNvPr>
          <p:cNvSpPr>
            <a:spLocks noGrp="1"/>
          </p:cNvSpPr>
          <p:nvPr>
            <p:ph type="body" sz="quarter" idx="10" hasCustomPrompt="1"/>
          </p:nvPr>
        </p:nvSpPr>
        <p:spPr>
          <a:xfrm>
            <a:off x="7297739" y="569915"/>
            <a:ext cx="3951287" cy="371633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&lt;</a:t>
            </a:r>
            <a:r>
              <a:rPr lang="sl-SI" dirty="0"/>
              <a:t>Besedilo – prvi nivo</a:t>
            </a:r>
            <a:endParaRPr lang="en-US" dirty="0"/>
          </a:p>
          <a:p>
            <a:pPr lvl="1"/>
            <a:r>
              <a:rPr lang="sl-SI" dirty="0"/>
              <a:t>Besedilo – drugi nivo</a:t>
            </a:r>
            <a:endParaRPr lang="en-US" dirty="0"/>
          </a:p>
          <a:p>
            <a:pPr lvl="2"/>
            <a:r>
              <a:rPr lang="sl-SI" dirty="0"/>
              <a:t>Besedilo – tretji nivo</a:t>
            </a:r>
            <a:endParaRPr lang="en-US" dirty="0"/>
          </a:p>
          <a:p>
            <a:pPr lvl="3"/>
            <a:r>
              <a:rPr lang="sl-SI" dirty="0"/>
              <a:t>Besedilo – četrti nivo</a:t>
            </a:r>
            <a:endParaRPr lang="en-US" dirty="0"/>
          </a:p>
          <a:p>
            <a:pPr lvl="4"/>
            <a:r>
              <a:rPr lang="sl-SI" dirty="0"/>
              <a:t>Besedilo – peti nivo</a:t>
            </a:r>
            <a:r>
              <a:rPr lang="en-US" dirty="0"/>
              <a:t>&gt;</a:t>
            </a:r>
            <a:endParaRPr lang="sl-SI" dirty="0"/>
          </a:p>
        </p:txBody>
      </p:sp>
    </p:spTree>
    <p:extLst>
      <p:ext uri="{BB962C8B-B14F-4D97-AF65-F5344CB8AC3E}">
        <p14:creationId xmlns:p14="http://schemas.microsoft.com/office/powerpoint/2010/main" val="38568646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fografika_2">
    <p:spTree>
      <p:nvGrpSpPr>
        <p:cNvPr id="1" name=""/>
        <p:cNvGrpSpPr/>
        <p:nvPr/>
      </p:nvGrpSpPr>
      <p:grpSpPr>
        <a:xfrm>
          <a:off x="0" y="0"/>
          <a:ext cx="0" cy="0"/>
          <a:chOff x="0" y="0"/>
          <a:chExt cx="0" cy="0"/>
        </a:xfrm>
      </p:grpSpPr>
      <p:sp>
        <p:nvSpPr>
          <p:cNvPr id="4" name="Right Arrow 5">
            <a:extLst>
              <a:ext uri="{FF2B5EF4-FFF2-40B4-BE49-F238E27FC236}">
                <a16:creationId xmlns:a16="http://schemas.microsoft.com/office/drawing/2014/main" id="{1DD78801-071B-4CA6-9D86-ADA4210EF5D9}"/>
              </a:ext>
            </a:extLst>
          </p:cNvPr>
          <p:cNvSpPr/>
          <p:nvPr userDrawn="1"/>
        </p:nvSpPr>
        <p:spPr>
          <a:xfrm flipH="1">
            <a:off x="748643" y="1835012"/>
            <a:ext cx="8508720" cy="936104"/>
          </a:xfrm>
          <a:prstGeom prst="rightArrow">
            <a:avLst>
              <a:gd name="adj1" fmla="val 66050"/>
              <a:gd name="adj2" fmla="val 7567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5" name="Right Arrow 54">
            <a:extLst>
              <a:ext uri="{FF2B5EF4-FFF2-40B4-BE49-F238E27FC236}">
                <a16:creationId xmlns:a16="http://schemas.microsoft.com/office/drawing/2014/main" id="{CDE36309-345B-4A2D-B4CD-62582DFE6E40}"/>
              </a:ext>
            </a:extLst>
          </p:cNvPr>
          <p:cNvSpPr/>
          <p:nvPr userDrawn="1"/>
        </p:nvSpPr>
        <p:spPr>
          <a:xfrm flipH="1">
            <a:off x="1524797" y="2685122"/>
            <a:ext cx="7732567" cy="936104"/>
          </a:xfrm>
          <a:prstGeom prst="rightArrow">
            <a:avLst>
              <a:gd name="adj1" fmla="val 66050"/>
              <a:gd name="adj2" fmla="val 7567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6" name="Right Arrow 55">
            <a:extLst>
              <a:ext uri="{FF2B5EF4-FFF2-40B4-BE49-F238E27FC236}">
                <a16:creationId xmlns:a16="http://schemas.microsoft.com/office/drawing/2014/main" id="{85D0B514-034A-485B-91DB-9A1B99A313A4}"/>
              </a:ext>
            </a:extLst>
          </p:cNvPr>
          <p:cNvSpPr/>
          <p:nvPr userDrawn="1"/>
        </p:nvSpPr>
        <p:spPr>
          <a:xfrm flipH="1">
            <a:off x="2295696" y="3535232"/>
            <a:ext cx="6961667" cy="936104"/>
          </a:xfrm>
          <a:prstGeom prst="rightArrow">
            <a:avLst>
              <a:gd name="adj1" fmla="val 66050"/>
              <a:gd name="adj2" fmla="val 7567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7" name="Right Arrow 56">
            <a:extLst>
              <a:ext uri="{FF2B5EF4-FFF2-40B4-BE49-F238E27FC236}">
                <a16:creationId xmlns:a16="http://schemas.microsoft.com/office/drawing/2014/main" id="{C3E9A0ED-DEB7-4E58-A589-6BDD5A0E9DE5}"/>
              </a:ext>
            </a:extLst>
          </p:cNvPr>
          <p:cNvSpPr/>
          <p:nvPr userDrawn="1"/>
        </p:nvSpPr>
        <p:spPr>
          <a:xfrm flipH="1">
            <a:off x="3059393" y="4385342"/>
            <a:ext cx="6197968" cy="936104"/>
          </a:xfrm>
          <a:prstGeom prst="rightArrow">
            <a:avLst>
              <a:gd name="adj1" fmla="val 66050"/>
              <a:gd name="adj2" fmla="val 7567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grpSp>
        <p:nvGrpSpPr>
          <p:cNvPr id="8" name="Group 7">
            <a:extLst>
              <a:ext uri="{FF2B5EF4-FFF2-40B4-BE49-F238E27FC236}">
                <a16:creationId xmlns:a16="http://schemas.microsoft.com/office/drawing/2014/main" id="{E2B13937-4124-4AA4-A145-1BEE06536A1E}"/>
              </a:ext>
            </a:extLst>
          </p:cNvPr>
          <p:cNvGrpSpPr/>
          <p:nvPr userDrawn="1"/>
        </p:nvGrpSpPr>
        <p:grpSpPr>
          <a:xfrm>
            <a:off x="8033230" y="1658410"/>
            <a:ext cx="3295663" cy="3488970"/>
            <a:chOff x="5304777" y="1737360"/>
            <a:chExt cx="3295663" cy="3488970"/>
          </a:xfrm>
        </p:grpSpPr>
        <p:pic>
          <p:nvPicPr>
            <p:cNvPr id="9" name="Picture 2" descr="E:\002-KIMS BUSINESS\007-02-MaxPPT-Contents\151119-com-Computer Desk\png\노트북.png">
              <a:extLst>
                <a:ext uri="{FF2B5EF4-FFF2-40B4-BE49-F238E27FC236}">
                  <a16:creationId xmlns:a16="http://schemas.microsoft.com/office/drawing/2014/main" id="{7CDAAAB0-4313-49F6-AED0-94E7DB494F5F}"/>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rot="2748174">
              <a:off x="5081275" y="2280629"/>
              <a:ext cx="3169203" cy="2722199"/>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2">
              <a:extLst>
                <a:ext uri="{FF2B5EF4-FFF2-40B4-BE49-F238E27FC236}">
                  <a16:creationId xmlns:a16="http://schemas.microsoft.com/office/drawing/2014/main" id="{DE8D1F75-B502-4D92-8625-EFB0456A93CF}"/>
                </a:ext>
              </a:extLst>
            </p:cNvPr>
            <p:cNvSpPr/>
            <p:nvPr/>
          </p:nvSpPr>
          <p:spPr>
            <a:xfrm>
              <a:off x="6344920" y="1737360"/>
              <a:ext cx="2255520" cy="2438400"/>
            </a:xfrm>
            <a:custGeom>
              <a:avLst/>
              <a:gdLst>
                <a:gd name="connsiteX0" fmla="*/ 223520 w 2255520"/>
                <a:gd name="connsiteY0" fmla="*/ 0 h 2438400"/>
                <a:gd name="connsiteX1" fmla="*/ 2255520 w 2255520"/>
                <a:gd name="connsiteY1" fmla="*/ 2052320 h 2438400"/>
                <a:gd name="connsiteX2" fmla="*/ 1696720 w 2255520"/>
                <a:gd name="connsiteY2" fmla="*/ 2438400 h 2438400"/>
                <a:gd name="connsiteX3" fmla="*/ 0 w 2255520"/>
                <a:gd name="connsiteY3" fmla="*/ 716280 h 2438400"/>
                <a:gd name="connsiteX4" fmla="*/ 223520 w 2255520"/>
                <a:gd name="connsiteY4" fmla="*/ 0 h 243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5520" h="2438400">
                  <a:moveTo>
                    <a:pt x="223520" y="0"/>
                  </a:moveTo>
                  <a:lnTo>
                    <a:pt x="2255520" y="2052320"/>
                  </a:lnTo>
                  <a:lnTo>
                    <a:pt x="1696720" y="2438400"/>
                  </a:lnTo>
                  <a:lnTo>
                    <a:pt x="0" y="716280"/>
                  </a:lnTo>
                  <a:lnTo>
                    <a:pt x="223520" y="0"/>
                  </a:lnTo>
                  <a:close/>
                </a:path>
              </a:pathLst>
            </a:cu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grpSp>
      <p:sp>
        <p:nvSpPr>
          <p:cNvPr id="11" name="Rounded Rectangle 27">
            <a:extLst>
              <a:ext uri="{FF2B5EF4-FFF2-40B4-BE49-F238E27FC236}">
                <a16:creationId xmlns:a16="http://schemas.microsoft.com/office/drawing/2014/main" id="{FDEC4DAA-20FA-47D9-8CCA-A14ECF9B1411}"/>
              </a:ext>
            </a:extLst>
          </p:cNvPr>
          <p:cNvSpPr/>
          <p:nvPr userDrawn="1"/>
        </p:nvSpPr>
        <p:spPr>
          <a:xfrm>
            <a:off x="1945071" y="2998112"/>
            <a:ext cx="350627" cy="269329"/>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2" name="Rounded Rectangle 7">
            <a:extLst>
              <a:ext uri="{FF2B5EF4-FFF2-40B4-BE49-F238E27FC236}">
                <a16:creationId xmlns:a16="http://schemas.microsoft.com/office/drawing/2014/main" id="{1D54FC0A-E3D2-4360-A847-E5B9FAA6DFE2}"/>
              </a:ext>
            </a:extLst>
          </p:cNvPr>
          <p:cNvSpPr/>
          <p:nvPr userDrawn="1"/>
        </p:nvSpPr>
        <p:spPr>
          <a:xfrm>
            <a:off x="1138201" y="2101909"/>
            <a:ext cx="356479" cy="307637"/>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3" name="Rectangle 16">
            <a:extLst>
              <a:ext uri="{FF2B5EF4-FFF2-40B4-BE49-F238E27FC236}">
                <a16:creationId xmlns:a16="http://schemas.microsoft.com/office/drawing/2014/main" id="{B8B651E6-BDB5-4040-BDB1-AD97C52FD992}"/>
              </a:ext>
            </a:extLst>
          </p:cNvPr>
          <p:cNvSpPr/>
          <p:nvPr userDrawn="1"/>
        </p:nvSpPr>
        <p:spPr>
          <a:xfrm rot="2700000">
            <a:off x="3535284" y="4646525"/>
            <a:ext cx="250429" cy="448973"/>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4" name="Rectangle 9">
            <a:extLst>
              <a:ext uri="{FF2B5EF4-FFF2-40B4-BE49-F238E27FC236}">
                <a16:creationId xmlns:a16="http://schemas.microsoft.com/office/drawing/2014/main" id="{F6441C14-C220-4BC6-8DB1-E7CF4FCF6E9B}"/>
              </a:ext>
            </a:extLst>
          </p:cNvPr>
          <p:cNvSpPr/>
          <p:nvPr userDrawn="1"/>
        </p:nvSpPr>
        <p:spPr>
          <a:xfrm>
            <a:off x="2720248" y="3834336"/>
            <a:ext cx="339147" cy="317472"/>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9" name="Rectangle 18">
            <a:extLst>
              <a:ext uri="{FF2B5EF4-FFF2-40B4-BE49-F238E27FC236}">
                <a16:creationId xmlns:a16="http://schemas.microsoft.com/office/drawing/2014/main" id="{220C02D0-2652-4F04-921A-EE98D57585F6}"/>
              </a:ext>
            </a:extLst>
          </p:cNvPr>
          <p:cNvSpPr/>
          <p:nvPr userDrawn="1"/>
        </p:nvSpPr>
        <p:spPr>
          <a:xfrm>
            <a:off x="2" y="5860824"/>
            <a:ext cx="12191999" cy="99717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SI" sz="1800"/>
          </a:p>
        </p:txBody>
      </p:sp>
      <p:sp>
        <p:nvSpPr>
          <p:cNvPr id="17" name="Title 1">
            <a:extLst>
              <a:ext uri="{FF2B5EF4-FFF2-40B4-BE49-F238E27FC236}">
                <a16:creationId xmlns:a16="http://schemas.microsoft.com/office/drawing/2014/main" id="{834905AE-E687-474C-BAD3-7185B7497CB5}"/>
              </a:ext>
            </a:extLst>
          </p:cNvPr>
          <p:cNvSpPr>
            <a:spLocks noGrp="1"/>
          </p:cNvSpPr>
          <p:nvPr>
            <p:ph type="title" hasCustomPrompt="1"/>
          </p:nvPr>
        </p:nvSpPr>
        <p:spPr>
          <a:xfrm>
            <a:off x="5037894" y="411533"/>
            <a:ext cx="2240965" cy="606749"/>
          </a:xfrm>
          <a:prstGeom prst="rect">
            <a:avLst/>
          </a:prstGeom>
        </p:spPr>
        <p:txBody>
          <a:bodyPr/>
          <a:lstStyle>
            <a:lvl1pPr>
              <a:defRPr>
                <a:solidFill>
                  <a:schemeClr val="tx1"/>
                </a:solidFill>
                <a:latin typeface="Calibri Light" panose="020F0302020204030204" pitchFamily="34" charset="0"/>
                <a:cs typeface="Calibri Light" panose="020F0302020204030204" pitchFamily="34" charset="0"/>
              </a:defRPr>
            </a:lvl1pPr>
          </a:lstStyle>
          <a:p>
            <a:r>
              <a:rPr lang="en-US" dirty="0"/>
              <a:t>&lt;</a:t>
            </a:r>
            <a:r>
              <a:rPr lang="sl-SI" dirty="0"/>
              <a:t>Naslov</a:t>
            </a:r>
            <a:r>
              <a:rPr lang="en-US" dirty="0"/>
              <a:t>&gt;</a:t>
            </a:r>
            <a:endParaRPr lang="sl-SI" dirty="0"/>
          </a:p>
        </p:txBody>
      </p:sp>
      <p:sp>
        <p:nvSpPr>
          <p:cNvPr id="20" name="Text Placeholder 7">
            <a:extLst>
              <a:ext uri="{FF2B5EF4-FFF2-40B4-BE49-F238E27FC236}">
                <a16:creationId xmlns:a16="http://schemas.microsoft.com/office/drawing/2014/main" id="{D68A0E78-8189-4F82-AF0E-C57246A0744A}"/>
              </a:ext>
            </a:extLst>
          </p:cNvPr>
          <p:cNvSpPr>
            <a:spLocks noGrp="1"/>
          </p:cNvSpPr>
          <p:nvPr>
            <p:ph type="body" sz="quarter" idx="13" hasCustomPrompt="1"/>
          </p:nvPr>
        </p:nvSpPr>
        <p:spPr>
          <a:xfrm>
            <a:off x="1676577" y="2086617"/>
            <a:ext cx="4462395" cy="371510"/>
          </a:xfrm>
          <a:prstGeom prst="rect">
            <a:avLst/>
          </a:prstGeom>
        </p:spPr>
        <p:txBody>
          <a:bodyPr/>
          <a:lstStyle>
            <a:lvl1pPr>
              <a:defRPr sz="2000">
                <a:solidFill>
                  <a:schemeClr val="bg1"/>
                </a:solidFill>
              </a:defRPr>
            </a:lvl1pPr>
            <a:lvl4pPr>
              <a:defRPr/>
            </a:lvl4pPr>
            <a:lvl5pPr>
              <a:defRPr/>
            </a:lvl5pPr>
          </a:lstStyle>
          <a:p>
            <a:pPr lvl="0"/>
            <a:r>
              <a:rPr lang="en-US" dirty="0"/>
              <a:t>&lt;Text&gt;</a:t>
            </a:r>
            <a:endParaRPr lang="sl-SI" dirty="0"/>
          </a:p>
        </p:txBody>
      </p:sp>
      <p:sp>
        <p:nvSpPr>
          <p:cNvPr id="21" name="Text Placeholder 7">
            <a:extLst>
              <a:ext uri="{FF2B5EF4-FFF2-40B4-BE49-F238E27FC236}">
                <a16:creationId xmlns:a16="http://schemas.microsoft.com/office/drawing/2014/main" id="{3A90B3D8-8EC1-4E5C-B3B0-EEA003ADDC2E}"/>
              </a:ext>
            </a:extLst>
          </p:cNvPr>
          <p:cNvSpPr>
            <a:spLocks noGrp="1"/>
          </p:cNvSpPr>
          <p:nvPr>
            <p:ph type="body" sz="quarter" idx="14" hasCustomPrompt="1"/>
          </p:nvPr>
        </p:nvSpPr>
        <p:spPr>
          <a:xfrm>
            <a:off x="2539449" y="2967116"/>
            <a:ext cx="4462395" cy="371510"/>
          </a:xfrm>
          <a:prstGeom prst="rect">
            <a:avLst/>
          </a:prstGeom>
        </p:spPr>
        <p:txBody>
          <a:bodyPr/>
          <a:lstStyle>
            <a:lvl1pPr>
              <a:defRPr sz="2000">
                <a:solidFill>
                  <a:schemeClr val="bg1"/>
                </a:solidFill>
              </a:defRPr>
            </a:lvl1pPr>
            <a:lvl4pPr>
              <a:defRPr/>
            </a:lvl4pPr>
            <a:lvl5pPr>
              <a:defRPr/>
            </a:lvl5pPr>
          </a:lstStyle>
          <a:p>
            <a:pPr lvl="0"/>
            <a:r>
              <a:rPr lang="en-US" dirty="0"/>
              <a:t>&lt;Text&gt;</a:t>
            </a:r>
            <a:endParaRPr lang="sl-SI" dirty="0"/>
          </a:p>
        </p:txBody>
      </p:sp>
      <p:sp>
        <p:nvSpPr>
          <p:cNvPr id="22" name="Text Placeholder 7">
            <a:extLst>
              <a:ext uri="{FF2B5EF4-FFF2-40B4-BE49-F238E27FC236}">
                <a16:creationId xmlns:a16="http://schemas.microsoft.com/office/drawing/2014/main" id="{A7E36EB6-3BDA-4BDA-8A00-473298704B0C}"/>
              </a:ext>
            </a:extLst>
          </p:cNvPr>
          <p:cNvSpPr>
            <a:spLocks noGrp="1"/>
          </p:cNvSpPr>
          <p:nvPr>
            <p:ph type="body" sz="quarter" idx="15" hasCustomPrompt="1"/>
          </p:nvPr>
        </p:nvSpPr>
        <p:spPr>
          <a:xfrm>
            <a:off x="3229884" y="3821432"/>
            <a:ext cx="4462395" cy="371510"/>
          </a:xfrm>
          <a:prstGeom prst="rect">
            <a:avLst/>
          </a:prstGeom>
        </p:spPr>
        <p:txBody>
          <a:bodyPr/>
          <a:lstStyle>
            <a:lvl1pPr>
              <a:defRPr sz="2000">
                <a:solidFill>
                  <a:schemeClr val="bg1"/>
                </a:solidFill>
              </a:defRPr>
            </a:lvl1pPr>
            <a:lvl4pPr>
              <a:defRPr/>
            </a:lvl4pPr>
            <a:lvl5pPr>
              <a:defRPr/>
            </a:lvl5pPr>
          </a:lstStyle>
          <a:p>
            <a:pPr lvl="0"/>
            <a:r>
              <a:rPr lang="en-US" dirty="0"/>
              <a:t>&lt;Text&gt;</a:t>
            </a:r>
            <a:endParaRPr lang="sl-SI" dirty="0"/>
          </a:p>
        </p:txBody>
      </p:sp>
      <p:sp>
        <p:nvSpPr>
          <p:cNvPr id="23" name="Text Placeholder 7">
            <a:extLst>
              <a:ext uri="{FF2B5EF4-FFF2-40B4-BE49-F238E27FC236}">
                <a16:creationId xmlns:a16="http://schemas.microsoft.com/office/drawing/2014/main" id="{9A31D7DD-7004-47B1-9258-1FDEAA850745}"/>
              </a:ext>
            </a:extLst>
          </p:cNvPr>
          <p:cNvSpPr>
            <a:spLocks noGrp="1"/>
          </p:cNvSpPr>
          <p:nvPr>
            <p:ph type="body" sz="quarter" idx="16" hasCustomPrompt="1"/>
          </p:nvPr>
        </p:nvSpPr>
        <p:spPr>
          <a:xfrm>
            <a:off x="3974300" y="4685256"/>
            <a:ext cx="4462395" cy="371510"/>
          </a:xfrm>
          <a:prstGeom prst="rect">
            <a:avLst/>
          </a:prstGeom>
        </p:spPr>
        <p:txBody>
          <a:bodyPr/>
          <a:lstStyle>
            <a:lvl1pPr>
              <a:defRPr sz="2000">
                <a:solidFill>
                  <a:schemeClr val="bg1"/>
                </a:solidFill>
              </a:defRPr>
            </a:lvl1pPr>
            <a:lvl4pPr>
              <a:defRPr/>
            </a:lvl4pPr>
            <a:lvl5pPr>
              <a:defRPr/>
            </a:lvl5pPr>
          </a:lstStyle>
          <a:p>
            <a:pPr lvl="0"/>
            <a:r>
              <a:rPr lang="en-US" dirty="0"/>
              <a:t>&lt;Text&gt;</a:t>
            </a:r>
            <a:endParaRPr lang="sl-SI" dirty="0"/>
          </a:p>
        </p:txBody>
      </p:sp>
    </p:spTree>
    <p:extLst>
      <p:ext uri="{BB962C8B-B14F-4D97-AF65-F5344CB8AC3E}">
        <p14:creationId xmlns:p14="http://schemas.microsoft.com/office/powerpoint/2010/main" val="3241671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out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out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fografika_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62A3B4D-30ED-4222-B577-A4302B23E482}"/>
              </a:ext>
            </a:extLst>
          </p:cNvPr>
          <p:cNvGrpSpPr/>
          <p:nvPr userDrawn="1"/>
        </p:nvGrpSpPr>
        <p:grpSpPr>
          <a:xfrm>
            <a:off x="7378213" y="1017902"/>
            <a:ext cx="1261872" cy="4822196"/>
            <a:chOff x="5287114" y="1124744"/>
            <a:chExt cx="1613972" cy="4392488"/>
          </a:xfrm>
        </p:grpSpPr>
        <p:sp>
          <p:nvSpPr>
            <p:cNvPr id="3" name="Frame 2">
              <a:extLst>
                <a:ext uri="{FF2B5EF4-FFF2-40B4-BE49-F238E27FC236}">
                  <a16:creationId xmlns:a16="http://schemas.microsoft.com/office/drawing/2014/main" id="{4F455FB3-14D3-4EE1-A4EF-65E2BF3AF845}"/>
                </a:ext>
              </a:extLst>
            </p:cNvPr>
            <p:cNvSpPr/>
            <p:nvPr/>
          </p:nvSpPr>
          <p:spPr>
            <a:xfrm>
              <a:off x="5287114" y="4365104"/>
              <a:ext cx="1589142" cy="1152128"/>
            </a:xfrm>
            <a:prstGeom prst="frame">
              <a:avLst>
                <a:gd name="adj1" fmla="val 9763"/>
              </a:avLst>
            </a:prstGeom>
            <a:solidFill>
              <a:schemeClr val="accent5"/>
            </a:solidFill>
            <a:ln>
              <a:noFill/>
            </a:ln>
            <a:scene3d>
              <a:camera prst="isometricOffAxis2Top">
                <a:rot lat="18448671" lon="2370244" rev="18834421"/>
              </a:camera>
              <a:lightRig rig="sunrise" dir="t"/>
            </a:scene3d>
            <a:sp3d extrusionH="476250" contourW="12700">
              <a:extrusionClr>
                <a:schemeClr val="accent5"/>
              </a:extrusionClr>
              <a:contourClr>
                <a:schemeClr val="accent5"/>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Arial Unicode MS"/>
                <a:cs typeface="+mn-cs"/>
              </a:endParaRPr>
            </a:p>
          </p:txBody>
        </p:sp>
        <p:sp>
          <p:nvSpPr>
            <p:cNvPr id="4" name="Frame 3">
              <a:extLst>
                <a:ext uri="{FF2B5EF4-FFF2-40B4-BE49-F238E27FC236}">
                  <a16:creationId xmlns:a16="http://schemas.microsoft.com/office/drawing/2014/main" id="{B68E0777-5BE8-4C27-B67E-967D8DBB6668}"/>
                </a:ext>
              </a:extLst>
            </p:cNvPr>
            <p:cNvSpPr/>
            <p:nvPr/>
          </p:nvSpPr>
          <p:spPr>
            <a:xfrm>
              <a:off x="5292080" y="3717032"/>
              <a:ext cx="1589142" cy="1152128"/>
            </a:xfrm>
            <a:prstGeom prst="frame">
              <a:avLst>
                <a:gd name="adj1" fmla="val 9763"/>
              </a:avLst>
            </a:prstGeom>
            <a:solidFill>
              <a:schemeClr val="accent6"/>
            </a:solidFill>
            <a:ln>
              <a:noFill/>
            </a:ln>
            <a:scene3d>
              <a:camera prst="isometricOffAxis2Top">
                <a:rot lat="18448671" lon="2370244" rev="18834421"/>
              </a:camera>
              <a:lightRig rig="sunrise" dir="t"/>
            </a:scene3d>
            <a:sp3d extrusionH="476250" contourW="12700">
              <a:extrusionClr>
                <a:schemeClr val="accent6"/>
              </a:extrusionClr>
              <a:contourClr>
                <a:schemeClr val="accent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Arial"/>
                <a:ea typeface="Arial Unicode MS"/>
                <a:cs typeface="+mn-cs"/>
              </a:endParaRPr>
            </a:p>
          </p:txBody>
        </p:sp>
        <p:sp>
          <p:nvSpPr>
            <p:cNvPr id="5" name="Frame 4">
              <a:extLst>
                <a:ext uri="{FF2B5EF4-FFF2-40B4-BE49-F238E27FC236}">
                  <a16:creationId xmlns:a16="http://schemas.microsoft.com/office/drawing/2014/main" id="{5D50035A-E97C-462E-9544-327458D1DE64}"/>
                </a:ext>
              </a:extLst>
            </p:cNvPr>
            <p:cNvSpPr/>
            <p:nvPr/>
          </p:nvSpPr>
          <p:spPr>
            <a:xfrm>
              <a:off x="5297046" y="3068960"/>
              <a:ext cx="1589142" cy="1152128"/>
            </a:xfrm>
            <a:prstGeom prst="frame">
              <a:avLst>
                <a:gd name="adj1" fmla="val 9763"/>
              </a:avLst>
            </a:prstGeom>
            <a:solidFill>
              <a:schemeClr val="accent1"/>
            </a:solidFill>
            <a:ln>
              <a:noFill/>
            </a:ln>
            <a:scene3d>
              <a:camera prst="isometricOffAxis2Top">
                <a:rot lat="18448671" lon="2370244" rev="18834421"/>
              </a:camera>
              <a:lightRig rig="sunrise" dir="t"/>
            </a:scene3d>
            <a:sp3d extrusionH="476250" contourW="12700">
              <a:extrusionClr>
                <a:schemeClr val="accent1"/>
              </a:extrusionClr>
              <a:contourClr>
                <a:schemeClr val="accent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Arial Unicode MS"/>
                <a:cs typeface="+mn-cs"/>
              </a:endParaRPr>
            </a:p>
          </p:txBody>
        </p:sp>
        <p:sp>
          <p:nvSpPr>
            <p:cNvPr id="6" name="Frame 5">
              <a:extLst>
                <a:ext uri="{FF2B5EF4-FFF2-40B4-BE49-F238E27FC236}">
                  <a16:creationId xmlns:a16="http://schemas.microsoft.com/office/drawing/2014/main" id="{50BA23C5-2668-486E-9E8C-D1D893498008}"/>
                </a:ext>
              </a:extLst>
            </p:cNvPr>
            <p:cNvSpPr/>
            <p:nvPr/>
          </p:nvSpPr>
          <p:spPr>
            <a:xfrm>
              <a:off x="5302012" y="2420888"/>
              <a:ext cx="1589142" cy="1152128"/>
            </a:xfrm>
            <a:prstGeom prst="frame">
              <a:avLst>
                <a:gd name="adj1" fmla="val 9763"/>
              </a:avLst>
            </a:prstGeom>
            <a:solidFill>
              <a:schemeClr val="accent2"/>
            </a:solidFill>
            <a:ln>
              <a:noFill/>
            </a:ln>
            <a:scene3d>
              <a:camera prst="isometricOffAxis2Top">
                <a:rot lat="18448671" lon="2370244" rev="18834421"/>
              </a:camera>
              <a:lightRig rig="sunrise" dir="t"/>
            </a:scene3d>
            <a:sp3d extrusionH="476250" contourW="12700">
              <a:extrusionClr>
                <a:schemeClr val="accent2"/>
              </a:extrusionClr>
              <a:contourClr>
                <a:schemeClr val="accent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Arial Unicode MS"/>
                <a:cs typeface="+mn-cs"/>
              </a:endParaRPr>
            </a:p>
          </p:txBody>
        </p:sp>
        <p:sp>
          <p:nvSpPr>
            <p:cNvPr id="7" name="Frame 6">
              <a:extLst>
                <a:ext uri="{FF2B5EF4-FFF2-40B4-BE49-F238E27FC236}">
                  <a16:creationId xmlns:a16="http://schemas.microsoft.com/office/drawing/2014/main" id="{0DAC1C81-27C0-47F3-BEE3-87F064F42D81}"/>
                </a:ext>
              </a:extLst>
            </p:cNvPr>
            <p:cNvSpPr/>
            <p:nvPr/>
          </p:nvSpPr>
          <p:spPr>
            <a:xfrm>
              <a:off x="5306978" y="1772816"/>
              <a:ext cx="1589142" cy="1152128"/>
            </a:xfrm>
            <a:prstGeom prst="frame">
              <a:avLst>
                <a:gd name="adj1" fmla="val 9763"/>
              </a:avLst>
            </a:prstGeom>
            <a:solidFill>
              <a:schemeClr val="accent3"/>
            </a:solidFill>
            <a:ln>
              <a:noFill/>
            </a:ln>
            <a:scene3d>
              <a:camera prst="isometricOffAxis2Top">
                <a:rot lat="18448671" lon="2370244" rev="18834421"/>
              </a:camera>
              <a:lightRig rig="sunrise" dir="t"/>
            </a:scene3d>
            <a:sp3d extrusionH="476250" contourW="12700">
              <a:extrusionClr>
                <a:schemeClr val="accent3"/>
              </a:extrusionClr>
              <a:contourClr>
                <a:schemeClr val="accent3"/>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Arial"/>
                <a:ea typeface="Arial Unicode MS"/>
                <a:cs typeface="+mn-cs"/>
              </a:endParaRPr>
            </a:p>
          </p:txBody>
        </p:sp>
        <p:sp>
          <p:nvSpPr>
            <p:cNvPr id="8" name="Frame 7">
              <a:extLst>
                <a:ext uri="{FF2B5EF4-FFF2-40B4-BE49-F238E27FC236}">
                  <a16:creationId xmlns:a16="http://schemas.microsoft.com/office/drawing/2014/main" id="{5076F31C-5E74-4557-870E-F67DA17040FC}"/>
                </a:ext>
              </a:extLst>
            </p:cNvPr>
            <p:cNvSpPr/>
            <p:nvPr/>
          </p:nvSpPr>
          <p:spPr>
            <a:xfrm>
              <a:off x="5311944" y="1124744"/>
              <a:ext cx="1589142" cy="1152128"/>
            </a:xfrm>
            <a:prstGeom prst="frame">
              <a:avLst>
                <a:gd name="adj1" fmla="val 9763"/>
              </a:avLst>
            </a:prstGeom>
            <a:solidFill>
              <a:schemeClr val="accent4"/>
            </a:solidFill>
            <a:ln>
              <a:noFill/>
            </a:ln>
            <a:scene3d>
              <a:camera prst="isometricOffAxis2Top">
                <a:rot lat="18448671" lon="2370244" rev="18834421"/>
              </a:camera>
              <a:lightRig rig="sunrise" dir="t"/>
            </a:scene3d>
            <a:sp3d extrusionH="476250" contourW="12700">
              <a:extrusionClr>
                <a:schemeClr val="accent4"/>
              </a:extrusionClr>
              <a:contourClr>
                <a:schemeClr val="accent4"/>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Arial"/>
                <a:ea typeface="Arial Unicode MS"/>
                <a:cs typeface="+mn-cs"/>
              </a:endParaRPr>
            </a:p>
          </p:txBody>
        </p:sp>
      </p:grpSp>
      <p:sp>
        <p:nvSpPr>
          <p:cNvPr id="10" name="Rectangle 9">
            <a:extLst>
              <a:ext uri="{FF2B5EF4-FFF2-40B4-BE49-F238E27FC236}">
                <a16:creationId xmlns:a16="http://schemas.microsoft.com/office/drawing/2014/main" id="{1430A1FC-DA3E-454E-8E83-6D4F53C657AE}"/>
              </a:ext>
            </a:extLst>
          </p:cNvPr>
          <p:cNvSpPr/>
          <p:nvPr userDrawn="1"/>
        </p:nvSpPr>
        <p:spPr>
          <a:xfrm>
            <a:off x="1" y="0"/>
            <a:ext cx="4692651" cy="6858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SI" sz="1800"/>
          </a:p>
        </p:txBody>
      </p:sp>
      <p:sp>
        <p:nvSpPr>
          <p:cNvPr id="12" name="Title 1">
            <a:extLst>
              <a:ext uri="{FF2B5EF4-FFF2-40B4-BE49-F238E27FC236}">
                <a16:creationId xmlns:a16="http://schemas.microsoft.com/office/drawing/2014/main" id="{3853403F-D781-45FB-8328-3C19C59A6DB5}"/>
              </a:ext>
            </a:extLst>
          </p:cNvPr>
          <p:cNvSpPr>
            <a:spLocks noGrp="1"/>
          </p:cNvSpPr>
          <p:nvPr>
            <p:ph type="title" hasCustomPrompt="1"/>
          </p:nvPr>
        </p:nvSpPr>
        <p:spPr>
          <a:xfrm>
            <a:off x="415783" y="411153"/>
            <a:ext cx="2339292" cy="606749"/>
          </a:xfrm>
          <a:prstGeom prst="rect">
            <a:avLst/>
          </a:prstGeom>
        </p:spPr>
        <p:txBody>
          <a:bodyPr/>
          <a:lstStyle>
            <a:lvl1pPr>
              <a:defRPr>
                <a:solidFill>
                  <a:schemeClr val="bg1"/>
                </a:solidFill>
                <a:latin typeface="Calibri Light" panose="020F0302020204030204" pitchFamily="34" charset="0"/>
                <a:cs typeface="Calibri Light" panose="020F0302020204030204" pitchFamily="34" charset="0"/>
              </a:defRPr>
            </a:lvl1pPr>
          </a:lstStyle>
          <a:p>
            <a:r>
              <a:rPr lang="en-US" dirty="0"/>
              <a:t>&lt;</a:t>
            </a:r>
            <a:r>
              <a:rPr lang="sl-SI" dirty="0"/>
              <a:t>Naslov</a:t>
            </a:r>
            <a:r>
              <a:rPr lang="en-US" dirty="0"/>
              <a:t>&gt;</a:t>
            </a:r>
            <a:endParaRPr lang="sl-SI" dirty="0"/>
          </a:p>
        </p:txBody>
      </p:sp>
      <p:sp>
        <p:nvSpPr>
          <p:cNvPr id="18" name="Title 1">
            <a:extLst>
              <a:ext uri="{FF2B5EF4-FFF2-40B4-BE49-F238E27FC236}">
                <a16:creationId xmlns:a16="http://schemas.microsoft.com/office/drawing/2014/main" id="{644C160F-CC21-4B91-B985-067510B9D890}"/>
              </a:ext>
            </a:extLst>
          </p:cNvPr>
          <p:cNvSpPr txBox="1">
            <a:spLocks/>
          </p:cNvSpPr>
          <p:nvPr userDrawn="1"/>
        </p:nvSpPr>
        <p:spPr>
          <a:xfrm>
            <a:off x="7598299" y="1998978"/>
            <a:ext cx="334532" cy="310441"/>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dirty="0">
                <a:solidFill>
                  <a:schemeClr val="bg1"/>
                </a:solidFill>
                <a:latin typeface="Calibri Light" panose="020F0302020204030204" pitchFamily="34" charset="0"/>
                <a:cs typeface="Calibri Light" panose="020F0302020204030204" pitchFamily="34" charset="0"/>
              </a:rPr>
              <a:t>1</a:t>
            </a:r>
            <a:endParaRPr lang="sl-SI" sz="1400" dirty="0">
              <a:solidFill>
                <a:schemeClr val="bg1"/>
              </a:solidFill>
              <a:latin typeface="Calibri Light" panose="020F0302020204030204" pitchFamily="34" charset="0"/>
              <a:cs typeface="Calibri Light" panose="020F0302020204030204" pitchFamily="34" charset="0"/>
            </a:endParaRPr>
          </a:p>
        </p:txBody>
      </p:sp>
      <p:sp>
        <p:nvSpPr>
          <p:cNvPr id="20" name="Title 1">
            <a:extLst>
              <a:ext uri="{FF2B5EF4-FFF2-40B4-BE49-F238E27FC236}">
                <a16:creationId xmlns:a16="http://schemas.microsoft.com/office/drawing/2014/main" id="{8EFD8C75-3954-4EDF-9978-869476213E34}"/>
              </a:ext>
            </a:extLst>
          </p:cNvPr>
          <p:cNvSpPr txBox="1">
            <a:spLocks/>
          </p:cNvSpPr>
          <p:nvPr userDrawn="1"/>
        </p:nvSpPr>
        <p:spPr>
          <a:xfrm>
            <a:off x="7598299" y="2706992"/>
            <a:ext cx="334532" cy="310441"/>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dirty="0">
                <a:solidFill>
                  <a:schemeClr val="bg1"/>
                </a:solidFill>
                <a:latin typeface="Calibri Light" panose="020F0302020204030204" pitchFamily="34" charset="0"/>
                <a:cs typeface="Calibri Light" panose="020F0302020204030204" pitchFamily="34" charset="0"/>
              </a:rPr>
              <a:t>2</a:t>
            </a:r>
            <a:endParaRPr lang="sl-SI" sz="1400" dirty="0">
              <a:solidFill>
                <a:schemeClr val="bg1"/>
              </a:solidFill>
              <a:latin typeface="Calibri Light" panose="020F0302020204030204" pitchFamily="34" charset="0"/>
              <a:cs typeface="Calibri Light" panose="020F0302020204030204" pitchFamily="34" charset="0"/>
            </a:endParaRPr>
          </a:p>
        </p:txBody>
      </p:sp>
      <p:sp>
        <p:nvSpPr>
          <p:cNvPr id="21" name="Title 1">
            <a:extLst>
              <a:ext uri="{FF2B5EF4-FFF2-40B4-BE49-F238E27FC236}">
                <a16:creationId xmlns:a16="http://schemas.microsoft.com/office/drawing/2014/main" id="{3885FF12-7296-45F2-8596-E16E8AC30A00}"/>
              </a:ext>
            </a:extLst>
          </p:cNvPr>
          <p:cNvSpPr txBox="1">
            <a:spLocks/>
          </p:cNvSpPr>
          <p:nvPr userDrawn="1"/>
        </p:nvSpPr>
        <p:spPr>
          <a:xfrm>
            <a:off x="7598299" y="3425290"/>
            <a:ext cx="334532" cy="310441"/>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dirty="0">
                <a:solidFill>
                  <a:schemeClr val="bg1"/>
                </a:solidFill>
                <a:latin typeface="Calibri Light" panose="020F0302020204030204" pitchFamily="34" charset="0"/>
                <a:cs typeface="Calibri Light" panose="020F0302020204030204" pitchFamily="34" charset="0"/>
              </a:rPr>
              <a:t>3</a:t>
            </a:r>
            <a:endParaRPr lang="sl-SI" sz="1400" dirty="0">
              <a:solidFill>
                <a:schemeClr val="bg1"/>
              </a:solidFill>
              <a:latin typeface="Calibri Light" panose="020F0302020204030204" pitchFamily="34" charset="0"/>
              <a:cs typeface="Calibri Light" panose="020F0302020204030204" pitchFamily="34" charset="0"/>
            </a:endParaRPr>
          </a:p>
        </p:txBody>
      </p:sp>
      <p:sp>
        <p:nvSpPr>
          <p:cNvPr id="22" name="Title 1">
            <a:extLst>
              <a:ext uri="{FF2B5EF4-FFF2-40B4-BE49-F238E27FC236}">
                <a16:creationId xmlns:a16="http://schemas.microsoft.com/office/drawing/2014/main" id="{FA708BAC-C1A9-4875-B659-45A1AAB3D6CE}"/>
              </a:ext>
            </a:extLst>
          </p:cNvPr>
          <p:cNvSpPr txBox="1">
            <a:spLocks/>
          </p:cNvSpPr>
          <p:nvPr userDrawn="1"/>
        </p:nvSpPr>
        <p:spPr>
          <a:xfrm>
            <a:off x="7598299" y="4136761"/>
            <a:ext cx="334532" cy="310441"/>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dirty="0">
                <a:solidFill>
                  <a:schemeClr val="bg1"/>
                </a:solidFill>
                <a:latin typeface="Calibri Light" panose="020F0302020204030204" pitchFamily="34" charset="0"/>
                <a:cs typeface="Calibri Light" panose="020F0302020204030204" pitchFamily="34" charset="0"/>
              </a:rPr>
              <a:t>4</a:t>
            </a:r>
            <a:endParaRPr lang="sl-SI" sz="1400" dirty="0">
              <a:solidFill>
                <a:schemeClr val="bg1"/>
              </a:solidFill>
              <a:latin typeface="Calibri Light" panose="020F0302020204030204" pitchFamily="34" charset="0"/>
              <a:cs typeface="Calibri Light" panose="020F0302020204030204" pitchFamily="34" charset="0"/>
            </a:endParaRPr>
          </a:p>
        </p:txBody>
      </p:sp>
      <p:sp>
        <p:nvSpPr>
          <p:cNvPr id="23" name="Title 1">
            <a:extLst>
              <a:ext uri="{FF2B5EF4-FFF2-40B4-BE49-F238E27FC236}">
                <a16:creationId xmlns:a16="http://schemas.microsoft.com/office/drawing/2014/main" id="{B3A10DB6-CBD1-4079-83C4-361D8302254C}"/>
              </a:ext>
            </a:extLst>
          </p:cNvPr>
          <p:cNvSpPr txBox="1">
            <a:spLocks/>
          </p:cNvSpPr>
          <p:nvPr userDrawn="1"/>
        </p:nvSpPr>
        <p:spPr>
          <a:xfrm>
            <a:off x="7598299" y="4853874"/>
            <a:ext cx="334532" cy="310441"/>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dirty="0">
                <a:solidFill>
                  <a:schemeClr val="bg1"/>
                </a:solidFill>
                <a:latin typeface="Calibri Light" panose="020F0302020204030204" pitchFamily="34" charset="0"/>
                <a:cs typeface="Calibri Light" panose="020F0302020204030204" pitchFamily="34" charset="0"/>
              </a:rPr>
              <a:t>5</a:t>
            </a:r>
            <a:endParaRPr lang="sl-SI" sz="1400" dirty="0">
              <a:solidFill>
                <a:schemeClr val="bg1"/>
              </a:solidFill>
              <a:latin typeface="Calibri Light" panose="020F0302020204030204" pitchFamily="34" charset="0"/>
              <a:cs typeface="Calibri Light" panose="020F0302020204030204" pitchFamily="34" charset="0"/>
            </a:endParaRPr>
          </a:p>
        </p:txBody>
      </p:sp>
      <p:sp>
        <p:nvSpPr>
          <p:cNvPr id="24" name="Title 1">
            <a:extLst>
              <a:ext uri="{FF2B5EF4-FFF2-40B4-BE49-F238E27FC236}">
                <a16:creationId xmlns:a16="http://schemas.microsoft.com/office/drawing/2014/main" id="{E4EA9834-2338-49BA-BC74-CD2C05BF0F45}"/>
              </a:ext>
            </a:extLst>
          </p:cNvPr>
          <p:cNvSpPr txBox="1">
            <a:spLocks/>
          </p:cNvSpPr>
          <p:nvPr userDrawn="1"/>
        </p:nvSpPr>
        <p:spPr>
          <a:xfrm>
            <a:off x="7598299" y="5529656"/>
            <a:ext cx="334532" cy="310441"/>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dirty="0">
                <a:solidFill>
                  <a:schemeClr val="bg1"/>
                </a:solidFill>
                <a:latin typeface="Calibri Light" panose="020F0302020204030204" pitchFamily="34" charset="0"/>
                <a:cs typeface="Calibri Light" panose="020F0302020204030204" pitchFamily="34" charset="0"/>
              </a:rPr>
              <a:t>6</a:t>
            </a:r>
            <a:endParaRPr lang="sl-SI" sz="1400" dirty="0">
              <a:solidFill>
                <a:schemeClr val="bg1"/>
              </a:solidFill>
              <a:latin typeface="Calibri Light" panose="020F0302020204030204" pitchFamily="34" charset="0"/>
              <a:cs typeface="Calibri Light" panose="020F0302020204030204" pitchFamily="34" charset="0"/>
            </a:endParaRPr>
          </a:p>
        </p:txBody>
      </p:sp>
      <p:sp>
        <p:nvSpPr>
          <p:cNvPr id="29" name="Text Placeholder 7">
            <a:extLst>
              <a:ext uri="{FF2B5EF4-FFF2-40B4-BE49-F238E27FC236}">
                <a16:creationId xmlns:a16="http://schemas.microsoft.com/office/drawing/2014/main" id="{807EE815-B01C-431F-A2FE-6C1D1A12E0B6}"/>
              </a:ext>
            </a:extLst>
          </p:cNvPr>
          <p:cNvSpPr>
            <a:spLocks noGrp="1"/>
          </p:cNvSpPr>
          <p:nvPr>
            <p:ph type="body" sz="quarter" idx="13" hasCustomPrompt="1"/>
          </p:nvPr>
        </p:nvSpPr>
        <p:spPr>
          <a:xfrm>
            <a:off x="415783" y="1429055"/>
            <a:ext cx="4378592" cy="412750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&lt;</a:t>
            </a:r>
            <a:r>
              <a:rPr lang="sl-SI" dirty="0"/>
              <a:t>Besedilo – prvi nivo</a:t>
            </a:r>
            <a:endParaRPr lang="en-US" dirty="0"/>
          </a:p>
          <a:p>
            <a:pPr lvl="1"/>
            <a:r>
              <a:rPr lang="sl-SI" dirty="0"/>
              <a:t>Besedilo – drugi nivo</a:t>
            </a:r>
            <a:endParaRPr lang="en-US" dirty="0"/>
          </a:p>
          <a:p>
            <a:pPr lvl="2"/>
            <a:r>
              <a:rPr lang="sl-SI" dirty="0"/>
              <a:t>Besedilo – tretji nivo</a:t>
            </a:r>
            <a:endParaRPr lang="en-US" dirty="0"/>
          </a:p>
          <a:p>
            <a:pPr lvl="3"/>
            <a:r>
              <a:rPr lang="sl-SI" dirty="0"/>
              <a:t>Besedilo – četrti nivo</a:t>
            </a:r>
            <a:endParaRPr lang="en-US" dirty="0"/>
          </a:p>
          <a:p>
            <a:pPr lvl="4"/>
            <a:r>
              <a:rPr lang="sl-SI" dirty="0"/>
              <a:t>Besedilo – peti nivo</a:t>
            </a:r>
            <a:r>
              <a:rPr lang="en-US" dirty="0"/>
              <a:t>&gt;</a:t>
            </a:r>
            <a:endParaRPr lang="sl-SI" dirty="0"/>
          </a:p>
        </p:txBody>
      </p:sp>
    </p:spTree>
    <p:extLst>
      <p:ext uri="{BB962C8B-B14F-4D97-AF65-F5344CB8AC3E}">
        <p14:creationId xmlns:p14="http://schemas.microsoft.com/office/powerpoint/2010/main" val="26846875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fografika_4">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A1AD65F-7901-4539-96E5-6B789532B383}"/>
              </a:ext>
            </a:extLst>
          </p:cNvPr>
          <p:cNvSpPr/>
          <p:nvPr userDrawn="1"/>
        </p:nvSpPr>
        <p:spPr>
          <a:xfrm>
            <a:off x="2" y="1441450"/>
            <a:ext cx="12191999" cy="349053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SI" sz="1800"/>
          </a:p>
        </p:txBody>
      </p:sp>
      <p:sp>
        <p:nvSpPr>
          <p:cNvPr id="3" name="Oval 2">
            <a:extLst>
              <a:ext uri="{FF2B5EF4-FFF2-40B4-BE49-F238E27FC236}">
                <a16:creationId xmlns:a16="http://schemas.microsoft.com/office/drawing/2014/main" id="{2930F240-0CAF-4377-8C66-C79A9700127F}"/>
              </a:ext>
            </a:extLst>
          </p:cNvPr>
          <p:cNvSpPr/>
          <p:nvPr userDrawn="1"/>
        </p:nvSpPr>
        <p:spPr>
          <a:xfrm>
            <a:off x="6925209" y="5035013"/>
            <a:ext cx="4431324" cy="448874"/>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4" name="Graphic 14">
            <a:extLst>
              <a:ext uri="{FF2B5EF4-FFF2-40B4-BE49-F238E27FC236}">
                <a16:creationId xmlns:a16="http://schemas.microsoft.com/office/drawing/2014/main" id="{09D52290-FED8-432E-A9AF-895F42C29BF1}"/>
              </a:ext>
            </a:extLst>
          </p:cNvPr>
          <p:cNvGrpSpPr/>
          <p:nvPr userDrawn="1"/>
        </p:nvGrpSpPr>
        <p:grpSpPr>
          <a:xfrm>
            <a:off x="6859251" y="1585382"/>
            <a:ext cx="4568371" cy="3687236"/>
            <a:chOff x="2444748" y="555045"/>
            <a:chExt cx="7282048" cy="5727454"/>
          </a:xfrm>
        </p:grpSpPr>
        <p:sp>
          <p:nvSpPr>
            <p:cNvPr id="5" name="Freeform: Shape 4">
              <a:extLst>
                <a:ext uri="{FF2B5EF4-FFF2-40B4-BE49-F238E27FC236}">
                  <a16:creationId xmlns:a16="http://schemas.microsoft.com/office/drawing/2014/main" id="{6DF2C3D3-4FC4-450E-A75F-6CA28E9A260C}"/>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sz="1800"/>
            </a:p>
          </p:txBody>
        </p:sp>
        <p:sp>
          <p:nvSpPr>
            <p:cNvPr id="6" name="Freeform: Shape 5">
              <a:extLst>
                <a:ext uri="{FF2B5EF4-FFF2-40B4-BE49-F238E27FC236}">
                  <a16:creationId xmlns:a16="http://schemas.microsoft.com/office/drawing/2014/main" id="{F155DD87-3668-41CD-B8FE-F7680E231E68}"/>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sz="1800" dirty="0"/>
            </a:p>
          </p:txBody>
        </p:sp>
        <p:sp>
          <p:nvSpPr>
            <p:cNvPr id="7" name="Freeform: Shape 6">
              <a:extLst>
                <a:ext uri="{FF2B5EF4-FFF2-40B4-BE49-F238E27FC236}">
                  <a16:creationId xmlns:a16="http://schemas.microsoft.com/office/drawing/2014/main" id="{B1B24015-CBFE-4CE0-8A31-5115F8BF1167}"/>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sz="1800"/>
            </a:p>
          </p:txBody>
        </p:sp>
        <p:sp>
          <p:nvSpPr>
            <p:cNvPr id="8" name="Freeform: Shape 7">
              <a:extLst>
                <a:ext uri="{FF2B5EF4-FFF2-40B4-BE49-F238E27FC236}">
                  <a16:creationId xmlns:a16="http://schemas.microsoft.com/office/drawing/2014/main" id="{5E3E8073-D26E-4946-A0FB-859AFD2C5919}"/>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sz="1800" dirty="0"/>
            </a:p>
          </p:txBody>
        </p:sp>
        <p:sp>
          <p:nvSpPr>
            <p:cNvPr id="9" name="Freeform: Shape 8">
              <a:extLst>
                <a:ext uri="{FF2B5EF4-FFF2-40B4-BE49-F238E27FC236}">
                  <a16:creationId xmlns:a16="http://schemas.microsoft.com/office/drawing/2014/main" id="{A5CFD02F-04CF-4A4F-B2ED-42A6C2D5743E}"/>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sz="1800" dirty="0"/>
            </a:p>
          </p:txBody>
        </p:sp>
        <p:sp>
          <p:nvSpPr>
            <p:cNvPr id="10" name="Freeform: Shape 9">
              <a:extLst>
                <a:ext uri="{FF2B5EF4-FFF2-40B4-BE49-F238E27FC236}">
                  <a16:creationId xmlns:a16="http://schemas.microsoft.com/office/drawing/2014/main" id="{15426560-F548-478A-8C28-622AA658C2FC}"/>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04F41FF2-11EF-4478-BD9D-633C60DB9873}"/>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C13A2F72-37C9-40A6-AB61-B60154A9A232}"/>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sz="1800" dirty="0"/>
            </a:p>
          </p:txBody>
        </p:sp>
      </p:grpSp>
      <p:sp>
        <p:nvSpPr>
          <p:cNvPr id="13" name="Picture Placeholder 2">
            <a:extLst>
              <a:ext uri="{FF2B5EF4-FFF2-40B4-BE49-F238E27FC236}">
                <a16:creationId xmlns:a16="http://schemas.microsoft.com/office/drawing/2014/main" id="{9F356DA8-6399-4BA3-920F-87F949C1BAE2}"/>
              </a:ext>
            </a:extLst>
          </p:cNvPr>
          <p:cNvSpPr>
            <a:spLocks noGrp="1"/>
          </p:cNvSpPr>
          <p:nvPr>
            <p:ph type="pic" idx="15" hasCustomPrompt="1"/>
          </p:nvPr>
        </p:nvSpPr>
        <p:spPr>
          <a:xfrm>
            <a:off x="7004813" y="1717991"/>
            <a:ext cx="4255843" cy="2588951"/>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11" indent="0">
              <a:buNone/>
              <a:defRPr sz="2800"/>
            </a:lvl2pPr>
            <a:lvl3pPr marL="914424" indent="0">
              <a:buNone/>
              <a:defRPr sz="2400"/>
            </a:lvl3pPr>
            <a:lvl4pPr marL="1371635" indent="0">
              <a:buNone/>
              <a:defRPr sz="2000"/>
            </a:lvl4pPr>
            <a:lvl5pPr marL="1828845" indent="0">
              <a:buNone/>
              <a:defRPr sz="2000"/>
            </a:lvl5pPr>
            <a:lvl6pPr marL="2286058" indent="0">
              <a:buNone/>
              <a:defRPr sz="2000"/>
            </a:lvl6pPr>
            <a:lvl7pPr marL="2743269" indent="0">
              <a:buNone/>
              <a:defRPr sz="2000"/>
            </a:lvl7pPr>
            <a:lvl8pPr marL="3200480" indent="0">
              <a:buNone/>
              <a:defRPr sz="2000"/>
            </a:lvl8pPr>
            <a:lvl9pPr marL="3657691" indent="0">
              <a:buNone/>
              <a:defRPr sz="2000"/>
            </a:lvl9pPr>
          </a:lstStyle>
          <a:p>
            <a:r>
              <a:rPr lang="en-US" altLang="ko-KR" dirty="0"/>
              <a:t>Your Picture Here</a:t>
            </a:r>
            <a:endParaRPr lang="ko-KR" altLang="en-US" dirty="0"/>
          </a:p>
        </p:txBody>
      </p:sp>
      <p:sp>
        <p:nvSpPr>
          <p:cNvPr id="15" name="Oval 11">
            <a:extLst>
              <a:ext uri="{FF2B5EF4-FFF2-40B4-BE49-F238E27FC236}">
                <a16:creationId xmlns:a16="http://schemas.microsoft.com/office/drawing/2014/main" id="{E4EBDC50-64D7-4224-A4F0-FCDFF8AE1E2C}"/>
              </a:ext>
            </a:extLst>
          </p:cNvPr>
          <p:cNvSpPr/>
          <p:nvPr userDrawn="1"/>
        </p:nvSpPr>
        <p:spPr>
          <a:xfrm>
            <a:off x="1583499" y="5329477"/>
            <a:ext cx="633828" cy="633828"/>
          </a:xfrm>
          <a:prstGeom prst="rect">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6" name="Oval 12">
            <a:extLst>
              <a:ext uri="{FF2B5EF4-FFF2-40B4-BE49-F238E27FC236}">
                <a16:creationId xmlns:a16="http://schemas.microsoft.com/office/drawing/2014/main" id="{719A242C-8C35-4EBC-B8B9-E7EE4848D152}"/>
              </a:ext>
            </a:extLst>
          </p:cNvPr>
          <p:cNvSpPr/>
          <p:nvPr userDrawn="1"/>
        </p:nvSpPr>
        <p:spPr>
          <a:xfrm>
            <a:off x="3725739" y="5329477"/>
            <a:ext cx="633828" cy="633828"/>
          </a:xfrm>
          <a:prstGeom prst="rect">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7" name="Oval 13">
            <a:extLst>
              <a:ext uri="{FF2B5EF4-FFF2-40B4-BE49-F238E27FC236}">
                <a16:creationId xmlns:a16="http://schemas.microsoft.com/office/drawing/2014/main" id="{A64F119F-AA2C-45D7-A1F6-E2E616CE041E}"/>
              </a:ext>
            </a:extLst>
          </p:cNvPr>
          <p:cNvSpPr/>
          <p:nvPr userDrawn="1"/>
        </p:nvSpPr>
        <p:spPr>
          <a:xfrm>
            <a:off x="5867981" y="5329477"/>
            <a:ext cx="633828" cy="633828"/>
          </a:xfrm>
          <a:prstGeom prst="rect">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8" name="Oval 14">
            <a:extLst>
              <a:ext uri="{FF2B5EF4-FFF2-40B4-BE49-F238E27FC236}">
                <a16:creationId xmlns:a16="http://schemas.microsoft.com/office/drawing/2014/main" id="{218B23ED-A895-414C-AF66-A03810D55D45}"/>
              </a:ext>
            </a:extLst>
          </p:cNvPr>
          <p:cNvSpPr/>
          <p:nvPr userDrawn="1"/>
        </p:nvSpPr>
        <p:spPr>
          <a:xfrm>
            <a:off x="8053347" y="5329477"/>
            <a:ext cx="633828" cy="633828"/>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9" name="Oval 15">
            <a:extLst>
              <a:ext uri="{FF2B5EF4-FFF2-40B4-BE49-F238E27FC236}">
                <a16:creationId xmlns:a16="http://schemas.microsoft.com/office/drawing/2014/main" id="{584C1812-3E53-41E7-ADC0-EF651834800E}"/>
              </a:ext>
            </a:extLst>
          </p:cNvPr>
          <p:cNvSpPr/>
          <p:nvPr userDrawn="1"/>
        </p:nvSpPr>
        <p:spPr>
          <a:xfrm>
            <a:off x="10195587" y="5329477"/>
            <a:ext cx="633828" cy="633828"/>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20" name="Rectangle 16">
            <a:extLst>
              <a:ext uri="{FF2B5EF4-FFF2-40B4-BE49-F238E27FC236}">
                <a16:creationId xmlns:a16="http://schemas.microsoft.com/office/drawing/2014/main" id="{CC0B708B-3C65-45EA-B24D-43994FAA71AD}"/>
              </a:ext>
            </a:extLst>
          </p:cNvPr>
          <p:cNvSpPr/>
          <p:nvPr userDrawn="1"/>
        </p:nvSpPr>
        <p:spPr>
          <a:xfrm rot="2700000">
            <a:off x="3918771" y="5417815"/>
            <a:ext cx="265920" cy="476745"/>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377"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ea typeface="Arial Unicode MS"/>
              <a:cs typeface="+mn-cs"/>
            </a:endParaRPr>
          </a:p>
        </p:txBody>
      </p:sp>
      <p:sp>
        <p:nvSpPr>
          <p:cNvPr id="21" name="Rectangle 9">
            <a:extLst>
              <a:ext uri="{FF2B5EF4-FFF2-40B4-BE49-F238E27FC236}">
                <a16:creationId xmlns:a16="http://schemas.microsoft.com/office/drawing/2014/main" id="{1C392862-5073-46F9-9883-8FC7F38DBA9A}"/>
              </a:ext>
            </a:extLst>
          </p:cNvPr>
          <p:cNvSpPr/>
          <p:nvPr userDrawn="1"/>
        </p:nvSpPr>
        <p:spPr>
          <a:xfrm>
            <a:off x="1751158" y="5481842"/>
            <a:ext cx="329463" cy="308407"/>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377"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ea typeface="Arial Unicode MS"/>
              <a:cs typeface="+mn-cs"/>
            </a:endParaRPr>
          </a:p>
        </p:txBody>
      </p:sp>
      <p:sp>
        <p:nvSpPr>
          <p:cNvPr id="22" name="Rectangle 36">
            <a:extLst>
              <a:ext uri="{FF2B5EF4-FFF2-40B4-BE49-F238E27FC236}">
                <a16:creationId xmlns:a16="http://schemas.microsoft.com/office/drawing/2014/main" id="{3CDEC5FB-82C9-459A-AFC7-604DDC2E48E7}"/>
              </a:ext>
            </a:extLst>
          </p:cNvPr>
          <p:cNvSpPr/>
          <p:nvPr userDrawn="1"/>
        </p:nvSpPr>
        <p:spPr>
          <a:xfrm>
            <a:off x="6004633" y="5481840"/>
            <a:ext cx="389371" cy="325482"/>
          </a:xfrm>
          <a:custGeom>
            <a:avLst/>
            <a:gdLst/>
            <a:ahLst/>
            <a:cxnLst/>
            <a:rect l="l" t="t" r="r" b="b"/>
            <a:pathLst>
              <a:path w="3186824" h="2663936">
                <a:moveTo>
                  <a:pt x="2624444" y="2376100"/>
                </a:moveTo>
                <a:lnTo>
                  <a:pt x="2624444" y="2520100"/>
                </a:lnTo>
                <a:lnTo>
                  <a:pt x="2952463" y="2520100"/>
                </a:lnTo>
                <a:lnTo>
                  <a:pt x="2952463" y="2376100"/>
                </a:lnTo>
                <a:close/>
                <a:moveTo>
                  <a:pt x="210911" y="2376100"/>
                </a:moveTo>
                <a:lnTo>
                  <a:pt x="210911" y="2520100"/>
                </a:lnTo>
                <a:lnTo>
                  <a:pt x="538930" y="2520100"/>
                </a:lnTo>
                <a:lnTo>
                  <a:pt x="538930" y="2376100"/>
                </a:lnTo>
                <a:close/>
                <a:moveTo>
                  <a:pt x="2624444" y="2095269"/>
                </a:moveTo>
                <a:lnTo>
                  <a:pt x="2624444" y="2239269"/>
                </a:lnTo>
                <a:lnTo>
                  <a:pt x="2952463" y="2239269"/>
                </a:lnTo>
                <a:lnTo>
                  <a:pt x="2952463" y="2095269"/>
                </a:lnTo>
                <a:close/>
                <a:moveTo>
                  <a:pt x="210911" y="2095269"/>
                </a:moveTo>
                <a:lnTo>
                  <a:pt x="210911" y="2239269"/>
                </a:lnTo>
                <a:lnTo>
                  <a:pt x="538930" y="2239269"/>
                </a:lnTo>
                <a:lnTo>
                  <a:pt x="538930" y="2095269"/>
                </a:lnTo>
                <a:close/>
                <a:moveTo>
                  <a:pt x="2624444" y="1814436"/>
                </a:moveTo>
                <a:lnTo>
                  <a:pt x="2624444" y="1958436"/>
                </a:lnTo>
                <a:lnTo>
                  <a:pt x="2952463" y="1958436"/>
                </a:lnTo>
                <a:lnTo>
                  <a:pt x="2952463" y="1814436"/>
                </a:lnTo>
                <a:close/>
                <a:moveTo>
                  <a:pt x="210911" y="1814436"/>
                </a:moveTo>
                <a:lnTo>
                  <a:pt x="210911" y="1958436"/>
                </a:lnTo>
                <a:lnTo>
                  <a:pt x="538930" y="1958436"/>
                </a:lnTo>
                <a:lnTo>
                  <a:pt x="538930" y="1814436"/>
                </a:lnTo>
                <a:close/>
                <a:moveTo>
                  <a:pt x="2624444" y="1533603"/>
                </a:moveTo>
                <a:lnTo>
                  <a:pt x="2624444" y="1677603"/>
                </a:lnTo>
                <a:lnTo>
                  <a:pt x="2952463" y="1677603"/>
                </a:lnTo>
                <a:lnTo>
                  <a:pt x="2952463" y="1533603"/>
                </a:lnTo>
                <a:close/>
                <a:moveTo>
                  <a:pt x="210911" y="1533603"/>
                </a:moveTo>
                <a:lnTo>
                  <a:pt x="210911" y="1677603"/>
                </a:lnTo>
                <a:lnTo>
                  <a:pt x="538930" y="1677603"/>
                </a:lnTo>
                <a:lnTo>
                  <a:pt x="538930" y="1533603"/>
                </a:lnTo>
                <a:close/>
                <a:moveTo>
                  <a:pt x="2624444" y="1252770"/>
                </a:moveTo>
                <a:lnTo>
                  <a:pt x="2624444" y="1396770"/>
                </a:lnTo>
                <a:lnTo>
                  <a:pt x="2952463" y="1396770"/>
                </a:lnTo>
                <a:lnTo>
                  <a:pt x="2952463" y="1252770"/>
                </a:lnTo>
                <a:close/>
                <a:moveTo>
                  <a:pt x="210911" y="1252770"/>
                </a:moveTo>
                <a:lnTo>
                  <a:pt x="210911" y="1396770"/>
                </a:lnTo>
                <a:lnTo>
                  <a:pt x="538930" y="1396770"/>
                </a:lnTo>
                <a:lnTo>
                  <a:pt x="538930" y="1252770"/>
                </a:lnTo>
                <a:close/>
                <a:moveTo>
                  <a:pt x="2624444" y="971937"/>
                </a:moveTo>
                <a:lnTo>
                  <a:pt x="2624444" y="1115937"/>
                </a:lnTo>
                <a:lnTo>
                  <a:pt x="2952463" y="1115937"/>
                </a:lnTo>
                <a:lnTo>
                  <a:pt x="2952463" y="971937"/>
                </a:lnTo>
                <a:close/>
                <a:moveTo>
                  <a:pt x="210911" y="971937"/>
                </a:moveTo>
                <a:lnTo>
                  <a:pt x="210911" y="1115937"/>
                </a:lnTo>
                <a:lnTo>
                  <a:pt x="538930" y="1115937"/>
                </a:lnTo>
                <a:lnTo>
                  <a:pt x="538930" y="971937"/>
                </a:lnTo>
                <a:close/>
                <a:moveTo>
                  <a:pt x="2624444" y="691104"/>
                </a:moveTo>
                <a:lnTo>
                  <a:pt x="2624444" y="835104"/>
                </a:lnTo>
                <a:lnTo>
                  <a:pt x="2952463" y="835104"/>
                </a:lnTo>
                <a:lnTo>
                  <a:pt x="2952463" y="691104"/>
                </a:lnTo>
                <a:close/>
                <a:moveTo>
                  <a:pt x="210911" y="691104"/>
                </a:moveTo>
                <a:lnTo>
                  <a:pt x="210911" y="835104"/>
                </a:lnTo>
                <a:lnTo>
                  <a:pt x="538930" y="835104"/>
                </a:lnTo>
                <a:lnTo>
                  <a:pt x="538930" y="691104"/>
                </a:lnTo>
                <a:close/>
                <a:moveTo>
                  <a:pt x="988006" y="552354"/>
                </a:moveTo>
                <a:lnTo>
                  <a:pt x="988006" y="2111583"/>
                </a:lnTo>
                <a:lnTo>
                  <a:pt x="2332169" y="1331969"/>
                </a:lnTo>
                <a:close/>
                <a:moveTo>
                  <a:pt x="2624444" y="410271"/>
                </a:moveTo>
                <a:lnTo>
                  <a:pt x="2624444" y="554271"/>
                </a:lnTo>
                <a:lnTo>
                  <a:pt x="2952463" y="554271"/>
                </a:lnTo>
                <a:lnTo>
                  <a:pt x="2952463" y="410271"/>
                </a:lnTo>
                <a:close/>
                <a:moveTo>
                  <a:pt x="210911" y="410271"/>
                </a:moveTo>
                <a:lnTo>
                  <a:pt x="210911" y="554271"/>
                </a:lnTo>
                <a:lnTo>
                  <a:pt x="538930" y="554271"/>
                </a:lnTo>
                <a:lnTo>
                  <a:pt x="538930" y="410271"/>
                </a:lnTo>
                <a:close/>
                <a:moveTo>
                  <a:pt x="2624444" y="129438"/>
                </a:moveTo>
                <a:lnTo>
                  <a:pt x="2624444" y="273438"/>
                </a:lnTo>
                <a:lnTo>
                  <a:pt x="2952463" y="273438"/>
                </a:lnTo>
                <a:lnTo>
                  <a:pt x="2952463" y="129438"/>
                </a:lnTo>
                <a:close/>
                <a:moveTo>
                  <a:pt x="210911" y="129438"/>
                </a:moveTo>
                <a:lnTo>
                  <a:pt x="210911" y="273438"/>
                </a:lnTo>
                <a:lnTo>
                  <a:pt x="538930" y="273438"/>
                </a:lnTo>
                <a:lnTo>
                  <a:pt x="538930" y="129438"/>
                </a:lnTo>
                <a:close/>
                <a:moveTo>
                  <a:pt x="0" y="0"/>
                </a:moveTo>
                <a:lnTo>
                  <a:pt x="3186824" y="0"/>
                </a:lnTo>
                <a:lnTo>
                  <a:pt x="3186824" y="2663936"/>
                </a:lnTo>
                <a:lnTo>
                  <a:pt x="0" y="266393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377"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ea typeface="Arial Unicode MS"/>
              <a:cs typeface="+mn-cs"/>
            </a:endParaRPr>
          </a:p>
        </p:txBody>
      </p:sp>
      <p:sp>
        <p:nvSpPr>
          <p:cNvPr id="23" name="Round Same Side Corner Rectangle 36">
            <a:extLst>
              <a:ext uri="{FF2B5EF4-FFF2-40B4-BE49-F238E27FC236}">
                <a16:creationId xmlns:a16="http://schemas.microsoft.com/office/drawing/2014/main" id="{29870D94-73DE-4B6A-A17A-5E36F17CC2F9}"/>
              </a:ext>
            </a:extLst>
          </p:cNvPr>
          <p:cNvSpPr>
            <a:spLocks noChangeAspect="1"/>
          </p:cNvSpPr>
          <p:nvPr userDrawn="1"/>
        </p:nvSpPr>
        <p:spPr>
          <a:xfrm>
            <a:off x="10314501" y="5494238"/>
            <a:ext cx="396000" cy="313084"/>
          </a:xfrm>
          <a:custGeom>
            <a:avLst/>
            <a:gdLst/>
            <a:ahLst/>
            <a:cxnLst/>
            <a:rect l="l" t="t" r="r" b="b"/>
            <a:pathLst>
              <a:path w="3219104" h="2545072">
                <a:moveTo>
                  <a:pt x="2779672" y="457200"/>
                </a:moveTo>
                <a:lnTo>
                  <a:pt x="2975888" y="457200"/>
                </a:lnTo>
                <a:cubicBezTo>
                  <a:pt x="3110212" y="457200"/>
                  <a:pt x="3219104" y="566092"/>
                  <a:pt x="3219104" y="700416"/>
                </a:cubicBezTo>
                <a:lnTo>
                  <a:pt x="3219104" y="2301856"/>
                </a:lnTo>
                <a:cubicBezTo>
                  <a:pt x="3219104" y="2436180"/>
                  <a:pt x="3110212" y="2545072"/>
                  <a:pt x="2975888" y="2545072"/>
                </a:cubicBezTo>
                <a:lnTo>
                  <a:pt x="2779672" y="2545072"/>
                </a:lnTo>
                <a:close/>
                <a:moveTo>
                  <a:pt x="243216" y="457200"/>
                </a:moveTo>
                <a:lnTo>
                  <a:pt x="439432" y="457200"/>
                </a:lnTo>
                <a:lnTo>
                  <a:pt x="439432" y="2545072"/>
                </a:lnTo>
                <a:lnTo>
                  <a:pt x="243216" y="2545072"/>
                </a:lnTo>
                <a:cubicBezTo>
                  <a:pt x="108892" y="2545072"/>
                  <a:pt x="0" y="2436180"/>
                  <a:pt x="0" y="2301856"/>
                </a:cubicBezTo>
                <a:lnTo>
                  <a:pt x="0" y="700416"/>
                </a:lnTo>
                <a:cubicBezTo>
                  <a:pt x="0" y="566092"/>
                  <a:pt x="108892" y="457200"/>
                  <a:pt x="243216" y="457200"/>
                </a:cubicBezTo>
                <a:close/>
                <a:moveTo>
                  <a:pt x="1428476" y="174246"/>
                </a:moveTo>
                <a:cubicBezTo>
                  <a:pt x="1372210" y="174246"/>
                  <a:pt x="1326598" y="219858"/>
                  <a:pt x="1326598" y="276124"/>
                </a:cubicBezTo>
                <a:lnTo>
                  <a:pt x="1326598" y="457200"/>
                </a:lnTo>
                <a:lnTo>
                  <a:pt x="1892506" y="457200"/>
                </a:lnTo>
                <a:lnTo>
                  <a:pt x="1892506" y="276124"/>
                </a:lnTo>
                <a:cubicBezTo>
                  <a:pt x="1892506" y="219858"/>
                  <a:pt x="1846894" y="174246"/>
                  <a:pt x="1790628" y="174246"/>
                </a:cubicBezTo>
                <a:close/>
                <a:moveTo>
                  <a:pt x="1285704" y="0"/>
                </a:moveTo>
                <a:lnTo>
                  <a:pt x="1933400" y="0"/>
                </a:lnTo>
                <a:cubicBezTo>
                  <a:pt x="2007048" y="0"/>
                  <a:pt x="2066752" y="59704"/>
                  <a:pt x="2066752" y="133352"/>
                </a:cubicBezTo>
                <a:lnTo>
                  <a:pt x="2066752" y="457200"/>
                </a:lnTo>
                <a:lnTo>
                  <a:pt x="2599672" y="457200"/>
                </a:lnTo>
                <a:lnTo>
                  <a:pt x="2599672" y="2545072"/>
                </a:lnTo>
                <a:lnTo>
                  <a:pt x="619432" y="2545072"/>
                </a:lnTo>
                <a:lnTo>
                  <a:pt x="619432" y="457200"/>
                </a:lnTo>
                <a:lnTo>
                  <a:pt x="1152352" y="457200"/>
                </a:lnTo>
                <a:lnTo>
                  <a:pt x="1152352" y="133352"/>
                </a:lnTo>
                <a:cubicBezTo>
                  <a:pt x="1152352" y="59704"/>
                  <a:pt x="1212056" y="0"/>
                  <a:pt x="128570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377"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ea typeface="Arial Unicode MS"/>
              <a:cs typeface="+mn-cs"/>
            </a:endParaRPr>
          </a:p>
        </p:txBody>
      </p:sp>
      <p:sp>
        <p:nvSpPr>
          <p:cNvPr id="24" name="Oval 21">
            <a:extLst>
              <a:ext uri="{FF2B5EF4-FFF2-40B4-BE49-F238E27FC236}">
                <a16:creationId xmlns:a16="http://schemas.microsoft.com/office/drawing/2014/main" id="{E51F0914-5CF8-4C88-90E1-2A5BE59C1B28}"/>
              </a:ext>
            </a:extLst>
          </p:cNvPr>
          <p:cNvSpPr>
            <a:spLocks noChangeAspect="1"/>
          </p:cNvSpPr>
          <p:nvPr userDrawn="1"/>
        </p:nvSpPr>
        <p:spPr>
          <a:xfrm>
            <a:off x="8159976" y="5475178"/>
            <a:ext cx="381905" cy="385094"/>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377"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ea typeface="Arial Unicode MS"/>
              <a:cs typeface="+mn-cs"/>
            </a:endParaRPr>
          </a:p>
        </p:txBody>
      </p:sp>
      <p:sp>
        <p:nvSpPr>
          <p:cNvPr id="25" name="Title 1">
            <a:extLst>
              <a:ext uri="{FF2B5EF4-FFF2-40B4-BE49-F238E27FC236}">
                <a16:creationId xmlns:a16="http://schemas.microsoft.com/office/drawing/2014/main" id="{22BF459B-BFA1-4F45-85D1-05F702A01AC8}"/>
              </a:ext>
            </a:extLst>
          </p:cNvPr>
          <p:cNvSpPr>
            <a:spLocks noGrp="1"/>
          </p:cNvSpPr>
          <p:nvPr>
            <p:ph type="title" hasCustomPrompt="1"/>
          </p:nvPr>
        </p:nvSpPr>
        <p:spPr>
          <a:xfrm>
            <a:off x="415783" y="411153"/>
            <a:ext cx="2244290" cy="606749"/>
          </a:xfrm>
          <a:prstGeom prst="rect">
            <a:avLst/>
          </a:prstGeom>
        </p:spPr>
        <p:txBody>
          <a:bodyPr/>
          <a:lstStyle>
            <a:lvl1pPr>
              <a:defRPr>
                <a:solidFill>
                  <a:schemeClr val="tx1"/>
                </a:solidFill>
                <a:latin typeface="Calibri Light" panose="020F0302020204030204" pitchFamily="34" charset="0"/>
                <a:cs typeface="Calibri Light" panose="020F0302020204030204" pitchFamily="34" charset="0"/>
              </a:defRPr>
            </a:lvl1pPr>
          </a:lstStyle>
          <a:p>
            <a:r>
              <a:rPr lang="en-US" dirty="0"/>
              <a:t>&lt;</a:t>
            </a:r>
            <a:r>
              <a:rPr lang="sl-SI" dirty="0"/>
              <a:t>Naslov</a:t>
            </a:r>
            <a:r>
              <a:rPr lang="en-US" dirty="0"/>
              <a:t>&gt;</a:t>
            </a:r>
            <a:endParaRPr lang="sl-SI" dirty="0"/>
          </a:p>
        </p:txBody>
      </p:sp>
      <p:sp>
        <p:nvSpPr>
          <p:cNvPr id="28" name="Text Placeholder 7">
            <a:extLst>
              <a:ext uri="{FF2B5EF4-FFF2-40B4-BE49-F238E27FC236}">
                <a16:creationId xmlns:a16="http://schemas.microsoft.com/office/drawing/2014/main" id="{DBF799BB-5290-49E4-8F0C-B8C43DDC9DD8}"/>
              </a:ext>
            </a:extLst>
          </p:cNvPr>
          <p:cNvSpPr>
            <a:spLocks noGrp="1"/>
          </p:cNvSpPr>
          <p:nvPr>
            <p:ph type="body" sz="quarter" idx="13" hasCustomPrompt="1"/>
          </p:nvPr>
        </p:nvSpPr>
        <p:spPr>
          <a:xfrm>
            <a:off x="272004" y="1611720"/>
            <a:ext cx="6229805" cy="3186826"/>
          </a:xfrm>
          <a:prstGeom prst="rect">
            <a:avLst/>
          </a:prstGeom>
        </p:spPr>
        <p:txBody>
          <a:bodyPr/>
          <a:lstStyle>
            <a:lvl1pPr>
              <a:defRPr>
                <a:solidFill>
                  <a:schemeClr val="bg1"/>
                </a:solidFill>
              </a:defRPr>
            </a:lvl1pPr>
            <a:lvl2pPr>
              <a:defRPr>
                <a:solidFill>
                  <a:schemeClr val="bg1"/>
                </a:solidFill>
              </a:defRPr>
            </a:lvl2pPr>
            <a:lvl3pPr marL="914377" indent="0">
              <a:buNone/>
              <a:defRPr>
                <a:solidFill>
                  <a:schemeClr val="bg1"/>
                </a:solidFill>
              </a:defRPr>
            </a:lvl3pPr>
            <a:lvl4pPr marL="1371566" indent="0">
              <a:buNone/>
              <a:defRPr/>
            </a:lvl4pPr>
            <a:lvl5pPr>
              <a:defRPr/>
            </a:lvl5pPr>
          </a:lstStyle>
          <a:p>
            <a:pPr lvl="0"/>
            <a:r>
              <a:rPr lang="en-US" dirty="0"/>
              <a:t>&lt;</a:t>
            </a:r>
            <a:r>
              <a:rPr lang="sl-SI" dirty="0"/>
              <a:t>Besedilo – prvi nivo</a:t>
            </a:r>
            <a:endParaRPr lang="en-US" dirty="0"/>
          </a:p>
          <a:p>
            <a:pPr lvl="1"/>
            <a:r>
              <a:rPr lang="sl-SI" dirty="0"/>
              <a:t>Besedilo – drugi nivo</a:t>
            </a:r>
            <a:r>
              <a:rPr lang="en-US" dirty="0"/>
              <a:t>&gt;</a:t>
            </a:r>
          </a:p>
          <a:p>
            <a:pPr lvl="2"/>
            <a:endParaRPr lang="en-US" dirty="0"/>
          </a:p>
        </p:txBody>
      </p:sp>
    </p:spTree>
    <p:extLst>
      <p:ext uri="{BB962C8B-B14F-4D97-AF65-F5344CB8AC3E}">
        <p14:creationId xmlns:p14="http://schemas.microsoft.com/office/powerpoint/2010/main" val="38651276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ezervni_1">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2121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zervni_2">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80986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ezervni_3">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18239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ezervni_4">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E85C5121-D524-4FA3-827E-5E1FC7C84CCF}"/>
              </a:ext>
            </a:extLst>
          </p:cNvPr>
          <p:cNvSpPr>
            <a:spLocks noGrp="1"/>
          </p:cNvSpPr>
          <p:nvPr>
            <p:ph type="body" sz="quarter" idx="10" hasCustomPrompt="1"/>
          </p:nvPr>
        </p:nvSpPr>
        <p:spPr>
          <a:xfrm>
            <a:off x="323530" y="339511"/>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&lt;BASIC LAYOUT&gt;</a:t>
            </a:r>
          </a:p>
        </p:txBody>
      </p:sp>
    </p:spTree>
    <p:extLst>
      <p:ext uri="{BB962C8B-B14F-4D97-AF65-F5344CB8AC3E}">
        <p14:creationId xmlns:p14="http://schemas.microsoft.com/office/powerpoint/2010/main" val="9221496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Rezervni_5">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6FE585-1A8E-4787-AFFB-9A9CD1BDB2C0}"/>
              </a:ext>
            </a:extLst>
          </p:cNvPr>
          <p:cNvSpPr/>
          <p:nvPr userDrawn="1"/>
        </p:nvSpPr>
        <p:spPr>
          <a:xfrm>
            <a:off x="0" y="0"/>
            <a:ext cx="12192000" cy="6858000"/>
          </a:xfrm>
          <a:prstGeom prst="rect">
            <a:avLst/>
          </a:prstGeom>
          <a:solidFill>
            <a:schemeClr val="bg1">
              <a:alpha val="36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sz="1800"/>
          </a:p>
        </p:txBody>
      </p:sp>
    </p:spTree>
    <p:extLst>
      <p:ext uri="{BB962C8B-B14F-4D97-AF65-F5344CB8AC3E}">
        <p14:creationId xmlns:p14="http://schemas.microsoft.com/office/powerpoint/2010/main" val="9769362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Rezervni_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0BF45-D8FF-4C7B-AB10-28B44B32AF35}"/>
              </a:ext>
            </a:extLst>
          </p:cNvPr>
          <p:cNvSpPr>
            <a:spLocks noGrp="1"/>
          </p:cNvSpPr>
          <p:nvPr>
            <p:ph type="title" hasCustomPrompt="1"/>
          </p:nvPr>
        </p:nvSpPr>
        <p:spPr>
          <a:xfrm>
            <a:off x="839788" y="365127"/>
            <a:ext cx="10515600" cy="1325563"/>
          </a:xfrm>
        </p:spPr>
        <p:txBody>
          <a:bodyPr/>
          <a:lstStyle>
            <a:lvl1pPr>
              <a:defRPr/>
            </a:lvl1pPr>
          </a:lstStyle>
          <a:p>
            <a:r>
              <a:rPr lang="en-US" dirty="0"/>
              <a:t>&lt;Click to edit Master title style&gt;</a:t>
            </a:r>
            <a:endParaRPr lang="sl-SI" dirty="0"/>
          </a:p>
        </p:txBody>
      </p:sp>
      <p:sp>
        <p:nvSpPr>
          <p:cNvPr id="3" name="Text Placeholder 2">
            <a:extLst>
              <a:ext uri="{FF2B5EF4-FFF2-40B4-BE49-F238E27FC236}">
                <a16:creationId xmlns:a16="http://schemas.microsoft.com/office/drawing/2014/main" id="{D42D6BEA-C4A8-4699-97DF-32B8D55FEDF2}"/>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E65DEB-CEC1-4C67-B5D7-6397C47A152D}"/>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Text Placeholder 4">
            <a:extLst>
              <a:ext uri="{FF2B5EF4-FFF2-40B4-BE49-F238E27FC236}">
                <a16:creationId xmlns:a16="http://schemas.microsoft.com/office/drawing/2014/main" id="{B82F8AE1-E3CE-40CE-8C5D-A2D21DA02F2F}"/>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CB6C77-458F-4D7E-A83A-747779983E20}"/>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7" name="Date Placeholder 6">
            <a:extLst>
              <a:ext uri="{FF2B5EF4-FFF2-40B4-BE49-F238E27FC236}">
                <a16:creationId xmlns:a16="http://schemas.microsoft.com/office/drawing/2014/main" id="{DDA07032-7C5C-4076-9B24-E2F33F8D9EAC}"/>
              </a:ext>
            </a:extLst>
          </p:cNvPr>
          <p:cNvSpPr>
            <a:spLocks noGrp="1"/>
          </p:cNvSpPr>
          <p:nvPr>
            <p:ph type="dt" sz="half" idx="10"/>
          </p:nvPr>
        </p:nvSpPr>
        <p:spPr/>
        <p:txBody>
          <a:bodyPr/>
          <a:lstStyle/>
          <a:p>
            <a:endParaRPr lang="sl-SI"/>
          </a:p>
        </p:txBody>
      </p:sp>
      <p:sp>
        <p:nvSpPr>
          <p:cNvPr id="8" name="Footer Placeholder 7">
            <a:extLst>
              <a:ext uri="{FF2B5EF4-FFF2-40B4-BE49-F238E27FC236}">
                <a16:creationId xmlns:a16="http://schemas.microsoft.com/office/drawing/2014/main" id="{9F03BAF1-E907-4F2E-A7BE-654A94776024}"/>
              </a:ext>
            </a:extLst>
          </p:cNvPr>
          <p:cNvSpPr>
            <a:spLocks noGrp="1"/>
          </p:cNvSpPr>
          <p:nvPr>
            <p:ph type="ftr" sz="quarter" idx="11"/>
          </p:nvPr>
        </p:nvSpPr>
        <p:spPr/>
        <p:txBody>
          <a:bodyPr/>
          <a:lstStyle/>
          <a:p>
            <a:endParaRPr lang="sl-SI"/>
          </a:p>
        </p:txBody>
      </p:sp>
      <p:sp>
        <p:nvSpPr>
          <p:cNvPr id="9" name="Slide Number Placeholder 8">
            <a:extLst>
              <a:ext uri="{FF2B5EF4-FFF2-40B4-BE49-F238E27FC236}">
                <a16:creationId xmlns:a16="http://schemas.microsoft.com/office/drawing/2014/main" id="{A41DA205-1722-431B-8BAD-790DFB185DB9}"/>
              </a:ext>
            </a:extLst>
          </p:cNvPr>
          <p:cNvSpPr>
            <a:spLocks noGrp="1"/>
          </p:cNvSpPr>
          <p:nvPr>
            <p:ph type="sldNum" sz="quarter" idx="12"/>
          </p:nvPr>
        </p:nvSpPr>
        <p:spPr/>
        <p:txBody>
          <a:bodyPr/>
          <a:lstStyle/>
          <a:p>
            <a:fld id="{40E8D340-A079-42DD-A7CC-E0B00614C2CD}" type="slidenum">
              <a:rPr lang="sl-SI" smtClean="0"/>
              <a:t>‹#›</a:t>
            </a:fld>
            <a:endParaRPr lang="sl-SI"/>
          </a:p>
        </p:txBody>
      </p:sp>
    </p:spTree>
    <p:extLst>
      <p:ext uri="{BB962C8B-B14F-4D97-AF65-F5344CB8AC3E}">
        <p14:creationId xmlns:p14="http://schemas.microsoft.com/office/powerpoint/2010/main" val="27325462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kone">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30"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1" y="1131592"/>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4"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8" y="1276654"/>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4"/>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9"/>
            <a:ext cx="2232000" cy="307777"/>
          </a:xfrm>
          <a:prstGeom prst="rect">
            <a:avLst/>
          </a:prstGeom>
          <a:noFill/>
        </p:spPr>
        <p:txBody>
          <a:bodyPr wrap="square" rtlCol="0" anchor="ctr">
            <a:spAutoFit/>
          </a:bodyPr>
          <a:lstStyle/>
          <a:p>
            <a:r>
              <a:rPr lang="en-US" altLang="ko-KR" sz="1400" dirty="0" err="1">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542803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slov in vsebin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08984-48B8-466E-A8C6-410100D6834D}"/>
              </a:ext>
            </a:extLst>
          </p:cNvPr>
          <p:cNvSpPr>
            <a:spLocks noGrp="1"/>
          </p:cNvSpPr>
          <p:nvPr>
            <p:ph type="title" hasCustomPrompt="1"/>
          </p:nvPr>
        </p:nvSpPr>
        <p:spPr/>
        <p:txBody>
          <a:bodyPr/>
          <a:lstStyle>
            <a:lvl1pPr>
              <a:defRPr>
                <a:solidFill>
                  <a:schemeClr val="tx1"/>
                </a:solidFill>
              </a:defRPr>
            </a:lvl1pPr>
          </a:lstStyle>
          <a:p>
            <a:r>
              <a:rPr lang="en-US" dirty="0"/>
              <a:t>&lt;</a:t>
            </a:r>
            <a:r>
              <a:rPr lang="sl-SI" dirty="0"/>
              <a:t>Naslov</a:t>
            </a:r>
            <a:r>
              <a:rPr lang="en-US" dirty="0"/>
              <a:t>&gt;</a:t>
            </a:r>
            <a:endParaRPr lang="sl-SI" dirty="0"/>
          </a:p>
        </p:txBody>
      </p:sp>
      <p:sp>
        <p:nvSpPr>
          <p:cNvPr id="6" name="Slide Number Placeholder 5">
            <a:extLst>
              <a:ext uri="{FF2B5EF4-FFF2-40B4-BE49-F238E27FC236}">
                <a16:creationId xmlns:a16="http://schemas.microsoft.com/office/drawing/2014/main" id="{5DE8DB80-CB86-4670-9791-E7F4880D9DEE}"/>
              </a:ext>
            </a:extLst>
          </p:cNvPr>
          <p:cNvSpPr>
            <a:spLocks noGrp="1"/>
          </p:cNvSpPr>
          <p:nvPr>
            <p:ph type="sldNum" sz="quarter" idx="12"/>
          </p:nvPr>
        </p:nvSpPr>
        <p:spPr/>
        <p:txBody>
          <a:bodyPr/>
          <a:lstStyle/>
          <a:p>
            <a:fld id="{40E8D340-A079-42DD-A7CC-E0B00614C2CD}" type="slidenum">
              <a:rPr lang="sl-SI" smtClean="0"/>
              <a:t>‹#›</a:t>
            </a:fld>
            <a:endParaRPr lang="sl-SI"/>
          </a:p>
        </p:txBody>
      </p:sp>
      <p:sp>
        <p:nvSpPr>
          <p:cNvPr id="17" name="Rectangle 16">
            <a:extLst>
              <a:ext uri="{FF2B5EF4-FFF2-40B4-BE49-F238E27FC236}">
                <a16:creationId xmlns:a16="http://schemas.microsoft.com/office/drawing/2014/main" id="{7CAC204D-627C-4A66-AAD0-EDFB3425F34A}"/>
              </a:ext>
            </a:extLst>
          </p:cNvPr>
          <p:cNvSpPr/>
          <p:nvPr userDrawn="1"/>
        </p:nvSpPr>
        <p:spPr>
          <a:xfrm flipH="1">
            <a:off x="232286" y="21173"/>
            <a:ext cx="83713" cy="3889420"/>
          </a:xfrm>
          <a:prstGeom prst="rect">
            <a:avLst/>
          </a:prstGeom>
          <a:solidFill>
            <a:srgbClr val="0587AF"/>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SI" sz="1800" b="0" i="0" u="none" strike="noStrike" kern="0" cap="none" spc="0" normalizeH="0" baseline="0" noProof="0">
              <a:ln w="0"/>
              <a:solidFill>
                <a:prstClr val="black"/>
              </a:solidFill>
              <a:effectLst>
                <a:outerShdw blurRad="38100" dist="19050" dir="2700000" algn="tl" rotWithShape="0">
                  <a:prstClr val="black">
                    <a:alpha val="40000"/>
                  </a:prstClr>
                </a:outerShdw>
              </a:effectLst>
              <a:uLnTx/>
              <a:uFillTx/>
              <a:latin typeface="Arial"/>
              <a:ea typeface="Arial Unicode MS"/>
              <a:cs typeface="+mn-cs"/>
            </a:endParaRPr>
          </a:p>
        </p:txBody>
      </p:sp>
      <p:sp>
        <p:nvSpPr>
          <p:cNvPr id="18" name="Rectangle 17">
            <a:extLst>
              <a:ext uri="{FF2B5EF4-FFF2-40B4-BE49-F238E27FC236}">
                <a16:creationId xmlns:a16="http://schemas.microsoft.com/office/drawing/2014/main" id="{9AA8A01D-C47A-4E84-873F-B525C17CB02A}"/>
              </a:ext>
            </a:extLst>
          </p:cNvPr>
          <p:cNvSpPr/>
          <p:nvPr userDrawn="1"/>
        </p:nvSpPr>
        <p:spPr>
          <a:xfrm flipH="1">
            <a:off x="401002" y="247020"/>
            <a:ext cx="83713" cy="4453954"/>
          </a:xfrm>
          <a:prstGeom prst="rect">
            <a:avLst/>
          </a:prstGeom>
          <a:solidFill>
            <a:srgbClr val="1F497D">
              <a:lumMod val="40000"/>
              <a:lumOff val="6000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SI" sz="1800" b="0" i="0" u="none" strike="noStrike" kern="0" cap="none" spc="0" normalizeH="0" baseline="0" noProof="0">
              <a:ln w="0"/>
              <a:solidFill>
                <a:srgbClr val="0587AF">
                  <a:lumMod val="60000"/>
                  <a:lumOff val="40000"/>
                </a:srgbClr>
              </a:solidFill>
              <a:effectLst>
                <a:outerShdw blurRad="38100" dist="19050" dir="2700000" algn="tl" rotWithShape="0">
                  <a:prstClr val="black">
                    <a:alpha val="40000"/>
                  </a:prstClr>
                </a:outerShdw>
              </a:effectLst>
              <a:uLnTx/>
              <a:uFillTx/>
              <a:latin typeface="Arial"/>
              <a:ea typeface="Arial Unicode MS"/>
              <a:cs typeface="+mn-cs"/>
            </a:endParaRPr>
          </a:p>
        </p:txBody>
      </p:sp>
      <p:sp>
        <p:nvSpPr>
          <p:cNvPr id="19" name="Rectangle 18">
            <a:extLst>
              <a:ext uri="{FF2B5EF4-FFF2-40B4-BE49-F238E27FC236}">
                <a16:creationId xmlns:a16="http://schemas.microsoft.com/office/drawing/2014/main" id="{4E0F99F0-501F-4DD2-93D6-8D6286B3D957}"/>
              </a:ext>
            </a:extLst>
          </p:cNvPr>
          <p:cNvSpPr/>
          <p:nvPr userDrawn="1"/>
        </p:nvSpPr>
        <p:spPr>
          <a:xfrm flipH="1">
            <a:off x="595258" y="626589"/>
            <a:ext cx="83713" cy="4453954"/>
          </a:xfrm>
          <a:prstGeom prst="rect">
            <a:avLst/>
          </a:prstGeom>
          <a:solidFill>
            <a:srgbClr val="1F497D">
              <a:lumMod val="20000"/>
              <a:lumOff val="8000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SI" sz="1800" b="0" i="0" u="none" strike="noStrike" kern="0" cap="none" spc="0" normalizeH="0" baseline="0" noProof="0">
              <a:ln w="0"/>
              <a:solidFill>
                <a:srgbClr val="0587AF">
                  <a:lumMod val="60000"/>
                  <a:lumOff val="40000"/>
                </a:srgbClr>
              </a:solidFill>
              <a:effectLst>
                <a:outerShdw blurRad="38100" dist="19050" dir="2700000" algn="tl" rotWithShape="0">
                  <a:prstClr val="black">
                    <a:alpha val="40000"/>
                  </a:prstClr>
                </a:outerShdw>
              </a:effectLst>
              <a:uLnTx/>
              <a:uFillTx/>
              <a:latin typeface="Arial"/>
              <a:ea typeface="Arial Unicode MS"/>
              <a:cs typeface="+mn-cs"/>
            </a:endParaRPr>
          </a:p>
        </p:txBody>
      </p:sp>
      <p:sp>
        <p:nvSpPr>
          <p:cNvPr id="8" name="Text Placeholder 7">
            <a:extLst>
              <a:ext uri="{FF2B5EF4-FFF2-40B4-BE49-F238E27FC236}">
                <a16:creationId xmlns:a16="http://schemas.microsoft.com/office/drawing/2014/main" id="{729584D0-A2A9-4964-86EE-06B4260D13A8}"/>
              </a:ext>
            </a:extLst>
          </p:cNvPr>
          <p:cNvSpPr>
            <a:spLocks noGrp="1"/>
          </p:cNvSpPr>
          <p:nvPr>
            <p:ph type="body" sz="quarter" idx="13" hasCustomPrompt="1"/>
          </p:nvPr>
        </p:nvSpPr>
        <p:spPr>
          <a:xfrm>
            <a:off x="838200" y="1543621"/>
            <a:ext cx="10515600" cy="445395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&lt;</a:t>
            </a:r>
            <a:r>
              <a:rPr lang="sl-SI" dirty="0"/>
              <a:t>Besedilo – prvi nivo</a:t>
            </a:r>
            <a:endParaRPr lang="en-US" dirty="0"/>
          </a:p>
          <a:p>
            <a:pPr lvl="1"/>
            <a:r>
              <a:rPr lang="sl-SI" dirty="0"/>
              <a:t>Besedilo – drugi nivo</a:t>
            </a:r>
            <a:endParaRPr lang="en-US" dirty="0"/>
          </a:p>
          <a:p>
            <a:pPr lvl="2"/>
            <a:r>
              <a:rPr lang="sl-SI" dirty="0"/>
              <a:t>Besedilo – tretji nivo</a:t>
            </a:r>
            <a:endParaRPr lang="en-US" dirty="0"/>
          </a:p>
          <a:p>
            <a:pPr lvl="3"/>
            <a:r>
              <a:rPr lang="sl-SI" dirty="0"/>
              <a:t>Besedilo – četrti nivo</a:t>
            </a:r>
            <a:endParaRPr lang="en-US" dirty="0"/>
          </a:p>
          <a:p>
            <a:pPr lvl="4"/>
            <a:r>
              <a:rPr lang="sl-SI" dirty="0"/>
              <a:t>Besedilo – peti nivo</a:t>
            </a:r>
            <a:r>
              <a:rPr lang="en-US" dirty="0"/>
              <a:t>&gt;</a:t>
            </a:r>
            <a:endParaRPr lang="sl-SI" dirty="0"/>
          </a:p>
        </p:txBody>
      </p:sp>
    </p:spTree>
    <p:extLst>
      <p:ext uri="{BB962C8B-B14F-4D97-AF65-F5344CB8AC3E}">
        <p14:creationId xmlns:p14="http://schemas.microsoft.com/office/powerpoint/2010/main" val="3867129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slov in vsebina (silhueta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08984-48B8-466E-A8C6-410100D6834D}"/>
              </a:ext>
            </a:extLst>
          </p:cNvPr>
          <p:cNvSpPr>
            <a:spLocks noGrp="1"/>
          </p:cNvSpPr>
          <p:nvPr>
            <p:ph type="title" hasCustomPrompt="1"/>
          </p:nvPr>
        </p:nvSpPr>
        <p:spPr/>
        <p:txBody>
          <a:bodyPr/>
          <a:lstStyle>
            <a:lvl1pPr>
              <a:defRPr>
                <a:solidFill>
                  <a:schemeClr val="tx1"/>
                </a:solidFill>
              </a:defRPr>
            </a:lvl1pPr>
          </a:lstStyle>
          <a:p>
            <a:r>
              <a:rPr lang="en-US" dirty="0"/>
              <a:t>&lt;</a:t>
            </a:r>
            <a:r>
              <a:rPr lang="sl-SI" dirty="0"/>
              <a:t>Naslov</a:t>
            </a:r>
            <a:r>
              <a:rPr lang="en-US" dirty="0"/>
              <a:t>&gt;</a:t>
            </a:r>
            <a:endParaRPr lang="sl-SI" dirty="0"/>
          </a:p>
        </p:txBody>
      </p:sp>
      <p:sp>
        <p:nvSpPr>
          <p:cNvPr id="6" name="Slide Number Placeholder 5">
            <a:extLst>
              <a:ext uri="{FF2B5EF4-FFF2-40B4-BE49-F238E27FC236}">
                <a16:creationId xmlns:a16="http://schemas.microsoft.com/office/drawing/2014/main" id="{5DE8DB80-CB86-4670-9791-E7F4880D9DEE}"/>
              </a:ext>
            </a:extLst>
          </p:cNvPr>
          <p:cNvSpPr>
            <a:spLocks noGrp="1"/>
          </p:cNvSpPr>
          <p:nvPr>
            <p:ph type="sldNum" sz="quarter" idx="12"/>
          </p:nvPr>
        </p:nvSpPr>
        <p:spPr/>
        <p:txBody>
          <a:bodyPr/>
          <a:lstStyle/>
          <a:p>
            <a:fld id="{40E8D340-A079-42DD-A7CC-E0B00614C2CD}" type="slidenum">
              <a:rPr lang="sl-SI" smtClean="0"/>
              <a:t>‹#›</a:t>
            </a:fld>
            <a:endParaRPr lang="sl-SI"/>
          </a:p>
        </p:txBody>
      </p:sp>
      <p:sp>
        <p:nvSpPr>
          <p:cNvPr id="17" name="Rectangle 16">
            <a:extLst>
              <a:ext uri="{FF2B5EF4-FFF2-40B4-BE49-F238E27FC236}">
                <a16:creationId xmlns:a16="http://schemas.microsoft.com/office/drawing/2014/main" id="{7CAC204D-627C-4A66-AAD0-EDFB3425F34A}"/>
              </a:ext>
            </a:extLst>
          </p:cNvPr>
          <p:cNvSpPr/>
          <p:nvPr userDrawn="1"/>
        </p:nvSpPr>
        <p:spPr>
          <a:xfrm flipH="1">
            <a:off x="232286" y="21173"/>
            <a:ext cx="83713" cy="3889420"/>
          </a:xfrm>
          <a:prstGeom prst="rect">
            <a:avLst/>
          </a:prstGeom>
          <a:solidFill>
            <a:srgbClr val="0587AF"/>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SI" sz="1800" b="0" i="0" u="none" strike="noStrike" kern="0" cap="none" spc="0" normalizeH="0" baseline="0" noProof="0">
              <a:ln w="0"/>
              <a:solidFill>
                <a:prstClr val="black"/>
              </a:solidFill>
              <a:effectLst>
                <a:outerShdw blurRad="38100" dist="19050" dir="2700000" algn="tl" rotWithShape="0">
                  <a:prstClr val="black">
                    <a:alpha val="40000"/>
                  </a:prstClr>
                </a:outerShdw>
              </a:effectLst>
              <a:uLnTx/>
              <a:uFillTx/>
              <a:latin typeface="Arial"/>
              <a:ea typeface="Arial Unicode MS"/>
              <a:cs typeface="+mn-cs"/>
            </a:endParaRPr>
          </a:p>
        </p:txBody>
      </p:sp>
      <p:sp>
        <p:nvSpPr>
          <p:cNvPr id="18" name="Rectangle 17">
            <a:extLst>
              <a:ext uri="{FF2B5EF4-FFF2-40B4-BE49-F238E27FC236}">
                <a16:creationId xmlns:a16="http://schemas.microsoft.com/office/drawing/2014/main" id="{9AA8A01D-C47A-4E84-873F-B525C17CB02A}"/>
              </a:ext>
            </a:extLst>
          </p:cNvPr>
          <p:cNvSpPr/>
          <p:nvPr userDrawn="1"/>
        </p:nvSpPr>
        <p:spPr>
          <a:xfrm flipH="1">
            <a:off x="401002" y="247020"/>
            <a:ext cx="83713" cy="4453954"/>
          </a:xfrm>
          <a:prstGeom prst="rect">
            <a:avLst/>
          </a:prstGeom>
          <a:solidFill>
            <a:srgbClr val="1F497D">
              <a:lumMod val="40000"/>
              <a:lumOff val="6000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SI" sz="1800" b="0" i="0" u="none" strike="noStrike" kern="0" cap="none" spc="0" normalizeH="0" baseline="0" noProof="0">
              <a:ln w="0"/>
              <a:solidFill>
                <a:srgbClr val="0587AF">
                  <a:lumMod val="60000"/>
                  <a:lumOff val="40000"/>
                </a:srgbClr>
              </a:solidFill>
              <a:effectLst>
                <a:outerShdw blurRad="38100" dist="19050" dir="2700000" algn="tl" rotWithShape="0">
                  <a:prstClr val="black">
                    <a:alpha val="40000"/>
                  </a:prstClr>
                </a:outerShdw>
              </a:effectLst>
              <a:uLnTx/>
              <a:uFillTx/>
              <a:latin typeface="Arial"/>
              <a:ea typeface="Arial Unicode MS"/>
              <a:cs typeface="+mn-cs"/>
            </a:endParaRPr>
          </a:p>
        </p:txBody>
      </p:sp>
      <p:sp>
        <p:nvSpPr>
          <p:cNvPr id="19" name="Rectangle 18">
            <a:extLst>
              <a:ext uri="{FF2B5EF4-FFF2-40B4-BE49-F238E27FC236}">
                <a16:creationId xmlns:a16="http://schemas.microsoft.com/office/drawing/2014/main" id="{4E0F99F0-501F-4DD2-93D6-8D6286B3D957}"/>
              </a:ext>
            </a:extLst>
          </p:cNvPr>
          <p:cNvSpPr/>
          <p:nvPr userDrawn="1"/>
        </p:nvSpPr>
        <p:spPr>
          <a:xfrm flipH="1">
            <a:off x="595258" y="626589"/>
            <a:ext cx="83713" cy="4453954"/>
          </a:xfrm>
          <a:prstGeom prst="rect">
            <a:avLst/>
          </a:prstGeom>
          <a:solidFill>
            <a:srgbClr val="1F497D">
              <a:lumMod val="20000"/>
              <a:lumOff val="8000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SI" sz="1800" b="0" i="0" u="none" strike="noStrike" kern="0" cap="none" spc="0" normalizeH="0" baseline="0" noProof="0">
              <a:ln w="0"/>
              <a:solidFill>
                <a:srgbClr val="0587AF">
                  <a:lumMod val="60000"/>
                  <a:lumOff val="40000"/>
                </a:srgbClr>
              </a:solidFill>
              <a:effectLst>
                <a:outerShdw blurRad="38100" dist="19050" dir="2700000" algn="tl" rotWithShape="0">
                  <a:prstClr val="black">
                    <a:alpha val="40000"/>
                  </a:prstClr>
                </a:outerShdw>
              </a:effectLst>
              <a:uLnTx/>
              <a:uFillTx/>
              <a:latin typeface="Arial"/>
              <a:ea typeface="Arial Unicode MS"/>
              <a:cs typeface="+mn-cs"/>
            </a:endParaRPr>
          </a:p>
        </p:txBody>
      </p:sp>
      <p:sp>
        <p:nvSpPr>
          <p:cNvPr id="8" name="Text Placeholder 7">
            <a:extLst>
              <a:ext uri="{FF2B5EF4-FFF2-40B4-BE49-F238E27FC236}">
                <a16:creationId xmlns:a16="http://schemas.microsoft.com/office/drawing/2014/main" id="{729584D0-A2A9-4964-86EE-06B4260D13A8}"/>
              </a:ext>
            </a:extLst>
          </p:cNvPr>
          <p:cNvSpPr>
            <a:spLocks noGrp="1"/>
          </p:cNvSpPr>
          <p:nvPr>
            <p:ph type="body" sz="quarter" idx="13" hasCustomPrompt="1"/>
          </p:nvPr>
        </p:nvSpPr>
        <p:spPr>
          <a:xfrm>
            <a:off x="838200" y="1543621"/>
            <a:ext cx="10515600" cy="445395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&lt;</a:t>
            </a:r>
            <a:r>
              <a:rPr lang="sl-SI" dirty="0"/>
              <a:t>Besedilo – prvi nivo</a:t>
            </a:r>
            <a:endParaRPr lang="en-US" dirty="0"/>
          </a:p>
          <a:p>
            <a:pPr lvl="1"/>
            <a:r>
              <a:rPr lang="sl-SI" dirty="0"/>
              <a:t>Besedilo – drugi nivo</a:t>
            </a:r>
            <a:endParaRPr lang="en-US" dirty="0"/>
          </a:p>
          <a:p>
            <a:pPr lvl="2"/>
            <a:r>
              <a:rPr lang="sl-SI" dirty="0"/>
              <a:t>Besedilo – tretji nivo</a:t>
            </a:r>
            <a:endParaRPr lang="en-US" dirty="0"/>
          </a:p>
          <a:p>
            <a:pPr lvl="3"/>
            <a:r>
              <a:rPr lang="sl-SI" dirty="0"/>
              <a:t>Besedilo – četrti nivo</a:t>
            </a:r>
            <a:endParaRPr lang="en-US" dirty="0"/>
          </a:p>
          <a:p>
            <a:pPr lvl="4"/>
            <a:r>
              <a:rPr lang="sl-SI" dirty="0"/>
              <a:t>Besedilo – peti nivo</a:t>
            </a:r>
            <a:r>
              <a:rPr lang="en-US" dirty="0"/>
              <a:t>&gt;</a:t>
            </a:r>
            <a:endParaRPr lang="sl-SI" dirty="0"/>
          </a:p>
        </p:txBody>
      </p:sp>
      <p:pic>
        <p:nvPicPr>
          <p:cNvPr id="9" name="Graphic 8">
            <a:extLst>
              <a:ext uri="{FF2B5EF4-FFF2-40B4-BE49-F238E27FC236}">
                <a16:creationId xmlns:a16="http://schemas.microsoft.com/office/drawing/2014/main" id="{C74AB3A1-BFA2-40C2-A4B5-B0E324366203}"/>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80927" y="365125"/>
            <a:ext cx="1252975" cy="5935456"/>
          </a:xfrm>
          <a:prstGeom prst="rect">
            <a:avLst/>
          </a:prstGeom>
        </p:spPr>
      </p:pic>
    </p:spTree>
    <p:extLst>
      <p:ext uri="{BB962C8B-B14F-4D97-AF65-F5344CB8AC3E}">
        <p14:creationId xmlns:p14="http://schemas.microsoft.com/office/powerpoint/2010/main" val="2815684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slov in vsebina (silhueta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08984-48B8-466E-A8C6-410100D6834D}"/>
              </a:ext>
            </a:extLst>
          </p:cNvPr>
          <p:cNvSpPr>
            <a:spLocks noGrp="1"/>
          </p:cNvSpPr>
          <p:nvPr>
            <p:ph type="title" hasCustomPrompt="1"/>
          </p:nvPr>
        </p:nvSpPr>
        <p:spPr/>
        <p:txBody>
          <a:bodyPr/>
          <a:lstStyle>
            <a:lvl1pPr>
              <a:defRPr>
                <a:solidFill>
                  <a:schemeClr val="tx1"/>
                </a:solidFill>
              </a:defRPr>
            </a:lvl1pPr>
          </a:lstStyle>
          <a:p>
            <a:r>
              <a:rPr lang="en-US" dirty="0"/>
              <a:t>&lt;</a:t>
            </a:r>
            <a:r>
              <a:rPr lang="sl-SI" dirty="0"/>
              <a:t>Naslov</a:t>
            </a:r>
            <a:r>
              <a:rPr lang="en-US" dirty="0"/>
              <a:t>&gt;</a:t>
            </a:r>
            <a:endParaRPr lang="sl-SI" dirty="0"/>
          </a:p>
        </p:txBody>
      </p:sp>
      <p:sp>
        <p:nvSpPr>
          <p:cNvPr id="6" name="Slide Number Placeholder 5">
            <a:extLst>
              <a:ext uri="{FF2B5EF4-FFF2-40B4-BE49-F238E27FC236}">
                <a16:creationId xmlns:a16="http://schemas.microsoft.com/office/drawing/2014/main" id="{5DE8DB80-CB86-4670-9791-E7F4880D9DEE}"/>
              </a:ext>
            </a:extLst>
          </p:cNvPr>
          <p:cNvSpPr>
            <a:spLocks noGrp="1"/>
          </p:cNvSpPr>
          <p:nvPr>
            <p:ph type="sldNum" sz="quarter" idx="12"/>
          </p:nvPr>
        </p:nvSpPr>
        <p:spPr/>
        <p:txBody>
          <a:bodyPr/>
          <a:lstStyle/>
          <a:p>
            <a:fld id="{40E8D340-A079-42DD-A7CC-E0B00614C2CD}" type="slidenum">
              <a:rPr lang="sl-SI" smtClean="0"/>
              <a:t>‹#›</a:t>
            </a:fld>
            <a:endParaRPr lang="sl-SI"/>
          </a:p>
        </p:txBody>
      </p:sp>
      <p:sp>
        <p:nvSpPr>
          <p:cNvPr id="17" name="Rectangle 16">
            <a:extLst>
              <a:ext uri="{FF2B5EF4-FFF2-40B4-BE49-F238E27FC236}">
                <a16:creationId xmlns:a16="http://schemas.microsoft.com/office/drawing/2014/main" id="{7CAC204D-627C-4A66-AAD0-EDFB3425F34A}"/>
              </a:ext>
            </a:extLst>
          </p:cNvPr>
          <p:cNvSpPr/>
          <p:nvPr userDrawn="1"/>
        </p:nvSpPr>
        <p:spPr>
          <a:xfrm flipH="1">
            <a:off x="232286" y="21173"/>
            <a:ext cx="83713" cy="3889420"/>
          </a:xfrm>
          <a:prstGeom prst="rect">
            <a:avLst/>
          </a:prstGeom>
          <a:solidFill>
            <a:srgbClr val="0587AF"/>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SI" sz="1800" b="0" i="0" u="none" strike="noStrike" kern="0" cap="none" spc="0" normalizeH="0" baseline="0" noProof="0">
              <a:ln w="0"/>
              <a:solidFill>
                <a:prstClr val="black"/>
              </a:solidFill>
              <a:effectLst>
                <a:outerShdw blurRad="38100" dist="19050" dir="2700000" algn="tl" rotWithShape="0">
                  <a:prstClr val="black">
                    <a:alpha val="40000"/>
                  </a:prstClr>
                </a:outerShdw>
              </a:effectLst>
              <a:uLnTx/>
              <a:uFillTx/>
              <a:latin typeface="Arial"/>
              <a:ea typeface="Arial Unicode MS"/>
              <a:cs typeface="+mn-cs"/>
            </a:endParaRPr>
          </a:p>
        </p:txBody>
      </p:sp>
      <p:sp>
        <p:nvSpPr>
          <p:cNvPr id="18" name="Rectangle 17">
            <a:extLst>
              <a:ext uri="{FF2B5EF4-FFF2-40B4-BE49-F238E27FC236}">
                <a16:creationId xmlns:a16="http://schemas.microsoft.com/office/drawing/2014/main" id="{9AA8A01D-C47A-4E84-873F-B525C17CB02A}"/>
              </a:ext>
            </a:extLst>
          </p:cNvPr>
          <p:cNvSpPr/>
          <p:nvPr userDrawn="1"/>
        </p:nvSpPr>
        <p:spPr>
          <a:xfrm flipH="1">
            <a:off x="401002" y="247020"/>
            <a:ext cx="83713" cy="4453954"/>
          </a:xfrm>
          <a:prstGeom prst="rect">
            <a:avLst/>
          </a:prstGeom>
          <a:solidFill>
            <a:srgbClr val="1F497D">
              <a:lumMod val="40000"/>
              <a:lumOff val="6000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SI" sz="1800" b="0" i="0" u="none" strike="noStrike" kern="0" cap="none" spc="0" normalizeH="0" baseline="0" noProof="0">
              <a:ln w="0"/>
              <a:solidFill>
                <a:srgbClr val="0587AF">
                  <a:lumMod val="60000"/>
                  <a:lumOff val="40000"/>
                </a:srgbClr>
              </a:solidFill>
              <a:effectLst>
                <a:outerShdw blurRad="38100" dist="19050" dir="2700000" algn="tl" rotWithShape="0">
                  <a:prstClr val="black">
                    <a:alpha val="40000"/>
                  </a:prstClr>
                </a:outerShdw>
              </a:effectLst>
              <a:uLnTx/>
              <a:uFillTx/>
              <a:latin typeface="Arial"/>
              <a:ea typeface="Arial Unicode MS"/>
              <a:cs typeface="+mn-cs"/>
            </a:endParaRPr>
          </a:p>
        </p:txBody>
      </p:sp>
      <p:sp>
        <p:nvSpPr>
          <p:cNvPr id="19" name="Rectangle 18">
            <a:extLst>
              <a:ext uri="{FF2B5EF4-FFF2-40B4-BE49-F238E27FC236}">
                <a16:creationId xmlns:a16="http://schemas.microsoft.com/office/drawing/2014/main" id="{4E0F99F0-501F-4DD2-93D6-8D6286B3D957}"/>
              </a:ext>
            </a:extLst>
          </p:cNvPr>
          <p:cNvSpPr/>
          <p:nvPr userDrawn="1"/>
        </p:nvSpPr>
        <p:spPr>
          <a:xfrm flipH="1">
            <a:off x="595258" y="626589"/>
            <a:ext cx="83713" cy="4453954"/>
          </a:xfrm>
          <a:prstGeom prst="rect">
            <a:avLst/>
          </a:prstGeom>
          <a:solidFill>
            <a:srgbClr val="1F497D">
              <a:lumMod val="20000"/>
              <a:lumOff val="8000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SI" sz="1800" b="0" i="0" u="none" strike="noStrike" kern="0" cap="none" spc="0" normalizeH="0" baseline="0" noProof="0">
              <a:ln w="0"/>
              <a:solidFill>
                <a:srgbClr val="0587AF">
                  <a:lumMod val="60000"/>
                  <a:lumOff val="40000"/>
                </a:srgbClr>
              </a:solidFill>
              <a:effectLst>
                <a:outerShdw blurRad="38100" dist="19050" dir="2700000" algn="tl" rotWithShape="0">
                  <a:prstClr val="black">
                    <a:alpha val="40000"/>
                  </a:prstClr>
                </a:outerShdw>
              </a:effectLst>
              <a:uLnTx/>
              <a:uFillTx/>
              <a:latin typeface="Arial"/>
              <a:ea typeface="Arial Unicode MS"/>
              <a:cs typeface="+mn-cs"/>
            </a:endParaRPr>
          </a:p>
        </p:txBody>
      </p:sp>
      <p:sp>
        <p:nvSpPr>
          <p:cNvPr id="8" name="Text Placeholder 7">
            <a:extLst>
              <a:ext uri="{FF2B5EF4-FFF2-40B4-BE49-F238E27FC236}">
                <a16:creationId xmlns:a16="http://schemas.microsoft.com/office/drawing/2014/main" id="{729584D0-A2A9-4964-86EE-06B4260D13A8}"/>
              </a:ext>
            </a:extLst>
          </p:cNvPr>
          <p:cNvSpPr>
            <a:spLocks noGrp="1"/>
          </p:cNvSpPr>
          <p:nvPr>
            <p:ph type="body" sz="quarter" idx="13" hasCustomPrompt="1"/>
          </p:nvPr>
        </p:nvSpPr>
        <p:spPr>
          <a:xfrm>
            <a:off x="838200" y="1568073"/>
            <a:ext cx="10515600" cy="442950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&lt;</a:t>
            </a:r>
            <a:r>
              <a:rPr lang="sl-SI" dirty="0"/>
              <a:t>Besedilo – prvi nivo</a:t>
            </a:r>
            <a:endParaRPr lang="en-US" dirty="0"/>
          </a:p>
          <a:p>
            <a:pPr lvl="1"/>
            <a:r>
              <a:rPr lang="sl-SI" dirty="0"/>
              <a:t>Besedilo – drugi nivo</a:t>
            </a:r>
            <a:endParaRPr lang="en-US" dirty="0"/>
          </a:p>
          <a:p>
            <a:pPr lvl="2"/>
            <a:r>
              <a:rPr lang="sl-SI" dirty="0"/>
              <a:t>Besedilo – tretji nivo</a:t>
            </a:r>
            <a:endParaRPr lang="en-US" dirty="0"/>
          </a:p>
          <a:p>
            <a:pPr lvl="3"/>
            <a:r>
              <a:rPr lang="sl-SI" dirty="0"/>
              <a:t>Besedilo – četrti nivo</a:t>
            </a:r>
            <a:endParaRPr lang="en-US" dirty="0"/>
          </a:p>
          <a:p>
            <a:pPr lvl="4"/>
            <a:r>
              <a:rPr lang="sl-SI" dirty="0"/>
              <a:t>Besedilo – peti nivo</a:t>
            </a:r>
            <a:r>
              <a:rPr lang="en-US" dirty="0"/>
              <a:t>&gt;</a:t>
            </a:r>
            <a:endParaRPr lang="sl-SI" dirty="0"/>
          </a:p>
        </p:txBody>
      </p:sp>
      <p:grpSp>
        <p:nvGrpSpPr>
          <p:cNvPr id="10" name="Graphic 3">
            <a:extLst>
              <a:ext uri="{FF2B5EF4-FFF2-40B4-BE49-F238E27FC236}">
                <a16:creationId xmlns:a16="http://schemas.microsoft.com/office/drawing/2014/main" id="{FF083D83-434D-4AB6-B3A2-A710D611DB88}"/>
              </a:ext>
            </a:extLst>
          </p:cNvPr>
          <p:cNvGrpSpPr/>
          <p:nvPr userDrawn="1"/>
        </p:nvGrpSpPr>
        <p:grpSpPr>
          <a:xfrm flipH="1">
            <a:off x="9835210" y="4575297"/>
            <a:ext cx="2098767" cy="1917578"/>
            <a:chOff x="4772025" y="2219325"/>
            <a:chExt cx="2647950" cy="2419350"/>
          </a:xfrm>
        </p:grpSpPr>
        <p:sp>
          <p:nvSpPr>
            <p:cNvPr id="11" name="Freeform: Shape 10">
              <a:extLst>
                <a:ext uri="{FF2B5EF4-FFF2-40B4-BE49-F238E27FC236}">
                  <a16:creationId xmlns:a16="http://schemas.microsoft.com/office/drawing/2014/main" id="{450434A6-C204-41DF-8817-504BB31EC137}"/>
                </a:ext>
              </a:extLst>
            </p:cNvPr>
            <p:cNvSpPr/>
            <p:nvPr/>
          </p:nvSpPr>
          <p:spPr>
            <a:xfrm>
              <a:off x="4765834" y="2208978"/>
              <a:ext cx="2657475" cy="2438400"/>
            </a:xfrm>
            <a:custGeom>
              <a:avLst/>
              <a:gdLst>
                <a:gd name="connsiteX0" fmla="*/ 2649379 w 2657475"/>
                <a:gd name="connsiteY0" fmla="*/ 2105847 h 2438400"/>
                <a:gd name="connsiteX1" fmla="*/ 2644616 w 2657475"/>
                <a:gd name="connsiteY1" fmla="*/ 2094417 h 2438400"/>
                <a:gd name="connsiteX2" fmla="*/ 2649379 w 2657475"/>
                <a:gd name="connsiteY2" fmla="*/ 2070604 h 2438400"/>
                <a:gd name="connsiteX3" fmla="*/ 2644616 w 2657475"/>
                <a:gd name="connsiteY3" fmla="*/ 2062984 h 2438400"/>
                <a:gd name="connsiteX4" fmla="*/ 2630329 w 2657475"/>
                <a:gd name="connsiteY4" fmla="*/ 2055364 h 2438400"/>
                <a:gd name="connsiteX5" fmla="*/ 2633186 w 2657475"/>
                <a:gd name="connsiteY5" fmla="*/ 2039172 h 2438400"/>
                <a:gd name="connsiteX6" fmla="*/ 2628424 w 2657475"/>
                <a:gd name="connsiteY6" fmla="*/ 2032504 h 2438400"/>
                <a:gd name="connsiteX7" fmla="*/ 2620804 w 2657475"/>
                <a:gd name="connsiteY7" fmla="*/ 2029647 h 2438400"/>
                <a:gd name="connsiteX8" fmla="*/ 2576036 w 2657475"/>
                <a:gd name="connsiteY8" fmla="*/ 1994404 h 2438400"/>
                <a:gd name="connsiteX9" fmla="*/ 2450306 w 2657475"/>
                <a:gd name="connsiteY9" fmla="*/ 2037267 h 2438400"/>
                <a:gd name="connsiteX10" fmla="*/ 2367439 w 2657475"/>
                <a:gd name="connsiteY10" fmla="*/ 2059175 h 2438400"/>
                <a:gd name="connsiteX11" fmla="*/ 2388394 w 2657475"/>
                <a:gd name="connsiteY11" fmla="*/ 2002025 h 2438400"/>
                <a:gd name="connsiteX12" fmla="*/ 2333149 w 2657475"/>
                <a:gd name="connsiteY12" fmla="*/ 1995357 h 2438400"/>
                <a:gd name="connsiteX13" fmla="*/ 2230279 w 2657475"/>
                <a:gd name="connsiteY13" fmla="*/ 2017264 h 2438400"/>
                <a:gd name="connsiteX14" fmla="*/ 2156936 w 2657475"/>
                <a:gd name="connsiteY14" fmla="*/ 2010597 h 2438400"/>
                <a:gd name="connsiteX15" fmla="*/ 2101691 w 2657475"/>
                <a:gd name="connsiteY15" fmla="*/ 2037267 h 2438400"/>
                <a:gd name="connsiteX16" fmla="*/ 1998821 w 2657475"/>
                <a:gd name="connsiteY16" fmla="*/ 1897250 h 2438400"/>
                <a:gd name="connsiteX17" fmla="*/ 2027396 w 2657475"/>
                <a:gd name="connsiteY17" fmla="*/ 1709607 h 2438400"/>
                <a:gd name="connsiteX18" fmla="*/ 2015966 w 2657475"/>
                <a:gd name="connsiteY18" fmla="*/ 1630550 h 2438400"/>
                <a:gd name="connsiteX19" fmla="*/ 1779746 w 2657475"/>
                <a:gd name="connsiteY19" fmla="*/ 1366707 h 2438400"/>
                <a:gd name="connsiteX20" fmla="*/ 1827371 w 2657475"/>
                <a:gd name="connsiteY20" fmla="*/ 1300032 h 2438400"/>
                <a:gd name="connsiteX21" fmla="*/ 1854041 w 2657475"/>
                <a:gd name="connsiteY21" fmla="*/ 1255264 h 2438400"/>
                <a:gd name="connsiteX22" fmla="*/ 1841659 w 2657475"/>
                <a:gd name="connsiteY22" fmla="*/ 1220022 h 2438400"/>
                <a:gd name="connsiteX23" fmla="*/ 1834991 w 2657475"/>
                <a:gd name="connsiteY23" fmla="*/ 1188589 h 2438400"/>
                <a:gd name="connsiteX24" fmla="*/ 1833086 w 2657475"/>
                <a:gd name="connsiteY24" fmla="*/ 1147632 h 2438400"/>
                <a:gd name="connsiteX25" fmla="*/ 1799749 w 2657475"/>
                <a:gd name="connsiteY25" fmla="*/ 1114294 h 2438400"/>
                <a:gd name="connsiteX26" fmla="*/ 1774031 w 2657475"/>
                <a:gd name="connsiteY26" fmla="*/ 1078099 h 2438400"/>
                <a:gd name="connsiteX27" fmla="*/ 1723549 w 2657475"/>
                <a:gd name="connsiteY27" fmla="*/ 1099054 h 2438400"/>
                <a:gd name="connsiteX28" fmla="*/ 1654016 w 2657475"/>
                <a:gd name="connsiteY28" fmla="*/ 1186684 h 2438400"/>
                <a:gd name="connsiteX29" fmla="*/ 1637824 w 2657475"/>
                <a:gd name="connsiteY29" fmla="*/ 1186684 h 2438400"/>
                <a:gd name="connsiteX30" fmla="*/ 1458754 w 2657475"/>
                <a:gd name="connsiteY30" fmla="*/ 1060954 h 2438400"/>
                <a:gd name="connsiteX31" fmla="*/ 1353979 w 2657475"/>
                <a:gd name="connsiteY31" fmla="*/ 1099054 h 2438400"/>
                <a:gd name="connsiteX32" fmla="*/ 1339691 w 2657475"/>
                <a:gd name="connsiteY32" fmla="*/ 1081909 h 2438400"/>
                <a:gd name="connsiteX33" fmla="*/ 1256824 w 2657475"/>
                <a:gd name="connsiteY33" fmla="*/ 1012377 h 2438400"/>
                <a:gd name="connsiteX34" fmla="*/ 1223486 w 2657475"/>
                <a:gd name="connsiteY34" fmla="*/ 958084 h 2438400"/>
                <a:gd name="connsiteX35" fmla="*/ 1261586 w 2657475"/>
                <a:gd name="connsiteY35" fmla="*/ 899029 h 2438400"/>
                <a:gd name="connsiteX36" fmla="*/ 1299686 w 2657475"/>
                <a:gd name="connsiteY36" fmla="*/ 920937 h 2438400"/>
                <a:gd name="connsiteX37" fmla="*/ 1358741 w 2657475"/>
                <a:gd name="connsiteY37" fmla="*/ 916174 h 2438400"/>
                <a:gd name="connsiteX38" fmla="*/ 1366361 w 2657475"/>
                <a:gd name="connsiteY38" fmla="*/ 887599 h 2438400"/>
                <a:gd name="connsiteX39" fmla="*/ 1399699 w 2657475"/>
                <a:gd name="connsiteY39" fmla="*/ 889504 h 2438400"/>
                <a:gd name="connsiteX40" fmla="*/ 1412081 w 2657475"/>
                <a:gd name="connsiteY40" fmla="*/ 865692 h 2438400"/>
                <a:gd name="connsiteX41" fmla="*/ 1440656 w 2657475"/>
                <a:gd name="connsiteY41" fmla="*/ 860929 h 2438400"/>
                <a:gd name="connsiteX42" fmla="*/ 1452086 w 2657475"/>
                <a:gd name="connsiteY42" fmla="*/ 830449 h 2438400"/>
                <a:gd name="connsiteX43" fmla="*/ 1497806 w 2657475"/>
                <a:gd name="connsiteY43" fmla="*/ 825687 h 2438400"/>
                <a:gd name="connsiteX44" fmla="*/ 1513999 w 2657475"/>
                <a:gd name="connsiteY44" fmla="*/ 797112 h 2438400"/>
                <a:gd name="connsiteX45" fmla="*/ 1520666 w 2657475"/>
                <a:gd name="connsiteY45" fmla="*/ 687574 h 2438400"/>
                <a:gd name="connsiteX46" fmla="*/ 1560671 w 2657475"/>
                <a:gd name="connsiteY46" fmla="*/ 654237 h 2438400"/>
                <a:gd name="connsiteX47" fmla="*/ 1667351 w 2657475"/>
                <a:gd name="connsiteY47" fmla="*/ 541842 h 2438400"/>
                <a:gd name="connsiteX48" fmla="*/ 1674019 w 2657475"/>
                <a:gd name="connsiteY48" fmla="*/ 578037 h 2438400"/>
                <a:gd name="connsiteX49" fmla="*/ 1697831 w 2657475"/>
                <a:gd name="connsiteY49" fmla="*/ 511362 h 2438400"/>
                <a:gd name="connsiteX50" fmla="*/ 1718786 w 2657475"/>
                <a:gd name="connsiteY50" fmla="*/ 552319 h 2438400"/>
                <a:gd name="connsiteX51" fmla="*/ 1749266 w 2657475"/>
                <a:gd name="connsiteY51" fmla="*/ 473262 h 2438400"/>
                <a:gd name="connsiteX52" fmla="*/ 1768316 w 2657475"/>
                <a:gd name="connsiteY52" fmla="*/ 552319 h 2438400"/>
                <a:gd name="connsiteX53" fmla="*/ 1777841 w 2657475"/>
                <a:gd name="connsiteY53" fmla="*/ 436114 h 2438400"/>
                <a:gd name="connsiteX54" fmla="*/ 1744504 w 2657475"/>
                <a:gd name="connsiteY54" fmla="*/ 324672 h 2438400"/>
                <a:gd name="connsiteX55" fmla="*/ 1623536 w 2657475"/>
                <a:gd name="connsiteY55" fmla="*/ 188464 h 2438400"/>
                <a:gd name="connsiteX56" fmla="*/ 1264444 w 2657475"/>
                <a:gd name="connsiteY56" fmla="*/ 7489 h 2438400"/>
                <a:gd name="connsiteX57" fmla="*/ 845344 w 2657475"/>
                <a:gd name="connsiteY57" fmla="*/ 407539 h 2438400"/>
                <a:gd name="connsiteX58" fmla="*/ 673894 w 2657475"/>
                <a:gd name="connsiteY58" fmla="*/ 515172 h 2438400"/>
                <a:gd name="connsiteX59" fmla="*/ 432911 w 2657475"/>
                <a:gd name="connsiteY59" fmla="*/ 683764 h 2438400"/>
                <a:gd name="connsiteX60" fmla="*/ 328136 w 2657475"/>
                <a:gd name="connsiteY60" fmla="*/ 871407 h 2438400"/>
                <a:gd name="connsiteX61" fmla="*/ 210979 w 2657475"/>
                <a:gd name="connsiteY61" fmla="*/ 1068574 h 2438400"/>
                <a:gd name="connsiteX62" fmla="*/ 90964 w 2657475"/>
                <a:gd name="connsiteY62" fmla="*/ 1174302 h 2438400"/>
                <a:gd name="connsiteX63" fmla="*/ 133826 w 2657475"/>
                <a:gd name="connsiteY63" fmla="*/ 1162872 h 2438400"/>
                <a:gd name="connsiteX64" fmla="*/ 16669 w 2657475"/>
                <a:gd name="connsiteY64" fmla="*/ 1445764 h 2438400"/>
                <a:gd name="connsiteX65" fmla="*/ 64294 w 2657475"/>
                <a:gd name="connsiteY65" fmla="*/ 1400997 h 2438400"/>
                <a:gd name="connsiteX66" fmla="*/ 38576 w 2657475"/>
                <a:gd name="connsiteY66" fmla="*/ 1543872 h 2438400"/>
                <a:gd name="connsiteX67" fmla="*/ 7144 w 2657475"/>
                <a:gd name="connsiteY67" fmla="*/ 1769614 h 2438400"/>
                <a:gd name="connsiteX68" fmla="*/ 57626 w 2657475"/>
                <a:gd name="connsiteY68" fmla="*/ 1696272 h 2438400"/>
                <a:gd name="connsiteX69" fmla="*/ 10001 w 2657475"/>
                <a:gd name="connsiteY69" fmla="*/ 1889629 h 2438400"/>
                <a:gd name="connsiteX70" fmla="*/ 64294 w 2657475"/>
                <a:gd name="connsiteY70" fmla="*/ 1791522 h 2438400"/>
                <a:gd name="connsiteX71" fmla="*/ 32861 w 2657475"/>
                <a:gd name="connsiteY71" fmla="*/ 2001072 h 2438400"/>
                <a:gd name="connsiteX72" fmla="*/ 68104 w 2657475"/>
                <a:gd name="connsiteY72" fmla="*/ 2184905 h 2438400"/>
                <a:gd name="connsiteX73" fmla="*/ 147161 w 2657475"/>
                <a:gd name="connsiteY73" fmla="*/ 2175380 h 2438400"/>
                <a:gd name="connsiteX74" fmla="*/ 347186 w 2657475"/>
                <a:gd name="connsiteY74" fmla="*/ 2429697 h 2438400"/>
                <a:gd name="connsiteX75" fmla="*/ 718661 w 2657475"/>
                <a:gd name="connsiteY75" fmla="*/ 2391597 h 2438400"/>
                <a:gd name="connsiteX76" fmla="*/ 816769 w 2657475"/>
                <a:gd name="connsiteY76" fmla="*/ 2322064 h 2438400"/>
                <a:gd name="connsiteX77" fmla="*/ 890111 w 2657475"/>
                <a:gd name="connsiteY77" fmla="*/ 2264914 h 2438400"/>
                <a:gd name="connsiteX78" fmla="*/ 940594 w 2657475"/>
                <a:gd name="connsiteY78" fmla="*/ 2243007 h 2438400"/>
                <a:gd name="connsiteX79" fmla="*/ 994886 w 2657475"/>
                <a:gd name="connsiteY79" fmla="*/ 2226814 h 2438400"/>
                <a:gd name="connsiteX80" fmla="*/ 1011079 w 2657475"/>
                <a:gd name="connsiteY80" fmla="*/ 2160139 h 2438400"/>
                <a:gd name="connsiteX81" fmla="*/ 1032986 w 2657475"/>
                <a:gd name="connsiteY81" fmla="*/ 2143947 h 2438400"/>
                <a:gd name="connsiteX82" fmla="*/ 1042511 w 2657475"/>
                <a:gd name="connsiteY82" fmla="*/ 2089654 h 2438400"/>
                <a:gd name="connsiteX83" fmla="*/ 1052036 w 2657475"/>
                <a:gd name="connsiteY83" fmla="*/ 2022979 h 2438400"/>
                <a:gd name="connsiteX84" fmla="*/ 1061561 w 2657475"/>
                <a:gd name="connsiteY84" fmla="*/ 1930587 h 2438400"/>
                <a:gd name="connsiteX85" fmla="*/ 1087279 w 2657475"/>
                <a:gd name="connsiteY85" fmla="*/ 1866769 h 2438400"/>
                <a:gd name="connsiteX86" fmla="*/ 1306354 w 2657475"/>
                <a:gd name="connsiteY86" fmla="*/ 1606737 h 2438400"/>
                <a:gd name="connsiteX87" fmla="*/ 1382554 w 2657475"/>
                <a:gd name="connsiteY87" fmla="*/ 1561969 h 2438400"/>
                <a:gd name="connsiteX88" fmla="*/ 1413986 w 2657475"/>
                <a:gd name="connsiteY88" fmla="*/ 1578162 h 2438400"/>
                <a:gd name="connsiteX89" fmla="*/ 1615916 w 2657475"/>
                <a:gd name="connsiteY89" fmla="*/ 1890582 h 2438400"/>
                <a:gd name="connsiteX90" fmla="*/ 1768316 w 2657475"/>
                <a:gd name="connsiteY90" fmla="*/ 2219194 h 2438400"/>
                <a:gd name="connsiteX91" fmla="*/ 1804511 w 2657475"/>
                <a:gd name="connsiteY91" fmla="*/ 2371594 h 2438400"/>
                <a:gd name="connsiteX92" fmla="*/ 1925479 w 2657475"/>
                <a:gd name="connsiteY92" fmla="*/ 2350639 h 2438400"/>
                <a:gd name="connsiteX93" fmla="*/ 1958816 w 2657475"/>
                <a:gd name="connsiteY93" fmla="*/ 2317302 h 2438400"/>
                <a:gd name="connsiteX94" fmla="*/ 2009299 w 2657475"/>
                <a:gd name="connsiteY94" fmla="*/ 2347782 h 2438400"/>
                <a:gd name="connsiteX95" fmla="*/ 2095024 w 2657475"/>
                <a:gd name="connsiteY95" fmla="*/ 2430650 h 2438400"/>
                <a:gd name="connsiteX96" fmla="*/ 2230279 w 2657475"/>
                <a:gd name="connsiteY96" fmla="*/ 2363975 h 2438400"/>
                <a:gd name="connsiteX97" fmla="*/ 2435066 w 2657475"/>
                <a:gd name="connsiteY97" fmla="*/ 2283012 h 2438400"/>
                <a:gd name="connsiteX98" fmla="*/ 2546509 w 2657475"/>
                <a:gd name="connsiteY98" fmla="*/ 2227767 h 2438400"/>
                <a:gd name="connsiteX99" fmla="*/ 2630329 w 2657475"/>
                <a:gd name="connsiteY99" fmla="*/ 2172522 h 2438400"/>
                <a:gd name="connsiteX100" fmla="*/ 2647474 w 2657475"/>
                <a:gd name="connsiteY100" fmla="*/ 2161092 h 2438400"/>
                <a:gd name="connsiteX101" fmla="*/ 2647474 w 2657475"/>
                <a:gd name="connsiteY101" fmla="*/ 2143947 h 2438400"/>
                <a:gd name="connsiteX102" fmla="*/ 2655094 w 2657475"/>
                <a:gd name="connsiteY102" fmla="*/ 2131564 h 2438400"/>
                <a:gd name="connsiteX103" fmla="*/ 2649379 w 2657475"/>
                <a:gd name="connsiteY103" fmla="*/ 2105847 h 2438400"/>
                <a:gd name="connsiteX104" fmla="*/ 918686 w 2657475"/>
                <a:gd name="connsiteY104" fmla="*/ 1436239 h 2438400"/>
                <a:gd name="connsiteX105" fmla="*/ 897731 w 2657475"/>
                <a:gd name="connsiteY105" fmla="*/ 1472434 h 2438400"/>
                <a:gd name="connsiteX106" fmla="*/ 873919 w 2657475"/>
                <a:gd name="connsiteY106" fmla="*/ 1496247 h 2438400"/>
                <a:gd name="connsiteX107" fmla="*/ 832961 w 2657475"/>
                <a:gd name="connsiteY107" fmla="*/ 1532442 h 2438400"/>
                <a:gd name="connsiteX108" fmla="*/ 804386 w 2657475"/>
                <a:gd name="connsiteY108" fmla="*/ 1537204 h 2438400"/>
                <a:gd name="connsiteX109" fmla="*/ 783431 w 2657475"/>
                <a:gd name="connsiteY109" fmla="*/ 1515297 h 2438400"/>
                <a:gd name="connsiteX110" fmla="*/ 752951 w 2657475"/>
                <a:gd name="connsiteY110" fmla="*/ 1508629 h 2438400"/>
                <a:gd name="connsiteX111" fmla="*/ 754856 w 2657475"/>
                <a:gd name="connsiteY111" fmla="*/ 1454337 h 2438400"/>
                <a:gd name="connsiteX112" fmla="*/ 826294 w 2657475"/>
                <a:gd name="connsiteY112" fmla="*/ 1399092 h 2438400"/>
                <a:gd name="connsiteX113" fmla="*/ 871061 w 2657475"/>
                <a:gd name="connsiteY113" fmla="*/ 1291459 h 2438400"/>
                <a:gd name="connsiteX114" fmla="*/ 915829 w 2657475"/>
                <a:gd name="connsiteY114" fmla="*/ 1286697 h 2438400"/>
                <a:gd name="connsiteX115" fmla="*/ 1001554 w 2657475"/>
                <a:gd name="connsiteY115" fmla="*/ 1374327 h 2438400"/>
                <a:gd name="connsiteX116" fmla="*/ 918686 w 2657475"/>
                <a:gd name="connsiteY116" fmla="*/ 1436239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2657475" h="2438400">
                  <a:moveTo>
                    <a:pt x="2649379" y="2105847"/>
                  </a:moveTo>
                  <a:lnTo>
                    <a:pt x="2644616" y="2094417"/>
                  </a:lnTo>
                  <a:lnTo>
                    <a:pt x="2649379" y="2070604"/>
                  </a:lnTo>
                  <a:lnTo>
                    <a:pt x="2644616" y="2062984"/>
                  </a:lnTo>
                  <a:lnTo>
                    <a:pt x="2630329" y="2055364"/>
                  </a:lnTo>
                  <a:lnTo>
                    <a:pt x="2633186" y="2039172"/>
                  </a:lnTo>
                  <a:lnTo>
                    <a:pt x="2628424" y="2032504"/>
                  </a:lnTo>
                  <a:lnTo>
                    <a:pt x="2620804" y="2029647"/>
                  </a:lnTo>
                  <a:cubicBezTo>
                    <a:pt x="2620804" y="2029647"/>
                    <a:pt x="2628424" y="1980117"/>
                    <a:pt x="2576036" y="1994404"/>
                  </a:cubicBezTo>
                  <a:cubicBezTo>
                    <a:pt x="2576036" y="1994404"/>
                    <a:pt x="2493169" y="2006787"/>
                    <a:pt x="2450306" y="2037267"/>
                  </a:cubicBezTo>
                  <a:cubicBezTo>
                    <a:pt x="2450306" y="2037267"/>
                    <a:pt x="2404586" y="2058222"/>
                    <a:pt x="2367439" y="2059175"/>
                  </a:cubicBezTo>
                  <a:cubicBezTo>
                    <a:pt x="2367439" y="2059175"/>
                    <a:pt x="2397919" y="2025837"/>
                    <a:pt x="2388394" y="2002025"/>
                  </a:cubicBezTo>
                  <a:cubicBezTo>
                    <a:pt x="2388394" y="2002025"/>
                    <a:pt x="2376964" y="1970592"/>
                    <a:pt x="2333149" y="1995357"/>
                  </a:cubicBezTo>
                  <a:cubicBezTo>
                    <a:pt x="2333149" y="1995357"/>
                    <a:pt x="2290286" y="2021075"/>
                    <a:pt x="2230279" y="2017264"/>
                  </a:cubicBezTo>
                  <a:cubicBezTo>
                    <a:pt x="2230279" y="2017264"/>
                    <a:pt x="2194084" y="2015359"/>
                    <a:pt x="2156936" y="2010597"/>
                  </a:cubicBezTo>
                  <a:cubicBezTo>
                    <a:pt x="2156936" y="2010597"/>
                    <a:pt x="2128361" y="2013454"/>
                    <a:pt x="2101691" y="2037267"/>
                  </a:cubicBezTo>
                  <a:cubicBezTo>
                    <a:pt x="2101691" y="2037267"/>
                    <a:pt x="2020729" y="1970592"/>
                    <a:pt x="1998821" y="1897250"/>
                  </a:cubicBezTo>
                  <a:cubicBezTo>
                    <a:pt x="1998821" y="1897250"/>
                    <a:pt x="2025491" y="1808667"/>
                    <a:pt x="2027396" y="1709607"/>
                  </a:cubicBezTo>
                  <a:cubicBezTo>
                    <a:pt x="2027396" y="1709607"/>
                    <a:pt x="2024539" y="1674364"/>
                    <a:pt x="2015966" y="1630550"/>
                  </a:cubicBezTo>
                  <a:cubicBezTo>
                    <a:pt x="2015966" y="1630550"/>
                    <a:pt x="1889284" y="1452432"/>
                    <a:pt x="1779746" y="1366707"/>
                  </a:cubicBezTo>
                  <a:cubicBezTo>
                    <a:pt x="1779746" y="1366707"/>
                    <a:pt x="1810226" y="1349562"/>
                    <a:pt x="1827371" y="1300032"/>
                  </a:cubicBezTo>
                  <a:cubicBezTo>
                    <a:pt x="1827371" y="1300032"/>
                    <a:pt x="1834991" y="1269552"/>
                    <a:pt x="1854041" y="1255264"/>
                  </a:cubicBezTo>
                  <a:cubicBezTo>
                    <a:pt x="1854041" y="1255264"/>
                    <a:pt x="1868329" y="1231452"/>
                    <a:pt x="1841659" y="1220022"/>
                  </a:cubicBezTo>
                  <a:cubicBezTo>
                    <a:pt x="1841659" y="1220022"/>
                    <a:pt x="1829276" y="1200972"/>
                    <a:pt x="1834991" y="1188589"/>
                  </a:cubicBezTo>
                  <a:cubicBezTo>
                    <a:pt x="1834991" y="1188589"/>
                    <a:pt x="1852136" y="1147632"/>
                    <a:pt x="1833086" y="1147632"/>
                  </a:cubicBezTo>
                  <a:cubicBezTo>
                    <a:pt x="1833086" y="1147632"/>
                    <a:pt x="1797844" y="1130487"/>
                    <a:pt x="1799749" y="1114294"/>
                  </a:cubicBezTo>
                  <a:cubicBezTo>
                    <a:pt x="1799749" y="1114294"/>
                    <a:pt x="1814036" y="1073337"/>
                    <a:pt x="1774031" y="1078099"/>
                  </a:cubicBezTo>
                  <a:cubicBezTo>
                    <a:pt x="1774031" y="1078099"/>
                    <a:pt x="1764506" y="1073337"/>
                    <a:pt x="1723549" y="1099054"/>
                  </a:cubicBezTo>
                  <a:cubicBezTo>
                    <a:pt x="1723549" y="1099054"/>
                    <a:pt x="1668304" y="1151442"/>
                    <a:pt x="1654016" y="1186684"/>
                  </a:cubicBezTo>
                  <a:lnTo>
                    <a:pt x="1637824" y="1186684"/>
                  </a:lnTo>
                  <a:cubicBezTo>
                    <a:pt x="1637824" y="1186684"/>
                    <a:pt x="1596866" y="1074289"/>
                    <a:pt x="1458754" y="1060954"/>
                  </a:cubicBezTo>
                  <a:cubicBezTo>
                    <a:pt x="1458754" y="1060954"/>
                    <a:pt x="1409224" y="1051429"/>
                    <a:pt x="1353979" y="1099054"/>
                  </a:cubicBezTo>
                  <a:lnTo>
                    <a:pt x="1339691" y="1081909"/>
                  </a:lnTo>
                  <a:lnTo>
                    <a:pt x="1256824" y="1012377"/>
                  </a:lnTo>
                  <a:cubicBezTo>
                    <a:pt x="1256824" y="1012377"/>
                    <a:pt x="1223486" y="1005709"/>
                    <a:pt x="1223486" y="958084"/>
                  </a:cubicBezTo>
                  <a:cubicBezTo>
                    <a:pt x="1223486" y="958084"/>
                    <a:pt x="1216819" y="907602"/>
                    <a:pt x="1261586" y="899029"/>
                  </a:cubicBezTo>
                  <a:cubicBezTo>
                    <a:pt x="1261586" y="899029"/>
                    <a:pt x="1285399" y="896172"/>
                    <a:pt x="1299686" y="920937"/>
                  </a:cubicBezTo>
                  <a:cubicBezTo>
                    <a:pt x="1299686" y="920937"/>
                    <a:pt x="1334929" y="954274"/>
                    <a:pt x="1358741" y="916174"/>
                  </a:cubicBezTo>
                  <a:cubicBezTo>
                    <a:pt x="1358741" y="916174"/>
                    <a:pt x="1361599" y="899982"/>
                    <a:pt x="1366361" y="887599"/>
                  </a:cubicBezTo>
                  <a:cubicBezTo>
                    <a:pt x="1366361" y="887599"/>
                    <a:pt x="1382554" y="897124"/>
                    <a:pt x="1399699" y="889504"/>
                  </a:cubicBezTo>
                  <a:cubicBezTo>
                    <a:pt x="1399699" y="889504"/>
                    <a:pt x="1412081" y="884742"/>
                    <a:pt x="1412081" y="865692"/>
                  </a:cubicBezTo>
                  <a:cubicBezTo>
                    <a:pt x="1412081" y="865692"/>
                    <a:pt x="1416844" y="854262"/>
                    <a:pt x="1440656" y="860929"/>
                  </a:cubicBezTo>
                  <a:cubicBezTo>
                    <a:pt x="1440656" y="860929"/>
                    <a:pt x="1450181" y="865692"/>
                    <a:pt x="1452086" y="830449"/>
                  </a:cubicBezTo>
                  <a:lnTo>
                    <a:pt x="1497806" y="825687"/>
                  </a:lnTo>
                  <a:cubicBezTo>
                    <a:pt x="1497806" y="825687"/>
                    <a:pt x="1514951" y="827592"/>
                    <a:pt x="1513999" y="797112"/>
                  </a:cubicBezTo>
                  <a:cubicBezTo>
                    <a:pt x="1513999" y="797112"/>
                    <a:pt x="1506379" y="711387"/>
                    <a:pt x="1520666" y="687574"/>
                  </a:cubicBezTo>
                  <a:cubicBezTo>
                    <a:pt x="1520666" y="687574"/>
                    <a:pt x="1533049" y="671382"/>
                    <a:pt x="1560671" y="654237"/>
                  </a:cubicBezTo>
                  <a:cubicBezTo>
                    <a:pt x="1560671" y="654237"/>
                    <a:pt x="1643539" y="604707"/>
                    <a:pt x="1667351" y="541842"/>
                  </a:cubicBezTo>
                  <a:cubicBezTo>
                    <a:pt x="1667351" y="541842"/>
                    <a:pt x="1686401" y="551367"/>
                    <a:pt x="1674019" y="578037"/>
                  </a:cubicBezTo>
                  <a:cubicBezTo>
                    <a:pt x="1674019" y="578037"/>
                    <a:pt x="1697831" y="561844"/>
                    <a:pt x="1697831" y="511362"/>
                  </a:cubicBezTo>
                  <a:cubicBezTo>
                    <a:pt x="1697831" y="511362"/>
                    <a:pt x="1721644" y="514219"/>
                    <a:pt x="1718786" y="552319"/>
                  </a:cubicBezTo>
                  <a:cubicBezTo>
                    <a:pt x="1718786" y="552319"/>
                    <a:pt x="1750219" y="506599"/>
                    <a:pt x="1749266" y="473262"/>
                  </a:cubicBezTo>
                  <a:cubicBezTo>
                    <a:pt x="1749266" y="473262"/>
                    <a:pt x="1789271" y="466594"/>
                    <a:pt x="1768316" y="552319"/>
                  </a:cubicBezTo>
                  <a:cubicBezTo>
                    <a:pt x="1768316" y="552319"/>
                    <a:pt x="1794986" y="498027"/>
                    <a:pt x="1777841" y="436114"/>
                  </a:cubicBezTo>
                  <a:cubicBezTo>
                    <a:pt x="1777841" y="436114"/>
                    <a:pt x="1763554" y="352294"/>
                    <a:pt x="1744504" y="324672"/>
                  </a:cubicBezTo>
                  <a:cubicBezTo>
                    <a:pt x="1744504" y="324672"/>
                    <a:pt x="1665446" y="183702"/>
                    <a:pt x="1623536" y="188464"/>
                  </a:cubicBezTo>
                  <a:cubicBezTo>
                    <a:pt x="1623536" y="188464"/>
                    <a:pt x="1473994" y="-2036"/>
                    <a:pt x="1264444" y="7489"/>
                  </a:cubicBezTo>
                  <a:cubicBezTo>
                    <a:pt x="1264444" y="7489"/>
                    <a:pt x="1023461" y="-11561"/>
                    <a:pt x="845344" y="407539"/>
                  </a:cubicBezTo>
                  <a:cubicBezTo>
                    <a:pt x="845344" y="407539"/>
                    <a:pt x="838676" y="461832"/>
                    <a:pt x="673894" y="515172"/>
                  </a:cubicBezTo>
                  <a:cubicBezTo>
                    <a:pt x="673894" y="515172"/>
                    <a:pt x="537686" y="543747"/>
                    <a:pt x="432911" y="683764"/>
                  </a:cubicBezTo>
                  <a:cubicBezTo>
                    <a:pt x="432911" y="683764"/>
                    <a:pt x="369094" y="766632"/>
                    <a:pt x="328136" y="871407"/>
                  </a:cubicBezTo>
                  <a:cubicBezTo>
                    <a:pt x="328136" y="871407"/>
                    <a:pt x="280511" y="1007614"/>
                    <a:pt x="210979" y="1068574"/>
                  </a:cubicBezTo>
                  <a:lnTo>
                    <a:pt x="90964" y="1174302"/>
                  </a:lnTo>
                  <a:cubicBezTo>
                    <a:pt x="97631" y="1169539"/>
                    <a:pt x="110966" y="1162872"/>
                    <a:pt x="133826" y="1162872"/>
                  </a:cubicBezTo>
                  <a:cubicBezTo>
                    <a:pt x="133826" y="1162872"/>
                    <a:pt x="35719" y="1305747"/>
                    <a:pt x="16669" y="1445764"/>
                  </a:cubicBezTo>
                  <a:cubicBezTo>
                    <a:pt x="16669" y="1445764"/>
                    <a:pt x="45244" y="1404807"/>
                    <a:pt x="64294" y="1400997"/>
                  </a:cubicBezTo>
                  <a:cubicBezTo>
                    <a:pt x="64294" y="1400997"/>
                    <a:pt x="32861" y="1461004"/>
                    <a:pt x="38576" y="1543872"/>
                  </a:cubicBezTo>
                  <a:cubicBezTo>
                    <a:pt x="38576" y="1543872"/>
                    <a:pt x="48101" y="1651504"/>
                    <a:pt x="7144" y="1769614"/>
                  </a:cubicBezTo>
                  <a:cubicBezTo>
                    <a:pt x="7144" y="1769614"/>
                    <a:pt x="32861" y="1757232"/>
                    <a:pt x="57626" y="1696272"/>
                  </a:cubicBezTo>
                  <a:cubicBezTo>
                    <a:pt x="57626" y="1696272"/>
                    <a:pt x="3334" y="1832479"/>
                    <a:pt x="10001" y="1889629"/>
                  </a:cubicBezTo>
                  <a:cubicBezTo>
                    <a:pt x="10001" y="1889629"/>
                    <a:pt x="26194" y="1803904"/>
                    <a:pt x="64294" y="1791522"/>
                  </a:cubicBezTo>
                  <a:cubicBezTo>
                    <a:pt x="64294" y="1791522"/>
                    <a:pt x="64294" y="1956304"/>
                    <a:pt x="32861" y="2001072"/>
                  </a:cubicBezTo>
                  <a:cubicBezTo>
                    <a:pt x="32861" y="2001072"/>
                    <a:pt x="64294" y="2093464"/>
                    <a:pt x="68104" y="2184905"/>
                  </a:cubicBezTo>
                  <a:lnTo>
                    <a:pt x="147161" y="2175380"/>
                  </a:lnTo>
                  <a:cubicBezTo>
                    <a:pt x="147161" y="2175380"/>
                    <a:pt x="125254" y="2382072"/>
                    <a:pt x="347186" y="2429697"/>
                  </a:cubicBezTo>
                  <a:cubicBezTo>
                    <a:pt x="347186" y="2429697"/>
                    <a:pt x="591979" y="2445889"/>
                    <a:pt x="718661" y="2391597"/>
                  </a:cubicBezTo>
                  <a:cubicBezTo>
                    <a:pt x="718661" y="2391597"/>
                    <a:pt x="794861" y="2356355"/>
                    <a:pt x="816769" y="2322064"/>
                  </a:cubicBezTo>
                  <a:cubicBezTo>
                    <a:pt x="816769" y="2322064"/>
                    <a:pt x="835819" y="2331589"/>
                    <a:pt x="890111" y="2264914"/>
                  </a:cubicBezTo>
                  <a:lnTo>
                    <a:pt x="940594" y="2243007"/>
                  </a:lnTo>
                  <a:lnTo>
                    <a:pt x="994886" y="2226814"/>
                  </a:lnTo>
                  <a:lnTo>
                    <a:pt x="1011079" y="2160139"/>
                  </a:lnTo>
                  <a:lnTo>
                    <a:pt x="1032986" y="2143947"/>
                  </a:lnTo>
                  <a:cubicBezTo>
                    <a:pt x="1032986" y="2143947"/>
                    <a:pt x="1071086" y="2146805"/>
                    <a:pt x="1042511" y="2089654"/>
                  </a:cubicBezTo>
                  <a:cubicBezTo>
                    <a:pt x="1042511" y="2089654"/>
                    <a:pt x="1020604" y="2039172"/>
                    <a:pt x="1052036" y="2022979"/>
                  </a:cubicBezTo>
                  <a:cubicBezTo>
                    <a:pt x="1052036" y="2022979"/>
                    <a:pt x="1077754" y="2013454"/>
                    <a:pt x="1061561" y="1930587"/>
                  </a:cubicBezTo>
                  <a:cubicBezTo>
                    <a:pt x="1061561" y="1930587"/>
                    <a:pt x="1052036" y="1882962"/>
                    <a:pt x="1087279" y="1866769"/>
                  </a:cubicBezTo>
                  <a:cubicBezTo>
                    <a:pt x="1087279" y="1866769"/>
                    <a:pt x="1153954" y="1831527"/>
                    <a:pt x="1306354" y="1606737"/>
                  </a:cubicBezTo>
                  <a:cubicBezTo>
                    <a:pt x="1306354" y="1606737"/>
                    <a:pt x="1351121" y="1552444"/>
                    <a:pt x="1382554" y="1561969"/>
                  </a:cubicBezTo>
                  <a:cubicBezTo>
                    <a:pt x="1382554" y="1561969"/>
                    <a:pt x="1413986" y="1540062"/>
                    <a:pt x="1413986" y="1578162"/>
                  </a:cubicBezTo>
                  <a:cubicBezTo>
                    <a:pt x="1413986" y="1578162"/>
                    <a:pt x="1488281" y="1792475"/>
                    <a:pt x="1615916" y="1890582"/>
                  </a:cubicBezTo>
                  <a:cubicBezTo>
                    <a:pt x="1615916" y="1890582"/>
                    <a:pt x="1730216" y="2060127"/>
                    <a:pt x="1768316" y="2219194"/>
                  </a:cubicBezTo>
                  <a:cubicBezTo>
                    <a:pt x="1768316" y="2219194"/>
                    <a:pt x="1755934" y="2343019"/>
                    <a:pt x="1804511" y="2371594"/>
                  </a:cubicBezTo>
                  <a:cubicBezTo>
                    <a:pt x="1804511" y="2371594"/>
                    <a:pt x="1871186" y="2412552"/>
                    <a:pt x="1925479" y="2350639"/>
                  </a:cubicBezTo>
                  <a:lnTo>
                    <a:pt x="1958816" y="2317302"/>
                  </a:lnTo>
                  <a:cubicBezTo>
                    <a:pt x="1958816" y="2317302"/>
                    <a:pt x="2003584" y="2286822"/>
                    <a:pt x="2009299" y="2347782"/>
                  </a:cubicBezTo>
                  <a:cubicBezTo>
                    <a:pt x="2009299" y="2347782"/>
                    <a:pt x="2033111" y="2431602"/>
                    <a:pt x="2095024" y="2430650"/>
                  </a:cubicBezTo>
                  <a:cubicBezTo>
                    <a:pt x="2095024" y="2430650"/>
                    <a:pt x="2154079" y="2447794"/>
                    <a:pt x="2230279" y="2363975"/>
                  </a:cubicBezTo>
                  <a:cubicBezTo>
                    <a:pt x="2230279" y="2363975"/>
                    <a:pt x="2311241" y="2300157"/>
                    <a:pt x="2435066" y="2283012"/>
                  </a:cubicBezTo>
                  <a:cubicBezTo>
                    <a:pt x="2435066" y="2283012"/>
                    <a:pt x="2504599" y="2273487"/>
                    <a:pt x="2546509" y="2227767"/>
                  </a:cubicBezTo>
                  <a:cubicBezTo>
                    <a:pt x="2546509" y="2227767"/>
                    <a:pt x="2603659" y="2182047"/>
                    <a:pt x="2630329" y="2172522"/>
                  </a:cubicBezTo>
                  <a:lnTo>
                    <a:pt x="2647474" y="2161092"/>
                  </a:lnTo>
                  <a:lnTo>
                    <a:pt x="2647474" y="2143947"/>
                  </a:lnTo>
                  <a:lnTo>
                    <a:pt x="2655094" y="2131564"/>
                  </a:lnTo>
                  <a:lnTo>
                    <a:pt x="2649379" y="2105847"/>
                  </a:lnTo>
                  <a:close/>
                  <a:moveTo>
                    <a:pt x="918686" y="1436239"/>
                  </a:moveTo>
                  <a:cubicBezTo>
                    <a:pt x="894874" y="1455289"/>
                    <a:pt x="897731" y="1472434"/>
                    <a:pt x="897731" y="1472434"/>
                  </a:cubicBezTo>
                  <a:cubicBezTo>
                    <a:pt x="895826" y="1499104"/>
                    <a:pt x="873919" y="1496247"/>
                    <a:pt x="873919" y="1496247"/>
                  </a:cubicBezTo>
                  <a:cubicBezTo>
                    <a:pt x="832961" y="1493389"/>
                    <a:pt x="832961" y="1532442"/>
                    <a:pt x="832961" y="1532442"/>
                  </a:cubicBezTo>
                  <a:cubicBezTo>
                    <a:pt x="821531" y="1551492"/>
                    <a:pt x="804386" y="1537204"/>
                    <a:pt x="804386" y="1537204"/>
                  </a:cubicBezTo>
                  <a:lnTo>
                    <a:pt x="783431" y="1515297"/>
                  </a:lnTo>
                  <a:lnTo>
                    <a:pt x="752951" y="1508629"/>
                  </a:lnTo>
                  <a:lnTo>
                    <a:pt x="754856" y="1454337"/>
                  </a:lnTo>
                  <a:cubicBezTo>
                    <a:pt x="809149" y="1435287"/>
                    <a:pt x="826294" y="1399092"/>
                    <a:pt x="826294" y="1399092"/>
                  </a:cubicBezTo>
                  <a:cubicBezTo>
                    <a:pt x="852964" y="1370517"/>
                    <a:pt x="871061" y="1291459"/>
                    <a:pt x="871061" y="1291459"/>
                  </a:cubicBezTo>
                  <a:cubicBezTo>
                    <a:pt x="901541" y="1253359"/>
                    <a:pt x="915829" y="1286697"/>
                    <a:pt x="915829" y="1286697"/>
                  </a:cubicBezTo>
                  <a:cubicBezTo>
                    <a:pt x="917734" y="1305747"/>
                    <a:pt x="1001554" y="1374327"/>
                    <a:pt x="1001554" y="1374327"/>
                  </a:cubicBezTo>
                  <a:lnTo>
                    <a:pt x="918686" y="1436239"/>
                  </a:lnTo>
                  <a:close/>
                </a:path>
              </a:pathLst>
            </a:custGeom>
            <a:solidFill>
              <a:srgbClr val="8EB4E3"/>
            </a:solidFill>
            <a:ln w="9525" cap="flat">
              <a:noFill/>
              <a:prstDash val="solid"/>
              <a:miter/>
            </a:ln>
          </p:spPr>
          <p:txBody>
            <a:bodyPr rtlCol="0"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2" name="Freeform: Shape 11">
              <a:extLst>
                <a:ext uri="{FF2B5EF4-FFF2-40B4-BE49-F238E27FC236}">
                  <a16:creationId xmlns:a16="http://schemas.microsoft.com/office/drawing/2014/main" id="{DEC9C114-2EB4-44C1-A139-24F4FEC56837}"/>
                </a:ext>
              </a:extLst>
            </p:cNvPr>
            <p:cNvSpPr/>
            <p:nvPr/>
          </p:nvSpPr>
          <p:spPr>
            <a:xfrm>
              <a:off x="4843939" y="3376136"/>
              <a:ext cx="19050" cy="19050"/>
            </a:xfrm>
            <a:custGeom>
              <a:avLst/>
              <a:gdLst>
                <a:gd name="connsiteX0" fmla="*/ 7144 w 19050"/>
                <a:gd name="connsiteY0" fmla="*/ 11906 h 19050"/>
                <a:gd name="connsiteX1" fmla="*/ 11906 w 19050"/>
                <a:gd name="connsiteY1" fmla="*/ 7144 h 19050"/>
                <a:gd name="connsiteX2" fmla="*/ 7144 w 19050"/>
                <a:gd name="connsiteY2" fmla="*/ 11906 h 19050"/>
              </a:gdLst>
              <a:ahLst/>
              <a:cxnLst>
                <a:cxn ang="0">
                  <a:pos x="connsiteX0" y="connsiteY0"/>
                </a:cxn>
                <a:cxn ang="0">
                  <a:pos x="connsiteX1" y="connsiteY1"/>
                </a:cxn>
                <a:cxn ang="0">
                  <a:pos x="connsiteX2" y="connsiteY2"/>
                </a:cxn>
              </a:cxnLst>
              <a:rect l="l" t="t" r="r" b="b"/>
              <a:pathLst>
                <a:path w="19050" h="19050">
                  <a:moveTo>
                    <a:pt x="7144" y="11906"/>
                  </a:moveTo>
                  <a:lnTo>
                    <a:pt x="11906" y="7144"/>
                  </a:lnTo>
                  <a:cubicBezTo>
                    <a:pt x="9049" y="10001"/>
                    <a:pt x="7144" y="11906"/>
                    <a:pt x="7144" y="11906"/>
                  </a:cubicBezTo>
                  <a:close/>
                </a:path>
              </a:pathLst>
            </a:custGeom>
            <a:solidFill>
              <a:srgbClr val="A38072"/>
            </a:solidFill>
            <a:ln w="9525" cap="flat">
              <a:noFill/>
              <a:prstDash val="solid"/>
              <a:miter/>
            </a:ln>
          </p:spPr>
          <p:txBody>
            <a:bodyPr rtlCol="0"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3" name="Freeform: Shape 12">
              <a:extLst>
                <a:ext uri="{FF2B5EF4-FFF2-40B4-BE49-F238E27FC236}">
                  <a16:creationId xmlns:a16="http://schemas.microsoft.com/office/drawing/2014/main" id="{A559362A-7F71-46B9-A85D-D4AA35BACD26}"/>
                </a:ext>
              </a:extLst>
            </p:cNvPr>
            <p:cNvSpPr/>
            <p:nvPr/>
          </p:nvSpPr>
          <p:spPr>
            <a:xfrm>
              <a:off x="5838190" y="2226801"/>
              <a:ext cx="571500" cy="533400"/>
            </a:xfrm>
            <a:custGeom>
              <a:avLst/>
              <a:gdLst>
                <a:gd name="connsiteX0" fmla="*/ 565468 w 571500"/>
                <a:gd name="connsiteY0" fmla="*/ 108729 h 533400"/>
                <a:gd name="connsiteX1" fmla="*/ 455930 w 571500"/>
                <a:gd name="connsiteY1" fmla="*/ 10622 h 533400"/>
                <a:gd name="connsiteX2" fmla="*/ 344488 w 571500"/>
                <a:gd name="connsiteY2" fmla="*/ 50627 h 533400"/>
                <a:gd name="connsiteX3" fmla="*/ 287338 w 571500"/>
                <a:gd name="connsiteY3" fmla="*/ 105872 h 533400"/>
                <a:gd name="connsiteX4" fmla="*/ 294005 w 571500"/>
                <a:gd name="connsiteY4" fmla="*/ 123017 h 533400"/>
                <a:gd name="connsiteX5" fmla="*/ 292100 w 571500"/>
                <a:gd name="connsiteY5" fmla="*/ 140162 h 533400"/>
                <a:gd name="connsiteX6" fmla="*/ 270193 w 571500"/>
                <a:gd name="connsiteY6" fmla="*/ 170642 h 533400"/>
                <a:gd name="connsiteX7" fmla="*/ 251143 w 571500"/>
                <a:gd name="connsiteY7" fmla="*/ 173499 h 533400"/>
                <a:gd name="connsiteX8" fmla="*/ 234950 w 571500"/>
                <a:gd name="connsiteY8" fmla="*/ 162069 h 533400"/>
                <a:gd name="connsiteX9" fmla="*/ 213995 w 571500"/>
                <a:gd name="connsiteY9" fmla="*/ 166832 h 533400"/>
                <a:gd name="connsiteX10" fmla="*/ 177800 w 571500"/>
                <a:gd name="connsiteY10" fmla="*/ 217314 h 533400"/>
                <a:gd name="connsiteX11" fmla="*/ 152083 w 571500"/>
                <a:gd name="connsiteY11" fmla="*/ 233507 h 533400"/>
                <a:gd name="connsiteX12" fmla="*/ 7302 w 571500"/>
                <a:gd name="connsiteY12" fmla="*/ 397337 h 533400"/>
                <a:gd name="connsiteX13" fmla="*/ 138748 w 571500"/>
                <a:gd name="connsiteY13" fmla="*/ 532592 h 533400"/>
                <a:gd name="connsiteX14" fmla="*/ 297815 w 571500"/>
                <a:gd name="connsiteY14" fmla="*/ 397337 h 533400"/>
                <a:gd name="connsiteX15" fmla="*/ 272098 w 571500"/>
                <a:gd name="connsiteY15" fmla="*/ 297324 h 533400"/>
                <a:gd name="connsiteX16" fmla="*/ 270193 w 571500"/>
                <a:gd name="connsiteY16" fmla="*/ 276369 h 533400"/>
                <a:gd name="connsiteX17" fmla="*/ 305435 w 571500"/>
                <a:gd name="connsiteY17" fmla="*/ 238269 h 533400"/>
                <a:gd name="connsiteX18" fmla="*/ 305435 w 571500"/>
                <a:gd name="connsiteY18" fmla="*/ 219219 h 533400"/>
                <a:gd name="connsiteX19" fmla="*/ 293053 w 571500"/>
                <a:gd name="connsiteY19" fmla="*/ 203027 h 533400"/>
                <a:gd name="connsiteX20" fmla="*/ 321628 w 571500"/>
                <a:gd name="connsiteY20" fmla="*/ 167784 h 533400"/>
                <a:gd name="connsiteX21" fmla="*/ 338773 w 571500"/>
                <a:gd name="connsiteY21" fmla="*/ 160164 h 533400"/>
                <a:gd name="connsiteX22" fmla="*/ 355918 w 571500"/>
                <a:gd name="connsiteY22" fmla="*/ 172547 h 533400"/>
                <a:gd name="connsiteX23" fmla="*/ 376873 w 571500"/>
                <a:gd name="connsiteY23" fmla="*/ 161117 h 533400"/>
                <a:gd name="connsiteX24" fmla="*/ 474028 w 571500"/>
                <a:gd name="connsiteY24" fmla="*/ 101109 h 533400"/>
                <a:gd name="connsiteX25" fmla="*/ 538798 w 571500"/>
                <a:gd name="connsiteY25" fmla="*/ 161117 h 533400"/>
                <a:gd name="connsiteX26" fmla="*/ 560705 w 571500"/>
                <a:gd name="connsiteY26" fmla="*/ 168737 h 533400"/>
                <a:gd name="connsiteX27" fmla="*/ 565468 w 571500"/>
                <a:gd name="connsiteY27" fmla="*/ 108729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1500" h="533400">
                  <a:moveTo>
                    <a:pt x="565468" y="108729"/>
                  </a:moveTo>
                  <a:cubicBezTo>
                    <a:pt x="565468" y="108729"/>
                    <a:pt x="544513" y="51579"/>
                    <a:pt x="455930" y="10622"/>
                  </a:cubicBezTo>
                  <a:cubicBezTo>
                    <a:pt x="455930" y="10622"/>
                    <a:pt x="417830" y="-10333"/>
                    <a:pt x="344488" y="50627"/>
                  </a:cubicBezTo>
                  <a:lnTo>
                    <a:pt x="287338" y="105872"/>
                  </a:lnTo>
                  <a:lnTo>
                    <a:pt x="294005" y="123017"/>
                  </a:lnTo>
                  <a:lnTo>
                    <a:pt x="292100" y="140162"/>
                  </a:lnTo>
                  <a:lnTo>
                    <a:pt x="270193" y="170642"/>
                  </a:lnTo>
                  <a:lnTo>
                    <a:pt x="251143" y="173499"/>
                  </a:lnTo>
                  <a:lnTo>
                    <a:pt x="234950" y="162069"/>
                  </a:lnTo>
                  <a:cubicBezTo>
                    <a:pt x="234950" y="162069"/>
                    <a:pt x="223520" y="154449"/>
                    <a:pt x="213995" y="166832"/>
                  </a:cubicBezTo>
                  <a:lnTo>
                    <a:pt x="177800" y="217314"/>
                  </a:lnTo>
                  <a:cubicBezTo>
                    <a:pt x="177800" y="217314"/>
                    <a:pt x="173038" y="231602"/>
                    <a:pt x="152083" y="233507"/>
                  </a:cubicBezTo>
                  <a:cubicBezTo>
                    <a:pt x="152083" y="233507"/>
                    <a:pt x="1588" y="231602"/>
                    <a:pt x="7302" y="397337"/>
                  </a:cubicBezTo>
                  <a:cubicBezTo>
                    <a:pt x="7302" y="397337"/>
                    <a:pt x="5398" y="523067"/>
                    <a:pt x="138748" y="532592"/>
                  </a:cubicBezTo>
                  <a:cubicBezTo>
                    <a:pt x="138748" y="532592"/>
                    <a:pt x="283528" y="535449"/>
                    <a:pt x="297815" y="397337"/>
                  </a:cubicBezTo>
                  <a:cubicBezTo>
                    <a:pt x="297815" y="397337"/>
                    <a:pt x="307340" y="337329"/>
                    <a:pt x="272098" y="297324"/>
                  </a:cubicBezTo>
                  <a:cubicBezTo>
                    <a:pt x="272098" y="297324"/>
                    <a:pt x="260668" y="284942"/>
                    <a:pt x="270193" y="276369"/>
                  </a:cubicBezTo>
                  <a:lnTo>
                    <a:pt x="305435" y="238269"/>
                  </a:lnTo>
                  <a:cubicBezTo>
                    <a:pt x="305435" y="238269"/>
                    <a:pt x="312103" y="233507"/>
                    <a:pt x="305435" y="219219"/>
                  </a:cubicBezTo>
                  <a:lnTo>
                    <a:pt x="293053" y="203027"/>
                  </a:lnTo>
                  <a:lnTo>
                    <a:pt x="321628" y="167784"/>
                  </a:lnTo>
                  <a:lnTo>
                    <a:pt x="338773" y="160164"/>
                  </a:lnTo>
                  <a:lnTo>
                    <a:pt x="355918" y="172547"/>
                  </a:lnTo>
                  <a:cubicBezTo>
                    <a:pt x="355918" y="172547"/>
                    <a:pt x="349250" y="177309"/>
                    <a:pt x="376873" y="161117"/>
                  </a:cubicBezTo>
                  <a:lnTo>
                    <a:pt x="474028" y="101109"/>
                  </a:lnTo>
                  <a:lnTo>
                    <a:pt x="538798" y="161117"/>
                  </a:lnTo>
                  <a:lnTo>
                    <a:pt x="560705" y="168737"/>
                  </a:lnTo>
                  <a:lnTo>
                    <a:pt x="565468" y="108729"/>
                  </a:lnTo>
                  <a:close/>
                </a:path>
              </a:pathLst>
            </a:custGeom>
            <a:solidFill>
              <a:srgbClr val="507C89"/>
            </a:solidFill>
            <a:ln w="9525" cap="flat">
              <a:noFill/>
              <a:prstDash val="solid"/>
              <a:miter/>
            </a:ln>
          </p:spPr>
          <p:txBody>
            <a:bodyPr rtlCol="0"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4" name="Freeform: Shape 13">
              <a:extLst>
                <a:ext uri="{FF2B5EF4-FFF2-40B4-BE49-F238E27FC236}">
                  <a16:creationId xmlns:a16="http://schemas.microsoft.com/office/drawing/2014/main" id="{1FAC3347-24AC-4FE1-9E01-5E2B9DED2B4C}"/>
                </a:ext>
              </a:extLst>
            </p:cNvPr>
            <p:cNvSpPr/>
            <p:nvPr/>
          </p:nvSpPr>
          <p:spPr>
            <a:xfrm>
              <a:off x="5834438" y="2749257"/>
              <a:ext cx="123825" cy="400050"/>
            </a:xfrm>
            <a:custGeom>
              <a:avLst/>
              <a:gdLst>
                <a:gd name="connsiteX0" fmla="*/ 102495 w 123825"/>
                <a:gd name="connsiteY0" fmla="*/ 393993 h 400050"/>
                <a:gd name="connsiteX1" fmla="*/ 102495 w 123825"/>
                <a:gd name="connsiteY1" fmla="*/ 393993 h 400050"/>
                <a:gd name="connsiteX2" fmla="*/ 88207 w 123825"/>
                <a:gd name="connsiteY2" fmla="*/ 379706 h 400050"/>
                <a:gd name="connsiteX3" fmla="*/ 59632 w 123825"/>
                <a:gd name="connsiteY3" fmla="*/ 265406 h 400050"/>
                <a:gd name="connsiteX4" fmla="*/ 7245 w 123825"/>
                <a:gd name="connsiteY4" fmla="*/ 121578 h 400050"/>
                <a:gd name="connsiteX5" fmla="*/ 32010 w 123825"/>
                <a:gd name="connsiteY5" fmla="*/ 15851 h 400050"/>
                <a:gd name="connsiteX6" fmla="*/ 51060 w 123825"/>
                <a:gd name="connsiteY6" fmla="*/ 8231 h 400050"/>
                <a:gd name="connsiteX7" fmla="*/ 58679 w 123825"/>
                <a:gd name="connsiteY7" fmla="*/ 27281 h 400050"/>
                <a:gd name="connsiteX8" fmla="*/ 35820 w 123825"/>
                <a:gd name="connsiteY8" fmla="*/ 119673 h 400050"/>
                <a:gd name="connsiteX9" fmla="*/ 84397 w 123825"/>
                <a:gd name="connsiteY9" fmla="*/ 250166 h 400050"/>
                <a:gd name="connsiteX10" fmla="*/ 116782 w 123825"/>
                <a:gd name="connsiteY10" fmla="*/ 380658 h 400050"/>
                <a:gd name="connsiteX11" fmla="*/ 102495 w 123825"/>
                <a:gd name="connsiteY11" fmla="*/ 393993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400050">
                  <a:moveTo>
                    <a:pt x="102495" y="393993"/>
                  </a:moveTo>
                  <a:cubicBezTo>
                    <a:pt x="102495" y="393993"/>
                    <a:pt x="102495" y="393993"/>
                    <a:pt x="102495" y="393993"/>
                  </a:cubicBezTo>
                  <a:cubicBezTo>
                    <a:pt x="93922" y="393993"/>
                    <a:pt x="88207" y="387326"/>
                    <a:pt x="88207" y="379706"/>
                  </a:cubicBezTo>
                  <a:cubicBezTo>
                    <a:pt x="90112" y="314936"/>
                    <a:pt x="60585" y="265406"/>
                    <a:pt x="59632" y="265406"/>
                  </a:cubicBezTo>
                  <a:cubicBezTo>
                    <a:pt x="13912" y="200636"/>
                    <a:pt x="7245" y="124436"/>
                    <a:pt x="7245" y="121578"/>
                  </a:cubicBezTo>
                  <a:cubicBezTo>
                    <a:pt x="5340" y="78716"/>
                    <a:pt x="31057" y="18708"/>
                    <a:pt x="32010" y="15851"/>
                  </a:cubicBezTo>
                  <a:cubicBezTo>
                    <a:pt x="34867" y="8231"/>
                    <a:pt x="43440" y="5373"/>
                    <a:pt x="51060" y="8231"/>
                  </a:cubicBezTo>
                  <a:cubicBezTo>
                    <a:pt x="58679" y="11088"/>
                    <a:pt x="61537" y="19661"/>
                    <a:pt x="58679" y="27281"/>
                  </a:cubicBezTo>
                  <a:cubicBezTo>
                    <a:pt x="58679" y="28233"/>
                    <a:pt x="34867" y="83478"/>
                    <a:pt x="35820" y="119673"/>
                  </a:cubicBezTo>
                  <a:cubicBezTo>
                    <a:pt x="35820" y="119673"/>
                    <a:pt x="42487" y="191111"/>
                    <a:pt x="84397" y="250166"/>
                  </a:cubicBezTo>
                  <a:cubicBezTo>
                    <a:pt x="86302" y="253023"/>
                    <a:pt x="118687" y="307316"/>
                    <a:pt x="116782" y="380658"/>
                  </a:cubicBezTo>
                  <a:cubicBezTo>
                    <a:pt x="116782" y="388278"/>
                    <a:pt x="110115" y="393993"/>
                    <a:pt x="102495" y="393993"/>
                  </a:cubicBezTo>
                  <a:close/>
                </a:path>
              </a:pathLst>
            </a:custGeom>
            <a:solidFill>
              <a:srgbClr val="507C89"/>
            </a:solidFill>
            <a:ln w="9525" cap="flat">
              <a:noFill/>
              <a:prstDash val="solid"/>
              <a:miter/>
            </a:ln>
          </p:spPr>
          <p:txBody>
            <a:bodyPr rtlCol="0"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5" name="Freeform: Shape 14">
              <a:extLst>
                <a:ext uri="{FF2B5EF4-FFF2-40B4-BE49-F238E27FC236}">
                  <a16:creationId xmlns:a16="http://schemas.microsoft.com/office/drawing/2014/main" id="{935F6BEE-88E3-488D-B38F-93FC3B63690B}"/>
                </a:ext>
              </a:extLst>
            </p:cNvPr>
            <p:cNvSpPr/>
            <p:nvPr/>
          </p:nvSpPr>
          <p:spPr>
            <a:xfrm>
              <a:off x="5833482" y="3499857"/>
              <a:ext cx="590550" cy="1123950"/>
            </a:xfrm>
            <a:custGeom>
              <a:avLst/>
              <a:gdLst>
                <a:gd name="connsiteX0" fmla="*/ 97735 w 590550"/>
                <a:gd name="connsiteY0" fmla="*/ 1124530 h 1123950"/>
                <a:gd name="connsiteX1" fmla="*/ 34870 w 590550"/>
                <a:gd name="connsiteY1" fmla="*/ 1102623 h 1123950"/>
                <a:gd name="connsiteX2" fmla="*/ 61540 w 590550"/>
                <a:gd name="connsiteY2" fmla="*/ 1071190 h 1123950"/>
                <a:gd name="connsiteX3" fmla="*/ 63445 w 590550"/>
                <a:gd name="connsiteY3" fmla="*/ 1070238 h 1123950"/>
                <a:gd name="connsiteX4" fmla="*/ 141550 w 590550"/>
                <a:gd name="connsiteY4" fmla="*/ 1060713 h 1123950"/>
                <a:gd name="connsiteX5" fmla="*/ 252993 w 590550"/>
                <a:gd name="connsiteY5" fmla="*/ 911170 h 1123950"/>
                <a:gd name="connsiteX6" fmla="*/ 252993 w 590550"/>
                <a:gd name="connsiteY6" fmla="*/ 910218 h 1123950"/>
                <a:gd name="connsiteX7" fmla="*/ 252993 w 590550"/>
                <a:gd name="connsiteY7" fmla="*/ 909265 h 1123950"/>
                <a:gd name="connsiteX8" fmla="*/ 176793 w 590550"/>
                <a:gd name="connsiteY8" fmla="*/ 714003 h 1123950"/>
                <a:gd name="connsiteX9" fmla="*/ 175840 w 590550"/>
                <a:gd name="connsiteY9" fmla="*/ 713050 h 1123950"/>
                <a:gd name="connsiteX10" fmla="*/ 109165 w 590550"/>
                <a:gd name="connsiteY10" fmla="*/ 567318 h 1123950"/>
                <a:gd name="connsiteX11" fmla="*/ 7248 w 590550"/>
                <a:gd name="connsiteY11" fmla="*/ 23440 h 1123950"/>
                <a:gd name="connsiteX12" fmla="*/ 19630 w 590550"/>
                <a:gd name="connsiteY12" fmla="*/ 7248 h 1123950"/>
                <a:gd name="connsiteX13" fmla="*/ 35823 w 590550"/>
                <a:gd name="connsiteY13" fmla="*/ 19630 h 1123950"/>
                <a:gd name="connsiteX14" fmla="*/ 136788 w 590550"/>
                <a:gd name="connsiteY14" fmla="*/ 559698 h 1123950"/>
                <a:gd name="connsiteX15" fmla="*/ 199653 w 590550"/>
                <a:gd name="connsiteY15" fmla="*/ 695905 h 1123950"/>
                <a:gd name="connsiteX16" fmla="*/ 281568 w 590550"/>
                <a:gd name="connsiteY16" fmla="*/ 909265 h 1123950"/>
                <a:gd name="connsiteX17" fmla="*/ 150123 w 590550"/>
                <a:gd name="connsiteY17" fmla="*/ 1087383 h 1123950"/>
                <a:gd name="connsiteX18" fmla="*/ 146313 w 590550"/>
                <a:gd name="connsiteY18" fmla="*/ 1088335 h 1123950"/>
                <a:gd name="connsiteX19" fmla="*/ 93925 w 590550"/>
                <a:gd name="connsiteY19" fmla="*/ 1095003 h 1123950"/>
                <a:gd name="connsiteX20" fmla="*/ 96783 w 590550"/>
                <a:gd name="connsiteY20" fmla="*/ 1095003 h 1123950"/>
                <a:gd name="connsiteX21" fmla="*/ 424443 w 590550"/>
                <a:gd name="connsiteY21" fmla="*/ 1093098 h 1123950"/>
                <a:gd name="connsiteX22" fmla="*/ 561603 w 590550"/>
                <a:gd name="connsiteY22" fmla="*/ 974035 h 1123950"/>
                <a:gd name="connsiteX23" fmla="*/ 511120 w 590550"/>
                <a:gd name="connsiteY23" fmla="*/ 793060 h 1123950"/>
                <a:gd name="connsiteX24" fmla="*/ 512073 w 590550"/>
                <a:gd name="connsiteY24" fmla="*/ 485403 h 1123950"/>
                <a:gd name="connsiteX25" fmla="*/ 529218 w 590550"/>
                <a:gd name="connsiteY25" fmla="*/ 473973 h 1123950"/>
                <a:gd name="connsiteX26" fmla="*/ 540648 w 590550"/>
                <a:gd name="connsiteY26" fmla="*/ 491118 h 1123950"/>
                <a:gd name="connsiteX27" fmla="*/ 535885 w 590550"/>
                <a:gd name="connsiteY27" fmla="*/ 777820 h 1123950"/>
                <a:gd name="connsiteX28" fmla="*/ 590178 w 590550"/>
                <a:gd name="connsiteY28" fmla="*/ 974988 h 1123950"/>
                <a:gd name="connsiteX29" fmla="*/ 426348 w 590550"/>
                <a:gd name="connsiteY29" fmla="*/ 1121673 h 1123950"/>
                <a:gd name="connsiteX30" fmla="*/ 424443 w 590550"/>
                <a:gd name="connsiteY30" fmla="*/ 1121673 h 1123950"/>
                <a:gd name="connsiteX31" fmla="*/ 97735 w 590550"/>
                <a:gd name="connsiteY31" fmla="*/ 1124530 h 1123950"/>
                <a:gd name="connsiteX32" fmla="*/ 145360 w 590550"/>
                <a:gd name="connsiteY32" fmla="*/ 1075953 h 1123950"/>
                <a:gd name="connsiteX33" fmla="*/ 145360 w 590550"/>
                <a:gd name="connsiteY33" fmla="*/ 1075953 h 1123950"/>
                <a:gd name="connsiteX34" fmla="*/ 145360 w 590550"/>
                <a:gd name="connsiteY34" fmla="*/ 1075953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0550" h="1123950">
                  <a:moveTo>
                    <a:pt x="97735" y="1124530"/>
                  </a:moveTo>
                  <a:cubicBezTo>
                    <a:pt x="60588" y="1123578"/>
                    <a:pt x="38680" y="1119768"/>
                    <a:pt x="34870" y="1102623"/>
                  </a:cubicBezTo>
                  <a:cubicBezTo>
                    <a:pt x="32013" y="1087383"/>
                    <a:pt x="48205" y="1076905"/>
                    <a:pt x="61540" y="1071190"/>
                  </a:cubicBezTo>
                  <a:lnTo>
                    <a:pt x="63445" y="1070238"/>
                  </a:lnTo>
                  <a:lnTo>
                    <a:pt x="141550" y="1060713"/>
                  </a:lnTo>
                  <a:cubicBezTo>
                    <a:pt x="259660" y="1013088"/>
                    <a:pt x="252993" y="914980"/>
                    <a:pt x="252993" y="911170"/>
                  </a:cubicBezTo>
                  <a:lnTo>
                    <a:pt x="252993" y="910218"/>
                  </a:lnTo>
                  <a:lnTo>
                    <a:pt x="252993" y="909265"/>
                  </a:lnTo>
                  <a:cubicBezTo>
                    <a:pt x="255850" y="814015"/>
                    <a:pt x="177745" y="714955"/>
                    <a:pt x="176793" y="714003"/>
                  </a:cubicBezTo>
                  <a:lnTo>
                    <a:pt x="175840" y="713050"/>
                  </a:lnTo>
                  <a:cubicBezTo>
                    <a:pt x="134883" y="654948"/>
                    <a:pt x="110118" y="571128"/>
                    <a:pt x="109165" y="567318"/>
                  </a:cubicBezTo>
                  <a:cubicBezTo>
                    <a:pt x="55825" y="361578"/>
                    <a:pt x="7248" y="27250"/>
                    <a:pt x="7248" y="23440"/>
                  </a:cubicBezTo>
                  <a:cubicBezTo>
                    <a:pt x="6295" y="15820"/>
                    <a:pt x="12010" y="8200"/>
                    <a:pt x="19630" y="7248"/>
                  </a:cubicBezTo>
                  <a:cubicBezTo>
                    <a:pt x="27250" y="6295"/>
                    <a:pt x="34870" y="12010"/>
                    <a:pt x="35823" y="19630"/>
                  </a:cubicBezTo>
                  <a:cubicBezTo>
                    <a:pt x="35823" y="23440"/>
                    <a:pt x="84400" y="355863"/>
                    <a:pt x="136788" y="559698"/>
                  </a:cubicBezTo>
                  <a:cubicBezTo>
                    <a:pt x="136788" y="559698"/>
                    <a:pt x="161553" y="641613"/>
                    <a:pt x="199653" y="695905"/>
                  </a:cubicBezTo>
                  <a:cubicBezTo>
                    <a:pt x="206320" y="704478"/>
                    <a:pt x="284425" y="805443"/>
                    <a:pt x="281568" y="909265"/>
                  </a:cubicBezTo>
                  <a:cubicBezTo>
                    <a:pt x="282520" y="921648"/>
                    <a:pt x="283473" y="1034995"/>
                    <a:pt x="150123" y="1087383"/>
                  </a:cubicBezTo>
                  <a:lnTo>
                    <a:pt x="146313" y="1088335"/>
                  </a:lnTo>
                  <a:lnTo>
                    <a:pt x="93925" y="1095003"/>
                  </a:lnTo>
                  <a:cubicBezTo>
                    <a:pt x="94878" y="1095003"/>
                    <a:pt x="95830" y="1095003"/>
                    <a:pt x="96783" y="1095003"/>
                  </a:cubicBezTo>
                  <a:lnTo>
                    <a:pt x="424443" y="1093098"/>
                  </a:lnTo>
                  <a:cubicBezTo>
                    <a:pt x="436825" y="1091193"/>
                    <a:pt x="561603" y="1073095"/>
                    <a:pt x="561603" y="974035"/>
                  </a:cubicBezTo>
                  <a:cubicBezTo>
                    <a:pt x="561603" y="972130"/>
                    <a:pt x="566365" y="880690"/>
                    <a:pt x="511120" y="793060"/>
                  </a:cubicBezTo>
                  <a:cubicBezTo>
                    <a:pt x="509215" y="789250"/>
                    <a:pt x="467305" y="709240"/>
                    <a:pt x="512073" y="485403"/>
                  </a:cubicBezTo>
                  <a:cubicBezTo>
                    <a:pt x="513978" y="477783"/>
                    <a:pt x="521598" y="473020"/>
                    <a:pt x="529218" y="473973"/>
                  </a:cubicBezTo>
                  <a:cubicBezTo>
                    <a:pt x="536838" y="475878"/>
                    <a:pt x="541600" y="483498"/>
                    <a:pt x="540648" y="491118"/>
                  </a:cubicBezTo>
                  <a:cubicBezTo>
                    <a:pt x="499690" y="694953"/>
                    <a:pt x="533028" y="773058"/>
                    <a:pt x="535885" y="777820"/>
                  </a:cubicBezTo>
                  <a:cubicBezTo>
                    <a:pt x="595893" y="874023"/>
                    <a:pt x="590178" y="970225"/>
                    <a:pt x="590178" y="974988"/>
                  </a:cubicBezTo>
                  <a:cubicBezTo>
                    <a:pt x="590178" y="1075953"/>
                    <a:pt x="483498" y="1115005"/>
                    <a:pt x="426348" y="1121673"/>
                  </a:cubicBezTo>
                  <a:lnTo>
                    <a:pt x="424443" y="1121673"/>
                  </a:lnTo>
                  <a:lnTo>
                    <a:pt x="97735" y="1124530"/>
                  </a:lnTo>
                  <a:close/>
                  <a:moveTo>
                    <a:pt x="145360" y="1075953"/>
                  </a:moveTo>
                  <a:lnTo>
                    <a:pt x="145360" y="1075953"/>
                  </a:lnTo>
                  <a:lnTo>
                    <a:pt x="145360" y="1075953"/>
                  </a:lnTo>
                  <a:close/>
                </a:path>
              </a:pathLst>
            </a:custGeom>
            <a:solidFill>
              <a:srgbClr val="507C89"/>
            </a:solidFill>
            <a:ln w="9525" cap="flat">
              <a:noFill/>
              <a:prstDash val="solid"/>
              <a:miter/>
            </a:ln>
          </p:spPr>
          <p:txBody>
            <a:bodyPr rtlCol="0"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6" name="Freeform: Shape 15">
              <a:extLst>
                <a:ext uri="{FF2B5EF4-FFF2-40B4-BE49-F238E27FC236}">
                  <a16:creationId xmlns:a16="http://schemas.microsoft.com/office/drawing/2014/main" id="{94028413-9839-49C1-852F-99176DB486C7}"/>
                </a:ext>
              </a:extLst>
            </p:cNvPr>
            <p:cNvSpPr/>
            <p:nvPr/>
          </p:nvSpPr>
          <p:spPr>
            <a:xfrm>
              <a:off x="6435078" y="3090825"/>
              <a:ext cx="304800" cy="419100"/>
            </a:xfrm>
            <a:custGeom>
              <a:avLst/>
              <a:gdLst>
                <a:gd name="connsiteX0" fmla="*/ 294334 w 304800"/>
                <a:gd name="connsiteY0" fmla="*/ 11467 h 419100"/>
                <a:gd name="connsiteX1" fmla="*/ 260997 w 304800"/>
                <a:gd name="connsiteY1" fmla="*/ 16230 h 419100"/>
                <a:gd name="connsiteX2" fmla="*/ 78117 w 304800"/>
                <a:gd name="connsiteY2" fmla="*/ 190537 h 419100"/>
                <a:gd name="connsiteX3" fmla="*/ 63829 w 304800"/>
                <a:gd name="connsiteY3" fmla="*/ 236257 h 419100"/>
                <a:gd name="connsiteX4" fmla="*/ 59067 w 304800"/>
                <a:gd name="connsiteY4" fmla="*/ 296265 h 419100"/>
                <a:gd name="connsiteX5" fmla="*/ 16204 w 304800"/>
                <a:gd name="connsiteY5" fmla="*/ 345795 h 419100"/>
                <a:gd name="connsiteX6" fmla="*/ 14299 w 304800"/>
                <a:gd name="connsiteY6" fmla="*/ 396277 h 419100"/>
                <a:gd name="connsiteX7" fmla="*/ 30492 w 304800"/>
                <a:gd name="connsiteY7" fmla="*/ 415327 h 419100"/>
                <a:gd name="connsiteX8" fmla="*/ 75259 w 304800"/>
                <a:gd name="connsiteY8" fmla="*/ 380085 h 419100"/>
                <a:gd name="connsiteX9" fmla="*/ 297192 w 304800"/>
                <a:gd name="connsiteY9" fmla="*/ 52425 h 419100"/>
                <a:gd name="connsiteX10" fmla="*/ 294334 w 304800"/>
                <a:gd name="connsiteY10" fmla="*/ 11467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800" h="419100">
                  <a:moveTo>
                    <a:pt x="294334" y="11467"/>
                  </a:moveTo>
                  <a:cubicBezTo>
                    <a:pt x="294334" y="11467"/>
                    <a:pt x="280047" y="-915"/>
                    <a:pt x="260997" y="16230"/>
                  </a:cubicBezTo>
                  <a:lnTo>
                    <a:pt x="78117" y="190537"/>
                  </a:lnTo>
                  <a:cubicBezTo>
                    <a:pt x="78117" y="190537"/>
                    <a:pt x="60972" y="201967"/>
                    <a:pt x="63829" y="236257"/>
                  </a:cubicBezTo>
                  <a:cubicBezTo>
                    <a:pt x="63829" y="236257"/>
                    <a:pt x="80974" y="269595"/>
                    <a:pt x="59067" y="296265"/>
                  </a:cubicBezTo>
                  <a:lnTo>
                    <a:pt x="16204" y="345795"/>
                  </a:lnTo>
                  <a:cubicBezTo>
                    <a:pt x="16204" y="345795"/>
                    <a:pt x="-2846" y="371512"/>
                    <a:pt x="14299" y="396277"/>
                  </a:cubicBezTo>
                  <a:lnTo>
                    <a:pt x="30492" y="415327"/>
                  </a:lnTo>
                  <a:cubicBezTo>
                    <a:pt x="30492" y="415327"/>
                    <a:pt x="42874" y="431520"/>
                    <a:pt x="75259" y="380085"/>
                  </a:cubicBezTo>
                  <a:lnTo>
                    <a:pt x="297192" y="52425"/>
                  </a:lnTo>
                  <a:cubicBezTo>
                    <a:pt x="297192" y="52425"/>
                    <a:pt x="321004" y="28612"/>
                    <a:pt x="294334" y="11467"/>
                  </a:cubicBezTo>
                  <a:close/>
                </a:path>
              </a:pathLst>
            </a:custGeom>
            <a:solidFill>
              <a:srgbClr val="507C89"/>
            </a:solidFill>
            <a:ln w="9525" cap="flat">
              <a:noFill/>
              <a:prstDash val="solid"/>
              <a:miter/>
            </a:ln>
          </p:spPr>
          <p:txBody>
            <a:bodyPr rtlCol="0"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Tree>
    <p:extLst>
      <p:ext uri="{BB962C8B-B14F-4D97-AF65-F5344CB8AC3E}">
        <p14:creationId xmlns:p14="http://schemas.microsoft.com/office/powerpoint/2010/main" val="1237376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slov in Slik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08984-48B8-466E-A8C6-410100D6834D}"/>
              </a:ext>
            </a:extLst>
          </p:cNvPr>
          <p:cNvSpPr>
            <a:spLocks noGrp="1"/>
          </p:cNvSpPr>
          <p:nvPr>
            <p:ph type="title" hasCustomPrompt="1"/>
          </p:nvPr>
        </p:nvSpPr>
        <p:spPr/>
        <p:txBody>
          <a:bodyPr/>
          <a:lstStyle>
            <a:lvl1pPr>
              <a:defRPr>
                <a:solidFill>
                  <a:schemeClr val="tx1"/>
                </a:solidFill>
              </a:defRPr>
            </a:lvl1pPr>
          </a:lstStyle>
          <a:p>
            <a:r>
              <a:rPr lang="en-US" dirty="0"/>
              <a:t>&lt;</a:t>
            </a:r>
            <a:r>
              <a:rPr lang="sl-SI" dirty="0"/>
              <a:t>Naslov</a:t>
            </a:r>
            <a:r>
              <a:rPr lang="en-US" dirty="0"/>
              <a:t>&gt;</a:t>
            </a:r>
            <a:endParaRPr lang="sl-SI" dirty="0"/>
          </a:p>
        </p:txBody>
      </p:sp>
      <p:sp>
        <p:nvSpPr>
          <p:cNvPr id="6" name="Slide Number Placeholder 5">
            <a:extLst>
              <a:ext uri="{FF2B5EF4-FFF2-40B4-BE49-F238E27FC236}">
                <a16:creationId xmlns:a16="http://schemas.microsoft.com/office/drawing/2014/main" id="{5DE8DB80-CB86-4670-9791-E7F4880D9DEE}"/>
              </a:ext>
            </a:extLst>
          </p:cNvPr>
          <p:cNvSpPr>
            <a:spLocks noGrp="1"/>
          </p:cNvSpPr>
          <p:nvPr>
            <p:ph type="sldNum" sz="quarter" idx="12"/>
          </p:nvPr>
        </p:nvSpPr>
        <p:spPr/>
        <p:txBody>
          <a:bodyPr/>
          <a:lstStyle/>
          <a:p>
            <a:fld id="{40E8D340-A079-42DD-A7CC-E0B00614C2CD}" type="slidenum">
              <a:rPr lang="sl-SI" smtClean="0"/>
              <a:t>‹#›</a:t>
            </a:fld>
            <a:endParaRPr lang="sl-SI"/>
          </a:p>
        </p:txBody>
      </p:sp>
      <p:sp>
        <p:nvSpPr>
          <p:cNvPr id="17" name="Rectangle 16">
            <a:extLst>
              <a:ext uri="{FF2B5EF4-FFF2-40B4-BE49-F238E27FC236}">
                <a16:creationId xmlns:a16="http://schemas.microsoft.com/office/drawing/2014/main" id="{7CAC204D-627C-4A66-AAD0-EDFB3425F34A}"/>
              </a:ext>
            </a:extLst>
          </p:cNvPr>
          <p:cNvSpPr/>
          <p:nvPr userDrawn="1"/>
        </p:nvSpPr>
        <p:spPr>
          <a:xfrm flipH="1">
            <a:off x="232286" y="21173"/>
            <a:ext cx="83713" cy="3889420"/>
          </a:xfrm>
          <a:prstGeom prst="rect">
            <a:avLst/>
          </a:prstGeom>
          <a:solidFill>
            <a:srgbClr val="0587AF"/>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SI" sz="1800" b="0" i="0" u="none" strike="noStrike" kern="0" cap="none" spc="0" normalizeH="0" baseline="0" noProof="0">
              <a:ln w="0"/>
              <a:solidFill>
                <a:prstClr val="black"/>
              </a:solidFill>
              <a:effectLst>
                <a:outerShdw blurRad="38100" dist="19050" dir="2700000" algn="tl" rotWithShape="0">
                  <a:prstClr val="black">
                    <a:alpha val="40000"/>
                  </a:prstClr>
                </a:outerShdw>
              </a:effectLst>
              <a:uLnTx/>
              <a:uFillTx/>
              <a:latin typeface="Arial"/>
              <a:ea typeface="Arial Unicode MS"/>
              <a:cs typeface="+mn-cs"/>
            </a:endParaRPr>
          </a:p>
        </p:txBody>
      </p:sp>
      <p:sp>
        <p:nvSpPr>
          <p:cNvPr id="18" name="Rectangle 17">
            <a:extLst>
              <a:ext uri="{FF2B5EF4-FFF2-40B4-BE49-F238E27FC236}">
                <a16:creationId xmlns:a16="http://schemas.microsoft.com/office/drawing/2014/main" id="{9AA8A01D-C47A-4E84-873F-B525C17CB02A}"/>
              </a:ext>
            </a:extLst>
          </p:cNvPr>
          <p:cNvSpPr/>
          <p:nvPr userDrawn="1"/>
        </p:nvSpPr>
        <p:spPr>
          <a:xfrm flipH="1">
            <a:off x="401002" y="247020"/>
            <a:ext cx="83713" cy="4453954"/>
          </a:xfrm>
          <a:prstGeom prst="rect">
            <a:avLst/>
          </a:prstGeom>
          <a:solidFill>
            <a:srgbClr val="1F497D">
              <a:lumMod val="40000"/>
              <a:lumOff val="6000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SI" sz="1800" b="0" i="0" u="none" strike="noStrike" kern="0" cap="none" spc="0" normalizeH="0" baseline="0" noProof="0">
              <a:ln w="0"/>
              <a:solidFill>
                <a:srgbClr val="0587AF">
                  <a:lumMod val="60000"/>
                  <a:lumOff val="40000"/>
                </a:srgbClr>
              </a:solidFill>
              <a:effectLst>
                <a:outerShdw blurRad="38100" dist="19050" dir="2700000" algn="tl" rotWithShape="0">
                  <a:prstClr val="black">
                    <a:alpha val="40000"/>
                  </a:prstClr>
                </a:outerShdw>
              </a:effectLst>
              <a:uLnTx/>
              <a:uFillTx/>
              <a:latin typeface="Arial"/>
              <a:ea typeface="Arial Unicode MS"/>
              <a:cs typeface="+mn-cs"/>
            </a:endParaRPr>
          </a:p>
        </p:txBody>
      </p:sp>
      <p:sp>
        <p:nvSpPr>
          <p:cNvPr id="19" name="Rectangle 18">
            <a:extLst>
              <a:ext uri="{FF2B5EF4-FFF2-40B4-BE49-F238E27FC236}">
                <a16:creationId xmlns:a16="http://schemas.microsoft.com/office/drawing/2014/main" id="{4E0F99F0-501F-4DD2-93D6-8D6286B3D957}"/>
              </a:ext>
            </a:extLst>
          </p:cNvPr>
          <p:cNvSpPr/>
          <p:nvPr userDrawn="1"/>
        </p:nvSpPr>
        <p:spPr>
          <a:xfrm flipH="1">
            <a:off x="595258" y="626589"/>
            <a:ext cx="83713" cy="4453954"/>
          </a:xfrm>
          <a:prstGeom prst="rect">
            <a:avLst/>
          </a:prstGeom>
          <a:solidFill>
            <a:srgbClr val="1F497D">
              <a:lumMod val="20000"/>
              <a:lumOff val="8000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SI" sz="1800" b="0" i="0" u="none" strike="noStrike" kern="0" cap="none" spc="0" normalizeH="0" baseline="0" noProof="0">
              <a:ln w="0"/>
              <a:solidFill>
                <a:srgbClr val="0587AF">
                  <a:lumMod val="60000"/>
                  <a:lumOff val="40000"/>
                </a:srgbClr>
              </a:solidFill>
              <a:effectLst>
                <a:outerShdw blurRad="38100" dist="19050" dir="2700000" algn="tl" rotWithShape="0">
                  <a:prstClr val="black">
                    <a:alpha val="40000"/>
                  </a:prstClr>
                </a:outerShdw>
              </a:effectLst>
              <a:uLnTx/>
              <a:uFillTx/>
              <a:latin typeface="Arial"/>
              <a:ea typeface="Arial Unicode MS"/>
              <a:cs typeface="+mn-cs"/>
            </a:endParaRPr>
          </a:p>
        </p:txBody>
      </p:sp>
      <p:sp>
        <p:nvSpPr>
          <p:cNvPr id="8" name="Picture Placeholder 7">
            <a:extLst>
              <a:ext uri="{FF2B5EF4-FFF2-40B4-BE49-F238E27FC236}">
                <a16:creationId xmlns:a16="http://schemas.microsoft.com/office/drawing/2014/main" id="{1B448493-9149-4044-B54B-1EB1C6117386}"/>
              </a:ext>
            </a:extLst>
          </p:cNvPr>
          <p:cNvSpPr>
            <a:spLocks noGrp="1"/>
          </p:cNvSpPr>
          <p:nvPr>
            <p:ph type="pic" sz="quarter" idx="13" hasCustomPrompt="1"/>
          </p:nvPr>
        </p:nvSpPr>
        <p:spPr>
          <a:xfrm>
            <a:off x="838200" y="1518407"/>
            <a:ext cx="10515600" cy="4555368"/>
          </a:xfrm>
        </p:spPr>
        <p:txBody>
          <a:bodyPr/>
          <a:lstStyle>
            <a:lvl1pPr>
              <a:defRPr>
                <a:solidFill>
                  <a:schemeClr val="tx1"/>
                </a:solidFill>
              </a:defRPr>
            </a:lvl1pPr>
          </a:lstStyle>
          <a:p>
            <a:r>
              <a:rPr lang="en-US" dirty="0"/>
              <a:t>&lt;</a:t>
            </a:r>
            <a:r>
              <a:rPr lang="en-US" dirty="0" err="1"/>
              <a:t>Slika</a:t>
            </a:r>
            <a:r>
              <a:rPr lang="en-US" dirty="0"/>
              <a:t>&gt;</a:t>
            </a:r>
            <a:endParaRPr lang="sl-SI" dirty="0"/>
          </a:p>
        </p:txBody>
      </p:sp>
    </p:spTree>
    <p:extLst>
      <p:ext uri="{BB962C8B-B14F-4D97-AF65-F5344CB8AC3E}">
        <p14:creationId xmlns:p14="http://schemas.microsoft.com/office/powerpoint/2010/main" val="408462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slov in slika (silhue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08984-48B8-466E-A8C6-410100D6834D}"/>
              </a:ext>
            </a:extLst>
          </p:cNvPr>
          <p:cNvSpPr>
            <a:spLocks noGrp="1"/>
          </p:cNvSpPr>
          <p:nvPr>
            <p:ph type="title" hasCustomPrompt="1"/>
          </p:nvPr>
        </p:nvSpPr>
        <p:spPr>
          <a:xfrm>
            <a:off x="838200" y="247020"/>
            <a:ext cx="9975211" cy="1036496"/>
          </a:xfrm>
        </p:spPr>
        <p:txBody>
          <a:bodyPr/>
          <a:lstStyle>
            <a:lvl1pPr>
              <a:defRPr>
                <a:solidFill>
                  <a:schemeClr val="tx1"/>
                </a:solidFill>
              </a:defRPr>
            </a:lvl1pPr>
          </a:lstStyle>
          <a:p>
            <a:r>
              <a:rPr lang="en-US" dirty="0"/>
              <a:t>&lt;</a:t>
            </a:r>
            <a:r>
              <a:rPr lang="sl-SI" dirty="0"/>
              <a:t>Naslov</a:t>
            </a:r>
            <a:r>
              <a:rPr lang="en-US" dirty="0"/>
              <a:t>&gt;</a:t>
            </a:r>
            <a:endParaRPr lang="sl-SI" dirty="0"/>
          </a:p>
        </p:txBody>
      </p:sp>
      <p:sp>
        <p:nvSpPr>
          <p:cNvPr id="6" name="Slide Number Placeholder 5">
            <a:extLst>
              <a:ext uri="{FF2B5EF4-FFF2-40B4-BE49-F238E27FC236}">
                <a16:creationId xmlns:a16="http://schemas.microsoft.com/office/drawing/2014/main" id="{5DE8DB80-CB86-4670-9791-E7F4880D9DEE}"/>
              </a:ext>
            </a:extLst>
          </p:cNvPr>
          <p:cNvSpPr>
            <a:spLocks noGrp="1"/>
          </p:cNvSpPr>
          <p:nvPr>
            <p:ph type="sldNum" sz="quarter" idx="12"/>
          </p:nvPr>
        </p:nvSpPr>
        <p:spPr/>
        <p:txBody>
          <a:bodyPr/>
          <a:lstStyle/>
          <a:p>
            <a:fld id="{40E8D340-A079-42DD-A7CC-E0B00614C2CD}" type="slidenum">
              <a:rPr lang="sl-SI" smtClean="0"/>
              <a:t>‹#›</a:t>
            </a:fld>
            <a:endParaRPr lang="sl-SI"/>
          </a:p>
        </p:txBody>
      </p:sp>
      <p:sp>
        <p:nvSpPr>
          <p:cNvPr id="17" name="Rectangle 16">
            <a:extLst>
              <a:ext uri="{FF2B5EF4-FFF2-40B4-BE49-F238E27FC236}">
                <a16:creationId xmlns:a16="http://schemas.microsoft.com/office/drawing/2014/main" id="{7CAC204D-627C-4A66-AAD0-EDFB3425F34A}"/>
              </a:ext>
            </a:extLst>
          </p:cNvPr>
          <p:cNvSpPr/>
          <p:nvPr userDrawn="1"/>
        </p:nvSpPr>
        <p:spPr>
          <a:xfrm flipH="1">
            <a:off x="232286" y="21173"/>
            <a:ext cx="83713" cy="3889420"/>
          </a:xfrm>
          <a:prstGeom prst="rect">
            <a:avLst/>
          </a:prstGeom>
          <a:solidFill>
            <a:srgbClr val="0587AF"/>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SI" sz="1800" b="0" i="0" u="none" strike="noStrike" kern="0" cap="none" spc="0" normalizeH="0" baseline="0" noProof="0">
              <a:ln w="0"/>
              <a:solidFill>
                <a:prstClr val="black"/>
              </a:solidFill>
              <a:effectLst>
                <a:outerShdw blurRad="38100" dist="19050" dir="2700000" algn="tl" rotWithShape="0">
                  <a:prstClr val="black">
                    <a:alpha val="40000"/>
                  </a:prstClr>
                </a:outerShdw>
              </a:effectLst>
              <a:uLnTx/>
              <a:uFillTx/>
              <a:latin typeface="Arial"/>
              <a:ea typeface="Arial Unicode MS"/>
              <a:cs typeface="+mn-cs"/>
            </a:endParaRPr>
          </a:p>
        </p:txBody>
      </p:sp>
      <p:sp>
        <p:nvSpPr>
          <p:cNvPr id="18" name="Rectangle 17">
            <a:extLst>
              <a:ext uri="{FF2B5EF4-FFF2-40B4-BE49-F238E27FC236}">
                <a16:creationId xmlns:a16="http://schemas.microsoft.com/office/drawing/2014/main" id="{9AA8A01D-C47A-4E84-873F-B525C17CB02A}"/>
              </a:ext>
            </a:extLst>
          </p:cNvPr>
          <p:cNvSpPr/>
          <p:nvPr userDrawn="1"/>
        </p:nvSpPr>
        <p:spPr>
          <a:xfrm flipH="1">
            <a:off x="401002" y="247020"/>
            <a:ext cx="83713" cy="4453954"/>
          </a:xfrm>
          <a:prstGeom prst="rect">
            <a:avLst/>
          </a:prstGeom>
          <a:solidFill>
            <a:srgbClr val="1F497D">
              <a:lumMod val="40000"/>
              <a:lumOff val="6000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SI" sz="1800" b="0" i="0" u="none" strike="noStrike" kern="0" cap="none" spc="0" normalizeH="0" baseline="0" noProof="0">
              <a:ln w="0"/>
              <a:solidFill>
                <a:srgbClr val="0587AF">
                  <a:lumMod val="60000"/>
                  <a:lumOff val="40000"/>
                </a:srgbClr>
              </a:solidFill>
              <a:effectLst>
                <a:outerShdw blurRad="38100" dist="19050" dir="2700000" algn="tl" rotWithShape="0">
                  <a:prstClr val="black">
                    <a:alpha val="40000"/>
                  </a:prstClr>
                </a:outerShdw>
              </a:effectLst>
              <a:uLnTx/>
              <a:uFillTx/>
              <a:latin typeface="Arial"/>
              <a:ea typeface="Arial Unicode MS"/>
              <a:cs typeface="+mn-cs"/>
            </a:endParaRPr>
          </a:p>
        </p:txBody>
      </p:sp>
      <p:sp>
        <p:nvSpPr>
          <p:cNvPr id="19" name="Rectangle 18">
            <a:extLst>
              <a:ext uri="{FF2B5EF4-FFF2-40B4-BE49-F238E27FC236}">
                <a16:creationId xmlns:a16="http://schemas.microsoft.com/office/drawing/2014/main" id="{4E0F99F0-501F-4DD2-93D6-8D6286B3D957}"/>
              </a:ext>
            </a:extLst>
          </p:cNvPr>
          <p:cNvSpPr/>
          <p:nvPr userDrawn="1"/>
        </p:nvSpPr>
        <p:spPr>
          <a:xfrm flipH="1">
            <a:off x="595258" y="626589"/>
            <a:ext cx="83713" cy="4453954"/>
          </a:xfrm>
          <a:prstGeom prst="rect">
            <a:avLst/>
          </a:prstGeom>
          <a:solidFill>
            <a:srgbClr val="1F497D">
              <a:lumMod val="20000"/>
              <a:lumOff val="8000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SI" sz="1800" b="0" i="0" u="none" strike="noStrike" kern="0" cap="none" spc="0" normalizeH="0" baseline="0" noProof="0">
              <a:ln w="0"/>
              <a:solidFill>
                <a:srgbClr val="0587AF">
                  <a:lumMod val="60000"/>
                  <a:lumOff val="40000"/>
                </a:srgbClr>
              </a:solidFill>
              <a:effectLst>
                <a:outerShdw blurRad="38100" dist="19050" dir="2700000" algn="tl" rotWithShape="0">
                  <a:prstClr val="black">
                    <a:alpha val="40000"/>
                  </a:prstClr>
                </a:outerShdw>
              </a:effectLst>
              <a:uLnTx/>
              <a:uFillTx/>
              <a:latin typeface="Arial"/>
              <a:ea typeface="Arial Unicode MS"/>
              <a:cs typeface="+mn-cs"/>
            </a:endParaRPr>
          </a:p>
        </p:txBody>
      </p:sp>
      <p:sp>
        <p:nvSpPr>
          <p:cNvPr id="15" name="Picture Placeholder 14">
            <a:extLst>
              <a:ext uri="{FF2B5EF4-FFF2-40B4-BE49-F238E27FC236}">
                <a16:creationId xmlns:a16="http://schemas.microsoft.com/office/drawing/2014/main" id="{0EF3B7BB-2014-41E2-B65C-059388B37CBE}"/>
              </a:ext>
            </a:extLst>
          </p:cNvPr>
          <p:cNvSpPr>
            <a:spLocks noGrp="1"/>
          </p:cNvSpPr>
          <p:nvPr>
            <p:ph type="pic" sz="quarter" idx="13" hasCustomPrompt="1"/>
          </p:nvPr>
        </p:nvSpPr>
        <p:spPr>
          <a:xfrm>
            <a:off x="931864" y="1501629"/>
            <a:ext cx="9881547" cy="4681057"/>
          </a:xfrm>
        </p:spPr>
        <p:txBody>
          <a:bodyPr/>
          <a:lstStyle>
            <a:lvl1pPr>
              <a:defRPr>
                <a:solidFill>
                  <a:schemeClr val="tx1"/>
                </a:solidFill>
              </a:defRPr>
            </a:lvl1pPr>
          </a:lstStyle>
          <a:p>
            <a:r>
              <a:rPr lang="en-US" dirty="0"/>
              <a:t>&lt;</a:t>
            </a:r>
            <a:r>
              <a:rPr lang="en-US" dirty="0" err="1"/>
              <a:t>Slika</a:t>
            </a:r>
            <a:r>
              <a:rPr lang="en-US" dirty="0"/>
              <a:t>&gt;</a:t>
            </a:r>
            <a:endParaRPr lang="sl-SI" dirty="0"/>
          </a:p>
        </p:txBody>
      </p:sp>
      <p:pic>
        <p:nvPicPr>
          <p:cNvPr id="20" name="Graphic 19">
            <a:extLst>
              <a:ext uri="{FF2B5EF4-FFF2-40B4-BE49-F238E27FC236}">
                <a16:creationId xmlns:a16="http://schemas.microsoft.com/office/drawing/2014/main" id="{BCD4D8E9-F6A1-4311-8765-29C70363EB8C}"/>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80927" y="365125"/>
            <a:ext cx="1252975" cy="5935456"/>
          </a:xfrm>
          <a:prstGeom prst="rect">
            <a:avLst/>
          </a:prstGeom>
        </p:spPr>
      </p:pic>
    </p:spTree>
    <p:extLst>
      <p:ext uri="{BB962C8B-B14F-4D97-AF65-F5344CB8AC3E}">
        <p14:creationId xmlns:p14="http://schemas.microsoft.com/office/powerpoint/2010/main" val="335820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aslov in tabel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08984-48B8-466E-A8C6-410100D6834D}"/>
              </a:ext>
            </a:extLst>
          </p:cNvPr>
          <p:cNvSpPr>
            <a:spLocks noGrp="1"/>
          </p:cNvSpPr>
          <p:nvPr>
            <p:ph type="title" hasCustomPrompt="1"/>
          </p:nvPr>
        </p:nvSpPr>
        <p:spPr/>
        <p:txBody>
          <a:bodyPr/>
          <a:lstStyle>
            <a:lvl1pPr>
              <a:defRPr>
                <a:solidFill>
                  <a:schemeClr val="tx1"/>
                </a:solidFill>
              </a:defRPr>
            </a:lvl1pPr>
          </a:lstStyle>
          <a:p>
            <a:r>
              <a:rPr lang="en-US" dirty="0"/>
              <a:t>&lt;</a:t>
            </a:r>
            <a:r>
              <a:rPr lang="sl-SI" dirty="0"/>
              <a:t>Naslov</a:t>
            </a:r>
            <a:r>
              <a:rPr lang="en-US" dirty="0"/>
              <a:t>&gt;</a:t>
            </a:r>
            <a:endParaRPr lang="sl-SI" dirty="0"/>
          </a:p>
        </p:txBody>
      </p:sp>
      <p:sp>
        <p:nvSpPr>
          <p:cNvPr id="6" name="Slide Number Placeholder 5">
            <a:extLst>
              <a:ext uri="{FF2B5EF4-FFF2-40B4-BE49-F238E27FC236}">
                <a16:creationId xmlns:a16="http://schemas.microsoft.com/office/drawing/2014/main" id="{5DE8DB80-CB86-4670-9791-E7F4880D9DEE}"/>
              </a:ext>
            </a:extLst>
          </p:cNvPr>
          <p:cNvSpPr>
            <a:spLocks noGrp="1"/>
          </p:cNvSpPr>
          <p:nvPr>
            <p:ph type="sldNum" sz="quarter" idx="12"/>
          </p:nvPr>
        </p:nvSpPr>
        <p:spPr/>
        <p:txBody>
          <a:bodyPr/>
          <a:lstStyle/>
          <a:p>
            <a:fld id="{40E8D340-A079-42DD-A7CC-E0B00614C2CD}" type="slidenum">
              <a:rPr lang="sl-SI" smtClean="0"/>
              <a:t>‹#›</a:t>
            </a:fld>
            <a:endParaRPr lang="sl-SI"/>
          </a:p>
        </p:txBody>
      </p:sp>
      <p:sp>
        <p:nvSpPr>
          <p:cNvPr id="17" name="Rectangle 16">
            <a:extLst>
              <a:ext uri="{FF2B5EF4-FFF2-40B4-BE49-F238E27FC236}">
                <a16:creationId xmlns:a16="http://schemas.microsoft.com/office/drawing/2014/main" id="{7CAC204D-627C-4A66-AAD0-EDFB3425F34A}"/>
              </a:ext>
            </a:extLst>
          </p:cNvPr>
          <p:cNvSpPr/>
          <p:nvPr userDrawn="1"/>
        </p:nvSpPr>
        <p:spPr>
          <a:xfrm flipH="1">
            <a:off x="232286" y="21173"/>
            <a:ext cx="83713" cy="3889420"/>
          </a:xfrm>
          <a:prstGeom prst="rect">
            <a:avLst/>
          </a:prstGeom>
          <a:solidFill>
            <a:srgbClr val="0587AF"/>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SI" sz="1800" b="0" i="0" u="none" strike="noStrike" kern="0" cap="none" spc="0" normalizeH="0" baseline="0" noProof="0">
              <a:ln w="0"/>
              <a:solidFill>
                <a:prstClr val="black"/>
              </a:solidFill>
              <a:effectLst>
                <a:outerShdw blurRad="38100" dist="19050" dir="2700000" algn="tl" rotWithShape="0">
                  <a:prstClr val="black">
                    <a:alpha val="40000"/>
                  </a:prstClr>
                </a:outerShdw>
              </a:effectLst>
              <a:uLnTx/>
              <a:uFillTx/>
              <a:latin typeface="Arial"/>
              <a:ea typeface="Arial Unicode MS"/>
              <a:cs typeface="+mn-cs"/>
            </a:endParaRPr>
          </a:p>
        </p:txBody>
      </p:sp>
      <p:sp>
        <p:nvSpPr>
          <p:cNvPr id="18" name="Rectangle 17">
            <a:extLst>
              <a:ext uri="{FF2B5EF4-FFF2-40B4-BE49-F238E27FC236}">
                <a16:creationId xmlns:a16="http://schemas.microsoft.com/office/drawing/2014/main" id="{9AA8A01D-C47A-4E84-873F-B525C17CB02A}"/>
              </a:ext>
            </a:extLst>
          </p:cNvPr>
          <p:cNvSpPr/>
          <p:nvPr userDrawn="1"/>
        </p:nvSpPr>
        <p:spPr>
          <a:xfrm flipH="1">
            <a:off x="401002" y="247020"/>
            <a:ext cx="83713" cy="4453954"/>
          </a:xfrm>
          <a:prstGeom prst="rect">
            <a:avLst/>
          </a:prstGeom>
          <a:solidFill>
            <a:srgbClr val="1F497D">
              <a:lumMod val="40000"/>
              <a:lumOff val="6000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SI" sz="1800" b="0" i="0" u="none" strike="noStrike" kern="0" cap="none" spc="0" normalizeH="0" baseline="0" noProof="0">
              <a:ln w="0"/>
              <a:solidFill>
                <a:srgbClr val="0587AF">
                  <a:lumMod val="60000"/>
                  <a:lumOff val="40000"/>
                </a:srgbClr>
              </a:solidFill>
              <a:effectLst>
                <a:outerShdw blurRad="38100" dist="19050" dir="2700000" algn="tl" rotWithShape="0">
                  <a:prstClr val="black">
                    <a:alpha val="40000"/>
                  </a:prstClr>
                </a:outerShdw>
              </a:effectLst>
              <a:uLnTx/>
              <a:uFillTx/>
              <a:latin typeface="Arial"/>
              <a:ea typeface="Arial Unicode MS"/>
              <a:cs typeface="+mn-cs"/>
            </a:endParaRPr>
          </a:p>
        </p:txBody>
      </p:sp>
      <p:sp>
        <p:nvSpPr>
          <p:cNvPr id="19" name="Rectangle 18">
            <a:extLst>
              <a:ext uri="{FF2B5EF4-FFF2-40B4-BE49-F238E27FC236}">
                <a16:creationId xmlns:a16="http://schemas.microsoft.com/office/drawing/2014/main" id="{4E0F99F0-501F-4DD2-93D6-8D6286B3D957}"/>
              </a:ext>
            </a:extLst>
          </p:cNvPr>
          <p:cNvSpPr/>
          <p:nvPr userDrawn="1"/>
        </p:nvSpPr>
        <p:spPr>
          <a:xfrm flipH="1">
            <a:off x="595258" y="626589"/>
            <a:ext cx="83713" cy="4453954"/>
          </a:xfrm>
          <a:prstGeom prst="rect">
            <a:avLst/>
          </a:prstGeom>
          <a:solidFill>
            <a:srgbClr val="1F497D">
              <a:lumMod val="20000"/>
              <a:lumOff val="8000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SI" sz="1800" b="0" i="0" u="none" strike="noStrike" kern="0" cap="none" spc="0" normalizeH="0" baseline="0" noProof="0">
              <a:ln w="0"/>
              <a:solidFill>
                <a:srgbClr val="0587AF">
                  <a:lumMod val="60000"/>
                  <a:lumOff val="40000"/>
                </a:srgbClr>
              </a:solidFill>
              <a:effectLst>
                <a:outerShdw blurRad="38100" dist="19050" dir="2700000" algn="tl" rotWithShape="0">
                  <a:prstClr val="black">
                    <a:alpha val="40000"/>
                  </a:prstClr>
                </a:outerShdw>
              </a:effectLst>
              <a:uLnTx/>
              <a:uFillTx/>
              <a:latin typeface="Arial"/>
              <a:ea typeface="Arial Unicode MS"/>
              <a:cs typeface="+mn-cs"/>
            </a:endParaRPr>
          </a:p>
        </p:txBody>
      </p:sp>
      <p:sp>
        <p:nvSpPr>
          <p:cNvPr id="7" name="Table Placeholder 6">
            <a:extLst>
              <a:ext uri="{FF2B5EF4-FFF2-40B4-BE49-F238E27FC236}">
                <a16:creationId xmlns:a16="http://schemas.microsoft.com/office/drawing/2014/main" id="{0506ADD2-3F7B-4EFB-A516-94AE72A5C304}"/>
              </a:ext>
            </a:extLst>
          </p:cNvPr>
          <p:cNvSpPr>
            <a:spLocks noGrp="1"/>
          </p:cNvSpPr>
          <p:nvPr>
            <p:ph type="tbl" sz="quarter" idx="13" hasCustomPrompt="1"/>
          </p:nvPr>
        </p:nvSpPr>
        <p:spPr>
          <a:xfrm>
            <a:off x="838200" y="1535185"/>
            <a:ext cx="10515600" cy="4630665"/>
          </a:xfrm>
        </p:spPr>
        <p:txBody>
          <a:bodyPr/>
          <a:lstStyle>
            <a:lvl1pPr>
              <a:defRPr>
                <a:solidFill>
                  <a:schemeClr val="tx1"/>
                </a:solidFill>
              </a:defRPr>
            </a:lvl1pPr>
          </a:lstStyle>
          <a:p>
            <a:r>
              <a:rPr lang="en-US" dirty="0"/>
              <a:t>&lt;</a:t>
            </a:r>
            <a:r>
              <a:rPr lang="en-US" dirty="0" err="1"/>
              <a:t>Tabela</a:t>
            </a:r>
            <a:r>
              <a:rPr lang="en-US" dirty="0"/>
              <a:t>&gt;</a:t>
            </a:r>
            <a:endParaRPr lang="sl-SI" dirty="0"/>
          </a:p>
        </p:txBody>
      </p:sp>
    </p:spTree>
    <p:extLst>
      <p:ext uri="{BB962C8B-B14F-4D97-AF65-F5344CB8AC3E}">
        <p14:creationId xmlns:p14="http://schemas.microsoft.com/office/powerpoint/2010/main" val="4000605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aslov in tabela (silhue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08984-48B8-466E-A8C6-410100D6834D}"/>
              </a:ext>
            </a:extLst>
          </p:cNvPr>
          <p:cNvSpPr>
            <a:spLocks noGrp="1"/>
          </p:cNvSpPr>
          <p:nvPr>
            <p:ph type="title" hasCustomPrompt="1"/>
          </p:nvPr>
        </p:nvSpPr>
        <p:spPr>
          <a:xfrm>
            <a:off x="838200" y="247020"/>
            <a:ext cx="9975211" cy="919050"/>
          </a:xfrm>
        </p:spPr>
        <p:txBody>
          <a:bodyPr/>
          <a:lstStyle>
            <a:lvl1pPr>
              <a:defRPr>
                <a:solidFill>
                  <a:schemeClr val="tx1"/>
                </a:solidFill>
              </a:defRPr>
            </a:lvl1pPr>
          </a:lstStyle>
          <a:p>
            <a:r>
              <a:rPr lang="en-US" dirty="0"/>
              <a:t>&lt;</a:t>
            </a:r>
            <a:r>
              <a:rPr lang="sl-SI" dirty="0"/>
              <a:t>Naslov</a:t>
            </a:r>
            <a:r>
              <a:rPr lang="en-US" dirty="0"/>
              <a:t>&gt;</a:t>
            </a:r>
            <a:endParaRPr lang="sl-SI" dirty="0"/>
          </a:p>
        </p:txBody>
      </p:sp>
      <p:sp>
        <p:nvSpPr>
          <p:cNvPr id="6" name="Slide Number Placeholder 5">
            <a:extLst>
              <a:ext uri="{FF2B5EF4-FFF2-40B4-BE49-F238E27FC236}">
                <a16:creationId xmlns:a16="http://schemas.microsoft.com/office/drawing/2014/main" id="{5DE8DB80-CB86-4670-9791-E7F4880D9DEE}"/>
              </a:ext>
            </a:extLst>
          </p:cNvPr>
          <p:cNvSpPr>
            <a:spLocks noGrp="1"/>
          </p:cNvSpPr>
          <p:nvPr>
            <p:ph type="sldNum" sz="quarter" idx="12"/>
          </p:nvPr>
        </p:nvSpPr>
        <p:spPr/>
        <p:txBody>
          <a:bodyPr/>
          <a:lstStyle/>
          <a:p>
            <a:fld id="{40E8D340-A079-42DD-A7CC-E0B00614C2CD}" type="slidenum">
              <a:rPr lang="sl-SI" smtClean="0"/>
              <a:t>‹#›</a:t>
            </a:fld>
            <a:endParaRPr lang="sl-SI"/>
          </a:p>
        </p:txBody>
      </p:sp>
      <p:sp>
        <p:nvSpPr>
          <p:cNvPr id="17" name="Rectangle 16">
            <a:extLst>
              <a:ext uri="{FF2B5EF4-FFF2-40B4-BE49-F238E27FC236}">
                <a16:creationId xmlns:a16="http://schemas.microsoft.com/office/drawing/2014/main" id="{7CAC204D-627C-4A66-AAD0-EDFB3425F34A}"/>
              </a:ext>
            </a:extLst>
          </p:cNvPr>
          <p:cNvSpPr/>
          <p:nvPr userDrawn="1"/>
        </p:nvSpPr>
        <p:spPr>
          <a:xfrm flipH="1">
            <a:off x="232286" y="21173"/>
            <a:ext cx="83713" cy="3889420"/>
          </a:xfrm>
          <a:prstGeom prst="rect">
            <a:avLst/>
          </a:prstGeom>
          <a:solidFill>
            <a:srgbClr val="0587AF"/>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SI" sz="1800" b="0" i="0" u="none" strike="noStrike" kern="0" cap="none" spc="0" normalizeH="0" baseline="0" noProof="0">
              <a:ln w="0"/>
              <a:solidFill>
                <a:prstClr val="black"/>
              </a:solidFill>
              <a:effectLst>
                <a:outerShdw blurRad="38100" dist="19050" dir="2700000" algn="tl" rotWithShape="0">
                  <a:prstClr val="black">
                    <a:alpha val="40000"/>
                  </a:prstClr>
                </a:outerShdw>
              </a:effectLst>
              <a:uLnTx/>
              <a:uFillTx/>
              <a:latin typeface="Arial"/>
              <a:ea typeface="Arial Unicode MS"/>
              <a:cs typeface="+mn-cs"/>
            </a:endParaRPr>
          </a:p>
        </p:txBody>
      </p:sp>
      <p:sp>
        <p:nvSpPr>
          <p:cNvPr id="18" name="Rectangle 17">
            <a:extLst>
              <a:ext uri="{FF2B5EF4-FFF2-40B4-BE49-F238E27FC236}">
                <a16:creationId xmlns:a16="http://schemas.microsoft.com/office/drawing/2014/main" id="{9AA8A01D-C47A-4E84-873F-B525C17CB02A}"/>
              </a:ext>
            </a:extLst>
          </p:cNvPr>
          <p:cNvSpPr/>
          <p:nvPr userDrawn="1"/>
        </p:nvSpPr>
        <p:spPr>
          <a:xfrm flipH="1">
            <a:off x="401002" y="247020"/>
            <a:ext cx="83713" cy="4453954"/>
          </a:xfrm>
          <a:prstGeom prst="rect">
            <a:avLst/>
          </a:prstGeom>
          <a:solidFill>
            <a:srgbClr val="1F497D">
              <a:lumMod val="40000"/>
              <a:lumOff val="6000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SI" sz="1800" b="0" i="0" u="none" strike="noStrike" kern="0" cap="none" spc="0" normalizeH="0" baseline="0" noProof="0">
              <a:ln w="0"/>
              <a:solidFill>
                <a:srgbClr val="0587AF">
                  <a:lumMod val="60000"/>
                  <a:lumOff val="40000"/>
                </a:srgbClr>
              </a:solidFill>
              <a:effectLst>
                <a:outerShdw blurRad="38100" dist="19050" dir="2700000" algn="tl" rotWithShape="0">
                  <a:prstClr val="black">
                    <a:alpha val="40000"/>
                  </a:prstClr>
                </a:outerShdw>
              </a:effectLst>
              <a:uLnTx/>
              <a:uFillTx/>
              <a:latin typeface="Arial"/>
              <a:ea typeface="Arial Unicode MS"/>
              <a:cs typeface="+mn-cs"/>
            </a:endParaRPr>
          </a:p>
        </p:txBody>
      </p:sp>
      <p:sp>
        <p:nvSpPr>
          <p:cNvPr id="19" name="Rectangle 18">
            <a:extLst>
              <a:ext uri="{FF2B5EF4-FFF2-40B4-BE49-F238E27FC236}">
                <a16:creationId xmlns:a16="http://schemas.microsoft.com/office/drawing/2014/main" id="{4E0F99F0-501F-4DD2-93D6-8D6286B3D957}"/>
              </a:ext>
            </a:extLst>
          </p:cNvPr>
          <p:cNvSpPr/>
          <p:nvPr userDrawn="1"/>
        </p:nvSpPr>
        <p:spPr>
          <a:xfrm flipH="1">
            <a:off x="595258" y="626589"/>
            <a:ext cx="83713" cy="4453954"/>
          </a:xfrm>
          <a:prstGeom prst="rect">
            <a:avLst/>
          </a:prstGeom>
          <a:solidFill>
            <a:srgbClr val="1F497D">
              <a:lumMod val="20000"/>
              <a:lumOff val="8000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SI" sz="1800" b="0" i="0" u="none" strike="noStrike" kern="0" cap="none" spc="0" normalizeH="0" baseline="0" noProof="0">
              <a:ln w="0"/>
              <a:solidFill>
                <a:srgbClr val="0587AF">
                  <a:lumMod val="60000"/>
                  <a:lumOff val="40000"/>
                </a:srgbClr>
              </a:solidFill>
              <a:effectLst>
                <a:outerShdw blurRad="38100" dist="19050" dir="2700000" algn="tl" rotWithShape="0">
                  <a:prstClr val="black">
                    <a:alpha val="40000"/>
                  </a:prstClr>
                </a:outerShdw>
              </a:effectLst>
              <a:uLnTx/>
              <a:uFillTx/>
              <a:latin typeface="Arial"/>
              <a:ea typeface="Arial Unicode MS"/>
              <a:cs typeface="+mn-cs"/>
            </a:endParaRPr>
          </a:p>
        </p:txBody>
      </p:sp>
      <p:pic>
        <p:nvPicPr>
          <p:cNvPr id="20" name="Graphic 19">
            <a:extLst>
              <a:ext uri="{FF2B5EF4-FFF2-40B4-BE49-F238E27FC236}">
                <a16:creationId xmlns:a16="http://schemas.microsoft.com/office/drawing/2014/main" id="{BCD4D8E9-F6A1-4311-8765-29C70363EB8C}"/>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80927" y="365125"/>
            <a:ext cx="1252975" cy="5935456"/>
          </a:xfrm>
          <a:prstGeom prst="rect">
            <a:avLst/>
          </a:prstGeom>
        </p:spPr>
      </p:pic>
      <p:sp>
        <p:nvSpPr>
          <p:cNvPr id="7" name="Table Placeholder 6">
            <a:extLst>
              <a:ext uri="{FF2B5EF4-FFF2-40B4-BE49-F238E27FC236}">
                <a16:creationId xmlns:a16="http://schemas.microsoft.com/office/drawing/2014/main" id="{54EF5A82-7F59-4DA3-900B-997CCD69B849}"/>
              </a:ext>
            </a:extLst>
          </p:cNvPr>
          <p:cNvSpPr>
            <a:spLocks noGrp="1"/>
          </p:cNvSpPr>
          <p:nvPr>
            <p:ph type="tbl" sz="quarter" idx="13" hasCustomPrompt="1"/>
          </p:nvPr>
        </p:nvSpPr>
        <p:spPr>
          <a:xfrm>
            <a:off x="838200" y="1384183"/>
            <a:ext cx="9975851" cy="4773730"/>
          </a:xfrm>
        </p:spPr>
        <p:txBody>
          <a:bodyPr/>
          <a:lstStyle>
            <a:lvl1pPr>
              <a:defRPr>
                <a:solidFill>
                  <a:schemeClr val="tx1"/>
                </a:solidFill>
              </a:defRPr>
            </a:lvl1pPr>
          </a:lstStyle>
          <a:p>
            <a:r>
              <a:rPr lang="en-US" dirty="0"/>
              <a:t>&lt;</a:t>
            </a:r>
            <a:r>
              <a:rPr lang="en-US" dirty="0" err="1"/>
              <a:t>Tabela</a:t>
            </a:r>
            <a:r>
              <a:rPr lang="en-US" dirty="0"/>
              <a:t>&gt;</a:t>
            </a:r>
            <a:endParaRPr lang="sl-SI" dirty="0"/>
          </a:p>
        </p:txBody>
      </p:sp>
    </p:spTree>
    <p:extLst>
      <p:ext uri="{BB962C8B-B14F-4D97-AF65-F5344CB8AC3E}">
        <p14:creationId xmlns:p14="http://schemas.microsoft.com/office/powerpoint/2010/main" val="1558634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9546E6-DD40-47F0-AC05-B204AE83A106}"/>
              </a:ext>
            </a:extLst>
          </p:cNvPr>
          <p:cNvSpPr>
            <a:spLocks noGrp="1"/>
          </p:cNvSpPr>
          <p:nvPr>
            <p:ph type="title"/>
          </p:nvPr>
        </p:nvSpPr>
        <p:spPr>
          <a:xfrm>
            <a:off x="838200" y="247020"/>
            <a:ext cx="10515600" cy="1028108"/>
          </a:xfrm>
          <a:prstGeom prst="rect">
            <a:avLst/>
          </a:prstGeom>
        </p:spPr>
        <p:txBody>
          <a:bodyPr vert="horz" lIns="91440" tIns="45720" rIns="91440" bIns="45720" rtlCol="0" anchor="ctr">
            <a:normAutofit/>
          </a:bodyPr>
          <a:lstStyle/>
          <a:p>
            <a:r>
              <a:rPr lang="en-US" dirty="0"/>
              <a:t>&lt;</a:t>
            </a:r>
            <a:r>
              <a:rPr lang="sl-SI" dirty="0"/>
              <a:t>Naslov</a:t>
            </a:r>
            <a:r>
              <a:rPr lang="en-US" dirty="0"/>
              <a:t>&gt;</a:t>
            </a:r>
            <a:endParaRPr lang="sl-SI" dirty="0"/>
          </a:p>
        </p:txBody>
      </p:sp>
      <p:sp>
        <p:nvSpPr>
          <p:cNvPr id="3" name="Text Placeholder 2">
            <a:extLst>
              <a:ext uri="{FF2B5EF4-FFF2-40B4-BE49-F238E27FC236}">
                <a16:creationId xmlns:a16="http://schemas.microsoft.com/office/drawing/2014/main" id="{F807AD39-9A04-4829-BCD2-3B7DB8DE50C3}"/>
              </a:ext>
            </a:extLst>
          </p:cNvPr>
          <p:cNvSpPr>
            <a:spLocks noGrp="1"/>
          </p:cNvSpPr>
          <p:nvPr>
            <p:ph type="body" idx="1"/>
          </p:nvPr>
        </p:nvSpPr>
        <p:spPr>
          <a:xfrm>
            <a:off x="838200" y="1551963"/>
            <a:ext cx="10515600" cy="4625000"/>
          </a:xfrm>
          <a:prstGeom prst="rect">
            <a:avLst/>
          </a:prstGeom>
        </p:spPr>
        <p:txBody>
          <a:bodyPr vert="horz" lIns="91440" tIns="45720" rIns="91440" bIns="45720" rtlCol="0">
            <a:normAutofit/>
          </a:bodyPr>
          <a:lstStyle/>
          <a:p>
            <a:pPr lvl="0"/>
            <a:r>
              <a:rPr lang="en-US" dirty="0"/>
              <a:t>&lt;</a:t>
            </a:r>
            <a:r>
              <a:rPr lang="sl-SI" dirty="0"/>
              <a:t>Besedilo – prvi nivo</a:t>
            </a:r>
            <a:endParaRPr lang="en-US" dirty="0"/>
          </a:p>
          <a:p>
            <a:pPr lvl="1"/>
            <a:r>
              <a:rPr lang="sl-SI" dirty="0"/>
              <a:t>Besedilo – drugi nivo</a:t>
            </a:r>
            <a:endParaRPr lang="en-US" dirty="0"/>
          </a:p>
          <a:p>
            <a:pPr lvl="2"/>
            <a:r>
              <a:rPr lang="sl-SI" dirty="0"/>
              <a:t>Besedilo – tretji nivo</a:t>
            </a:r>
            <a:endParaRPr lang="en-US" dirty="0"/>
          </a:p>
          <a:p>
            <a:pPr lvl="3"/>
            <a:r>
              <a:rPr lang="sl-SI" dirty="0"/>
              <a:t>Besedilo – četrti nivo</a:t>
            </a:r>
            <a:endParaRPr lang="en-US" dirty="0"/>
          </a:p>
          <a:p>
            <a:pPr lvl="4"/>
            <a:r>
              <a:rPr lang="sl-SI" dirty="0"/>
              <a:t>Besedilo – peti nivo</a:t>
            </a:r>
            <a:r>
              <a:rPr lang="en-US" dirty="0"/>
              <a:t>&gt;</a:t>
            </a:r>
            <a:endParaRPr lang="sl-SI" dirty="0"/>
          </a:p>
        </p:txBody>
      </p:sp>
      <p:sp>
        <p:nvSpPr>
          <p:cNvPr id="7" name="Rectangle 6">
            <a:extLst>
              <a:ext uri="{FF2B5EF4-FFF2-40B4-BE49-F238E27FC236}">
                <a16:creationId xmlns:a16="http://schemas.microsoft.com/office/drawing/2014/main" id="{B40E99AB-C591-4AEE-AE51-7315E34BD470}"/>
              </a:ext>
            </a:extLst>
          </p:cNvPr>
          <p:cNvSpPr/>
          <p:nvPr userDrawn="1"/>
        </p:nvSpPr>
        <p:spPr>
          <a:xfrm flipH="1">
            <a:off x="232286" y="21173"/>
            <a:ext cx="83713" cy="3889420"/>
          </a:xfrm>
          <a:prstGeom prst="rect">
            <a:avLst/>
          </a:prstGeom>
          <a:solidFill>
            <a:srgbClr val="0587AF"/>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SI" sz="1800" b="0" i="0" u="none" strike="noStrike" kern="0" cap="none" spc="0" normalizeH="0" baseline="0" noProof="0">
              <a:ln w="0"/>
              <a:solidFill>
                <a:prstClr val="black"/>
              </a:solidFill>
              <a:effectLst>
                <a:outerShdw blurRad="38100" dist="19050" dir="2700000" algn="tl" rotWithShape="0">
                  <a:prstClr val="black">
                    <a:alpha val="40000"/>
                  </a:prstClr>
                </a:outerShdw>
              </a:effectLst>
              <a:uLnTx/>
              <a:uFillTx/>
              <a:latin typeface="Arial"/>
              <a:ea typeface="Arial Unicode MS"/>
              <a:cs typeface="+mn-cs"/>
            </a:endParaRPr>
          </a:p>
        </p:txBody>
      </p:sp>
      <p:sp>
        <p:nvSpPr>
          <p:cNvPr id="8" name="Rectangle 7">
            <a:extLst>
              <a:ext uri="{FF2B5EF4-FFF2-40B4-BE49-F238E27FC236}">
                <a16:creationId xmlns:a16="http://schemas.microsoft.com/office/drawing/2014/main" id="{C6093287-5594-4CA1-8C69-23E12A59E09E}"/>
              </a:ext>
            </a:extLst>
          </p:cNvPr>
          <p:cNvSpPr/>
          <p:nvPr userDrawn="1"/>
        </p:nvSpPr>
        <p:spPr>
          <a:xfrm flipH="1">
            <a:off x="401002" y="247020"/>
            <a:ext cx="83713" cy="4453954"/>
          </a:xfrm>
          <a:prstGeom prst="rect">
            <a:avLst/>
          </a:prstGeom>
          <a:solidFill>
            <a:srgbClr val="1F497D">
              <a:lumMod val="40000"/>
              <a:lumOff val="6000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SI" sz="1800" b="0" i="0" u="none" strike="noStrike" kern="0" cap="none" spc="0" normalizeH="0" baseline="0" noProof="0">
              <a:ln w="0"/>
              <a:solidFill>
                <a:srgbClr val="0587AF">
                  <a:lumMod val="60000"/>
                  <a:lumOff val="40000"/>
                </a:srgbClr>
              </a:solidFill>
              <a:effectLst>
                <a:outerShdw blurRad="38100" dist="19050" dir="2700000" algn="tl" rotWithShape="0">
                  <a:prstClr val="black">
                    <a:alpha val="40000"/>
                  </a:prstClr>
                </a:outerShdw>
              </a:effectLst>
              <a:uLnTx/>
              <a:uFillTx/>
              <a:latin typeface="Arial"/>
              <a:ea typeface="Arial Unicode MS"/>
              <a:cs typeface="+mn-cs"/>
            </a:endParaRPr>
          </a:p>
        </p:txBody>
      </p:sp>
      <p:sp>
        <p:nvSpPr>
          <p:cNvPr id="9" name="Rectangle 8">
            <a:extLst>
              <a:ext uri="{FF2B5EF4-FFF2-40B4-BE49-F238E27FC236}">
                <a16:creationId xmlns:a16="http://schemas.microsoft.com/office/drawing/2014/main" id="{5A01ABAF-42A8-4403-8596-A7059C5C26F7}"/>
              </a:ext>
            </a:extLst>
          </p:cNvPr>
          <p:cNvSpPr/>
          <p:nvPr userDrawn="1"/>
        </p:nvSpPr>
        <p:spPr>
          <a:xfrm flipH="1">
            <a:off x="595258" y="626589"/>
            <a:ext cx="83713" cy="4453954"/>
          </a:xfrm>
          <a:prstGeom prst="rect">
            <a:avLst/>
          </a:prstGeom>
          <a:solidFill>
            <a:srgbClr val="1F497D">
              <a:lumMod val="20000"/>
              <a:lumOff val="8000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SI" sz="1800" b="0" i="0" u="none" strike="noStrike" kern="0" cap="none" spc="0" normalizeH="0" baseline="0" noProof="0">
              <a:ln w="0"/>
              <a:solidFill>
                <a:srgbClr val="0587AF">
                  <a:lumMod val="60000"/>
                  <a:lumOff val="40000"/>
                </a:srgbClr>
              </a:solidFill>
              <a:effectLst>
                <a:outerShdw blurRad="38100" dist="19050" dir="2700000" algn="tl" rotWithShape="0">
                  <a:prstClr val="black">
                    <a:alpha val="40000"/>
                  </a:prstClr>
                </a:outerShdw>
              </a:effectLst>
              <a:uLnTx/>
              <a:uFillTx/>
              <a:latin typeface="Arial"/>
              <a:ea typeface="Arial Unicode MS"/>
              <a:cs typeface="+mn-cs"/>
            </a:endParaRPr>
          </a:p>
        </p:txBody>
      </p:sp>
      <p:sp>
        <p:nvSpPr>
          <p:cNvPr id="6" name="Slide Number Placeholder 5">
            <a:extLst>
              <a:ext uri="{FF2B5EF4-FFF2-40B4-BE49-F238E27FC236}">
                <a16:creationId xmlns:a16="http://schemas.microsoft.com/office/drawing/2014/main" id="{85802F9F-5BB7-4E32-B35B-D848AB35038D}"/>
              </a:ext>
            </a:extLst>
          </p:cNvPr>
          <p:cNvSpPr>
            <a:spLocks noGrp="1"/>
          </p:cNvSpPr>
          <p:nvPr>
            <p:ph type="sldNum" sz="quarter" idx="4"/>
          </p:nvPr>
        </p:nvSpPr>
        <p:spPr>
          <a:xfrm>
            <a:off x="9575800" y="6356350"/>
            <a:ext cx="1778000" cy="365125"/>
          </a:xfrm>
          <a:prstGeom prst="rect">
            <a:avLst/>
          </a:prstGeom>
        </p:spPr>
        <p:txBody>
          <a:bodyPr vert="horz" lIns="91440" tIns="45720" rIns="91440" bIns="45720" rtlCol="0" anchor="ctr"/>
          <a:lstStyle>
            <a:lvl1pPr algn="r">
              <a:defRPr sz="1200">
                <a:solidFill>
                  <a:schemeClr val="accent2">
                    <a:lumMod val="75000"/>
                  </a:schemeClr>
                </a:solidFill>
              </a:defRPr>
            </a:lvl1pPr>
          </a:lstStyle>
          <a:p>
            <a:fld id="{40E8D340-A079-42DD-A7CC-E0B00614C2CD}" type="slidenum">
              <a:rPr lang="sl-SI" smtClean="0"/>
              <a:pPr/>
              <a:t>‹#›</a:t>
            </a:fld>
            <a:endParaRPr lang="sl-SI" dirty="0"/>
          </a:p>
        </p:txBody>
      </p:sp>
      <p:sp>
        <p:nvSpPr>
          <p:cNvPr id="10" name="Rectangle 9">
            <a:extLst>
              <a:ext uri="{FF2B5EF4-FFF2-40B4-BE49-F238E27FC236}">
                <a16:creationId xmlns:a16="http://schemas.microsoft.com/office/drawing/2014/main" id="{0B7330AE-56FD-47EE-9BE2-C52B5F74F12F}"/>
              </a:ext>
            </a:extLst>
          </p:cNvPr>
          <p:cNvSpPr/>
          <p:nvPr userDrawn="1"/>
        </p:nvSpPr>
        <p:spPr>
          <a:xfrm>
            <a:off x="838200" y="6459865"/>
            <a:ext cx="8737600" cy="261610"/>
          </a:xfrm>
          <a:prstGeom prst="rect">
            <a:avLst/>
          </a:prstGeom>
        </p:spPr>
        <p:txBody>
          <a:bodyPr wrap="square">
            <a:spAutoFit/>
          </a:bodyPr>
          <a:lstStyle/>
          <a:p>
            <a:pPr eaLnBrk="0" hangingPunct="0"/>
            <a:r>
              <a:rPr lang="en-US" altLang="sl-SI" sz="1100" dirty="0">
                <a:solidFill>
                  <a:schemeClr val="accent2">
                    <a:lumMod val="75000"/>
                  </a:schemeClr>
                </a:solidFill>
                <a:latin typeface="+mn-lt"/>
                <a:cs typeface="Arial" charset="0"/>
              </a:rPr>
              <a:t>©</a:t>
            </a:r>
            <a:r>
              <a:rPr lang="sl-SI" altLang="sl-SI" sz="1100" dirty="0">
                <a:solidFill>
                  <a:schemeClr val="accent2">
                    <a:lumMod val="75000"/>
                  </a:schemeClr>
                </a:solidFill>
                <a:latin typeface="+mn-lt"/>
                <a:cs typeface="Arial" charset="0"/>
              </a:rPr>
              <a:t> IZUM</a:t>
            </a:r>
            <a:r>
              <a:rPr lang="sl-SI" altLang="sl-SI" sz="1100" kern="1200" dirty="0">
                <a:solidFill>
                  <a:schemeClr val="accent2">
                    <a:lumMod val="75000"/>
                  </a:schemeClr>
                </a:solidFill>
                <a:latin typeface="+mn-lt"/>
                <a:ea typeface="+mn-ea"/>
                <a:cs typeface="Arial" charset="0"/>
              </a:rPr>
              <a:t>, </a:t>
            </a:r>
            <a:r>
              <a:rPr lang="en-US" altLang="sl-SI" sz="1100" kern="1200" dirty="0">
                <a:solidFill>
                  <a:schemeClr val="accent2">
                    <a:lumMod val="75000"/>
                  </a:schemeClr>
                </a:solidFill>
                <a:latin typeface="+mn-lt"/>
                <a:ea typeface="+mn-ea"/>
                <a:cs typeface="Arial" charset="0"/>
              </a:rPr>
              <a:t>Libraries in The Digital Age (LIDA) 2023, Osijek, Croatia, May 2023</a:t>
            </a:r>
            <a:endParaRPr lang="en-US" sz="1100" kern="1200" dirty="0">
              <a:solidFill>
                <a:schemeClr val="accent2">
                  <a:lumMod val="75000"/>
                </a:schemeClr>
              </a:solidFill>
              <a:latin typeface="+mn-lt"/>
              <a:ea typeface="+mn-ea"/>
              <a:cs typeface="Arial" charset="0"/>
            </a:endParaRPr>
          </a:p>
        </p:txBody>
      </p:sp>
    </p:spTree>
    <p:extLst>
      <p:ext uri="{BB962C8B-B14F-4D97-AF65-F5344CB8AC3E}">
        <p14:creationId xmlns:p14="http://schemas.microsoft.com/office/powerpoint/2010/main" val="2270038209"/>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98" r:id="rId4"/>
    <p:sldLayoutId id="2147483666" r:id="rId5"/>
    <p:sldLayoutId id="2147483662" r:id="rId6"/>
    <p:sldLayoutId id="2147483650" r:id="rId7"/>
    <p:sldLayoutId id="2147483668" r:id="rId8"/>
    <p:sldLayoutId id="2147483667" r:id="rId9"/>
    <p:sldLayoutId id="2147483669" r:id="rId10"/>
    <p:sldLayoutId id="2147483670" r:id="rId11"/>
    <p:sldLayoutId id="2147483651" r:id="rId12"/>
    <p:sldLayoutId id="2147483652" r:id="rId13"/>
    <p:sldLayoutId id="2147483654" r:id="rId14"/>
    <p:sldLayoutId id="2147483655" r:id="rId15"/>
    <p:sldLayoutId id="2147483697" r:id="rId16"/>
    <p:sldLayoutId id="2147483699" r:id="rId17"/>
    <p:sldLayoutId id="2147483702" r:id="rId18"/>
  </p:sldLayoutIdLst>
  <p:hf hdr="0" ftr="0" dt="0"/>
  <p:txStyles>
    <p:titleStyle>
      <a:lvl1pPr algn="l" defTabSz="914377"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C0155D60-A4F2-419A-BF49-EB3DE15C93BB}"/>
              </a:ext>
            </a:extLst>
          </p:cNvPr>
          <p:cNvSpPr>
            <a:spLocks noGrp="1"/>
          </p:cNvSpPr>
          <p:nvPr>
            <p:ph type="sldNum" sz="quarter" idx="4"/>
          </p:nvPr>
        </p:nvSpPr>
        <p:spPr>
          <a:xfrm>
            <a:off x="9575800" y="6356350"/>
            <a:ext cx="1778000" cy="365125"/>
          </a:xfrm>
          <a:prstGeom prst="rect">
            <a:avLst/>
          </a:prstGeom>
        </p:spPr>
        <p:txBody>
          <a:bodyPr/>
          <a:lstStyle>
            <a:lvl1pPr algn="r">
              <a:defRPr/>
            </a:lvl1pPr>
          </a:lstStyle>
          <a:p>
            <a:fld id="{40E8D340-A079-42DD-A7CC-E0B00614C2CD}" type="slidenum">
              <a:rPr lang="sl-SI" smtClean="0"/>
              <a:pPr/>
              <a:t>‹#›</a:t>
            </a:fld>
            <a:endParaRPr lang="sl-SI" dirty="0"/>
          </a:p>
        </p:txBody>
      </p:sp>
    </p:spTree>
    <p:extLst>
      <p:ext uri="{BB962C8B-B14F-4D97-AF65-F5344CB8AC3E}">
        <p14:creationId xmlns:p14="http://schemas.microsoft.com/office/powerpoint/2010/main" val="4282837464"/>
      </p:ext>
    </p:extLst>
  </p:cSld>
  <p:clrMap bg1="lt1" tx1="dk1" bg2="lt2" tx2="dk2" accent1="accent1" accent2="accent2" accent3="accent3" accent4="accent4" accent5="accent5" accent6="accent6" hlink="hlink" folHlink="folHlink"/>
  <p:sldLayoutIdLst>
    <p:sldLayoutId id="2147483674" r:id="rId1"/>
    <p:sldLayoutId id="2147483696" r:id="rId2"/>
    <p:sldLayoutId id="2147483682" r:id="rId3"/>
    <p:sldLayoutId id="2147483686" r:id="rId4"/>
    <p:sldLayoutId id="2147483676" r:id="rId5"/>
    <p:sldLayoutId id="2147483679" r:id="rId6"/>
    <p:sldLayoutId id="2147483689" r:id="rId7"/>
    <p:sldLayoutId id="2147483690" r:id="rId8"/>
    <p:sldLayoutId id="2147483695" r:id="rId9"/>
    <p:sldLayoutId id="2147483653" r:id="rId10"/>
    <p:sldLayoutId id="2147483692"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30.wmf"/></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15012-642C-4345-9FB5-531B31B12306}"/>
              </a:ext>
            </a:extLst>
          </p:cNvPr>
          <p:cNvSpPr>
            <a:spLocks noGrp="1"/>
          </p:cNvSpPr>
          <p:nvPr>
            <p:ph type="ctrTitle"/>
          </p:nvPr>
        </p:nvSpPr>
        <p:spPr/>
        <p:txBody>
          <a:bodyPr>
            <a:noAutofit/>
          </a:bodyPr>
          <a:lstStyle/>
          <a:p>
            <a:r>
              <a:rPr lang="sl-SI" sz="5400" cap="all" dirty="0">
                <a:effectLst/>
                <a:latin typeface="+mn-lt"/>
                <a:ea typeface="Calibri" panose="020F0502020204030204" pitchFamily="34" charset="0"/>
                <a:cs typeface="Calibri" panose="020F0502020204030204" pitchFamily="34" charset="0"/>
              </a:rPr>
              <a:t>COBISS.</a:t>
            </a:r>
            <a:r>
              <a:rPr lang="sl-SI" sz="5400" dirty="0">
                <a:latin typeface="+mn-lt"/>
                <a:ea typeface="Calibri" panose="020F0502020204030204" pitchFamily="34" charset="0"/>
                <a:cs typeface="Calibri" panose="020F0502020204030204" pitchFamily="34" charset="0"/>
              </a:rPr>
              <a:t>net</a:t>
            </a:r>
            <a:br>
              <a:rPr lang="sl-SI" sz="4400" cap="all" dirty="0">
                <a:effectLst/>
                <a:latin typeface="+mn-lt"/>
                <a:ea typeface="Calibri" panose="020F0502020204030204" pitchFamily="34" charset="0"/>
                <a:cs typeface="Calibri" panose="020F0502020204030204" pitchFamily="34" charset="0"/>
              </a:rPr>
            </a:br>
            <a:r>
              <a:rPr lang="sl-SI" sz="3200" b="1" dirty="0" err="1">
                <a:effectLst/>
                <a:latin typeface="Calibri" panose="020F0502020204030204" pitchFamily="34" charset="0"/>
                <a:ea typeface="Calibri" panose="020F0502020204030204" pitchFamily="34" charset="0"/>
                <a:cs typeface="Times New Roman" panose="02020603050405020304" pitchFamily="18" charset="0"/>
              </a:rPr>
              <a:t>Network</a:t>
            </a:r>
            <a:r>
              <a:rPr lang="sl-SI" sz="3200" b="1" dirty="0">
                <a:effectLst/>
                <a:latin typeface="Calibri" panose="020F0502020204030204" pitchFamily="34" charset="0"/>
                <a:ea typeface="Calibri" panose="020F0502020204030204" pitchFamily="34" charset="0"/>
                <a:cs typeface="Times New Roman" panose="02020603050405020304" pitchFamily="18" charset="0"/>
              </a:rPr>
              <a:t> of </a:t>
            </a:r>
            <a:r>
              <a:rPr lang="sl-SI" sz="3200" b="1" dirty="0" err="1">
                <a:effectLst/>
                <a:latin typeface="Calibri" panose="020F0502020204030204" pitchFamily="34" charset="0"/>
                <a:ea typeface="Calibri" panose="020F0502020204030204" pitchFamily="34" charset="0"/>
                <a:cs typeface="Times New Roman" panose="02020603050405020304" pitchFamily="18" charset="0"/>
              </a:rPr>
              <a:t>library</a:t>
            </a:r>
            <a:r>
              <a:rPr lang="sl-SI" sz="3200" b="1" dirty="0">
                <a:effectLst/>
                <a:latin typeface="Calibri" panose="020F0502020204030204" pitchFamily="34" charset="0"/>
                <a:ea typeface="Calibri" panose="020F0502020204030204" pitchFamily="34" charset="0"/>
                <a:cs typeface="Times New Roman" panose="02020603050405020304" pitchFamily="18" charset="0"/>
              </a:rPr>
              <a:t> </a:t>
            </a:r>
            <a:r>
              <a:rPr lang="sl-SI" sz="3200" b="1" dirty="0" err="1">
                <a:effectLst/>
                <a:latin typeface="Calibri" panose="020F0502020204030204" pitchFamily="34" charset="0"/>
                <a:ea typeface="Calibri" panose="020F0502020204030204" pitchFamily="34" charset="0"/>
                <a:cs typeface="Times New Roman" panose="02020603050405020304" pitchFamily="18" charset="0"/>
              </a:rPr>
              <a:t>information</a:t>
            </a:r>
            <a:r>
              <a:rPr lang="sl-SI" sz="3200" b="1" dirty="0">
                <a:effectLst/>
                <a:latin typeface="Calibri" panose="020F0502020204030204" pitchFamily="34" charset="0"/>
                <a:ea typeface="Calibri" panose="020F0502020204030204" pitchFamily="34" charset="0"/>
                <a:cs typeface="Times New Roman" panose="02020603050405020304" pitchFamily="18" charset="0"/>
              </a:rPr>
              <a:t> </a:t>
            </a:r>
            <a:r>
              <a:rPr lang="sl-SI" sz="3200" b="1" dirty="0" err="1">
                <a:effectLst/>
                <a:latin typeface="Calibri" panose="020F0502020204030204" pitchFamily="34" charset="0"/>
                <a:ea typeface="Calibri" panose="020F0502020204030204" pitchFamily="34" charset="0"/>
                <a:cs typeface="Times New Roman" panose="02020603050405020304" pitchFamily="18" charset="0"/>
              </a:rPr>
              <a:t>systems</a:t>
            </a:r>
            <a:r>
              <a:rPr lang="sl-SI" sz="3200" b="1" dirty="0">
                <a:effectLst/>
                <a:latin typeface="Calibri" panose="020F0502020204030204" pitchFamily="34" charset="0"/>
                <a:ea typeface="Calibri" panose="020F0502020204030204" pitchFamily="34" charset="0"/>
                <a:cs typeface="Times New Roman" panose="02020603050405020304" pitchFamily="18" charset="0"/>
              </a:rPr>
              <a:t> and </a:t>
            </a:r>
            <a:r>
              <a:rPr lang="sl-SI" sz="3200" b="1" dirty="0" err="1">
                <a:effectLst/>
                <a:latin typeface="Calibri" panose="020F0502020204030204" pitchFamily="34" charset="0"/>
                <a:ea typeface="Calibri" panose="020F0502020204030204" pitchFamily="34" charset="0"/>
                <a:cs typeface="Times New Roman" panose="02020603050405020304" pitchFamily="18" charset="0"/>
              </a:rPr>
              <a:t>current</a:t>
            </a:r>
            <a:r>
              <a:rPr lang="sl-SI" sz="3200" b="1" dirty="0">
                <a:effectLst/>
                <a:latin typeface="Calibri" panose="020F0502020204030204" pitchFamily="34" charset="0"/>
                <a:ea typeface="Calibri" panose="020F0502020204030204" pitchFamily="34" charset="0"/>
                <a:cs typeface="Times New Roman" panose="02020603050405020304" pitchFamily="18" charset="0"/>
              </a:rPr>
              <a:t> </a:t>
            </a:r>
            <a:r>
              <a:rPr lang="sl-SI" sz="3200" b="1" dirty="0" err="1">
                <a:effectLst/>
                <a:latin typeface="Calibri" panose="020F0502020204030204" pitchFamily="34" charset="0"/>
                <a:ea typeface="Calibri" panose="020F0502020204030204" pitchFamily="34" charset="0"/>
                <a:cs typeface="Times New Roman" panose="02020603050405020304" pitchFamily="18" charset="0"/>
              </a:rPr>
              <a:t>research</a:t>
            </a:r>
            <a:r>
              <a:rPr lang="sl-SI" sz="3200" b="1" dirty="0">
                <a:effectLst/>
                <a:latin typeface="Calibri" panose="020F0502020204030204" pitchFamily="34" charset="0"/>
                <a:ea typeface="Calibri" panose="020F0502020204030204" pitchFamily="34" charset="0"/>
                <a:cs typeface="Times New Roman" panose="02020603050405020304" pitchFamily="18" charset="0"/>
              </a:rPr>
              <a:t> </a:t>
            </a:r>
            <a:r>
              <a:rPr lang="sl-SI" sz="3200" b="1" dirty="0" err="1">
                <a:effectLst/>
                <a:latin typeface="Calibri" panose="020F0502020204030204" pitchFamily="34" charset="0"/>
                <a:ea typeface="Calibri" panose="020F0502020204030204" pitchFamily="34" charset="0"/>
                <a:cs typeface="Times New Roman" panose="02020603050405020304" pitchFamily="18" charset="0"/>
              </a:rPr>
              <a:t>information</a:t>
            </a:r>
            <a:r>
              <a:rPr lang="sl-SI" sz="3200" b="1" dirty="0">
                <a:effectLst/>
                <a:latin typeface="Calibri" panose="020F0502020204030204" pitchFamily="34" charset="0"/>
                <a:ea typeface="Calibri" panose="020F0502020204030204" pitchFamily="34" charset="0"/>
                <a:cs typeface="Times New Roman" panose="02020603050405020304" pitchFamily="18" charset="0"/>
              </a:rPr>
              <a:t> </a:t>
            </a:r>
            <a:r>
              <a:rPr lang="sl-SI" sz="3200" b="1" dirty="0" err="1">
                <a:effectLst/>
                <a:latin typeface="Calibri" panose="020F0502020204030204" pitchFamily="34" charset="0"/>
                <a:ea typeface="Calibri" panose="020F0502020204030204" pitchFamily="34" charset="0"/>
                <a:cs typeface="Times New Roman" panose="02020603050405020304" pitchFamily="18" charset="0"/>
              </a:rPr>
              <a:t>systems</a:t>
            </a:r>
            <a:r>
              <a:rPr lang="sl-SI" sz="3200" b="1" dirty="0">
                <a:effectLst/>
                <a:latin typeface="Calibri" panose="020F0502020204030204" pitchFamily="34" charset="0"/>
                <a:ea typeface="Calibri" panose="020F0502020204030204" pitchFamily="34" charset="0"/>
                <a:cs typeface="Times New Roman" panose="02020603050405020304" pitchFamily="18" charset="0"/>
              </a:rPr>
              <a:t>  </a:t>
            </a:r>
            <a:br>
              <a:rPr lang="sl-SI" sz="1800" dirty="0">
                <a:effectLst/>
                <a:latin typeface="Calibri" panose="020F0502020204030204" pitchFamily="34" charset="0"/>
                <a:ea typeface="Calibri" panose="020F0502020204030204" pitchFamily="34" charset="0"/>
                <a:cs typeface="Times New Roman" panose="02020603050405020304" pitchFamily="18" charset="0"/>
              </a:rPr>
            </a:br>
            <a:endParaRPr lang="en-SI" sz="4400" cap="all" dirty="0">
              <a:latin typeface="+mn-lt"/>
              <a:cs typeface="Calibri" panose="020F0502020204030204" pitchFamily="34" charset="0"/>
            </a:endParaRPr>
          </a:p>
        </p:txBody>
      </p:sp>
      <p:sp>
        <p:nvSpPr>
          <p:cNvPr id="5" name="Subtitle 4">
            <a:extLst>
              <a:ext uri="{FF2B5EF4-FFF2-40B4-BE49-F238E27FC236}">
                <a16:creationId xmlns:a16="http://schemas.microsoft.com/office/drawing/2014/main" id="{4431B5CE-ACA7-462F-A32E-3758DD8C2EAD}"/>
              </a:ext>
            </a:extLst>
          </p:cNvPr>
          <p:cNvSpPr>
            <a:spLocks noGrp="1"/>
          </p:cNvSpPr>
          <p:nvPr>
            <p:ph type="subTitle" idx="1"/>
          </p:nvPr>
        </p:nvSpPr>
        <p:spPr/>
        <p:txBody>
          <a:bodyPr/>
          <a:lstStyle/>
          <a:p>
            <a:r>
              <a:rPr lang="sl-SI" dirty="0"/>
              <a:t>Davor Bračko</a:t>
            </a:r>
            <a:r>
              <a:rPr lang="en-US" dirty="0"/>
              <a:t>, IZUM Maribor, Slovenia</a:t>
            </a:r>
            <a:endParaRPr lang="sl-SI" dirty="0"/>
          </a:p>
        </p:txBody>
      </p:sp>
    </p:spTree>
    <p:extLst>
      <p:ext uri="{BB962C8B-B14F-4D97-AF65-F5344CB8AC3E}">
        <p14:creationId xmlns:p14="http://schemas.microsoft.com/office/powerpoint/2010/main" val="4012634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F927EB2-510C-234F-A831-3AD28D85B6CA}"/>
              </a:ext>
            </a:extLst>
          </p:cNvPr>
          <p:cNvPicPr>
            <a:picLocks noChangeAspect="1"/>
          </p:cNvPicPr>
          <p:nvPr/>
        </p:nvPicPr>
        <p:blipFill>
          <a:blip r:embed="rId3"/>
          <a:stretch>
            <a:fillRect/>
          </a:stretch>
        </p:blipFill>
        <p:spPr>
          <a:xfrm>
            <a:off x="723189" y="2866249"/>
            <a:ext cx="11827889" cy="3793363"/>
          </a:xfrm>
          <a:prstGeom prst="rect">
            <a:avLst/>
          </a:prstGeom>
        </p:spPr>
      </p:pic>
      <p:grpSp>
        <p:nvGrpSpPr>
          <p:cNvPr id="2" name="Group 1">
            <a:extLst>
              <a:ext uri="{FF2B5EF4-FFF2-40B4-BE49-F238E27FC236}">
                <a16:creationId xmlns:a16="http://schemas.microsoft.com/office/drawing/2014/main" id="{CC8AFAA5-F093-3D4E-A2CE-11F38161F011}"/>
              </a:ext>
            </a:extLst>
          </p:cNvPr>
          <p:cNvGrpSpPr/>
          <p:nvPr/>
        </p:nvGrpSpPr>
        <p:grpSpPr>
          <a:xfrm>
            <a:off x="723190" y="710078"/>
            <a:ext cx="1190019" cy="3067240"/>
            <a:chOff x="958155" y="1047414"/>
            <a:chExt cx="1302585" cy="2390062"/>
          </a:xfrm>
        </p:grpSpPr>
        <p:sp>
          <p:nvSpPr>
            <p:cNvPr id="23" name="TextBox 22">
              <a:extLst>
                <a:ext uri="{FF2B5EF4-FFF2-40B4-BE49-F238E27FC236}">
                  <a16:creationId xmlns:a16="http://schemas.microsoft.com/office/drawing/2014/main" id="{A1882C09-144B-C045-98D1-E93AB006D6D9}"/>
                </a:ext>
              </a:extLst>
            </p:cNvPr>
            <p:cNvSpPr txBox="1"/>
            <p:nvPr/>
          </p:nvSpPr>
          <p:spPr>
            <a:xfrm>
              <a:off x="1112610" y="3077736"/>
              <a:ext cx="1103780" cy="359740"/>
            </a:xfrm>
            <a:prstGeom prst="rect">
              <a:avLst/>
            </a:prstGeom>
            <a:noFill/>
          </p:spPr>
          <p:txBody>
            <a:bodyPr wrap="square" rtlCol="0">
              <a:spAutoFit/>
            </a:bodyPr>
            <a:lstStyle/>
            <a:p>
              <a:r>
                <a:rPr lang="en-US" sz="2400" b="1" dirty="0">
                  <a:latin typeface="Lato Black" panose="020F0502020204030203" pitchFamily="34" charset="0"/>
                  <a:ea typeface="Lato Black" panose="020F0502020204030203" pitchFamily="34" charset="0"/>
                  <a:cs typeface="Lato Black" panose="020F0502020204030203" pitchFamily="34" charset="0"/>
                </a:rPr>
                <a:t>1988</a:t>
              </a:r>
            </a:p>
          </p:txBody>
        </p:sp>
        <p:sp>
          <p:nvSpPr>
            <p:cNvPr id="29" name="TextBox 28">
              <a:extLst>
                <a:ext uri="{FF2B5EF4-FFF2-40B4-BE49-F238E27FC236}">
                  <a16:creationId xmlns:a16="http://schemas.microsoft.com/office/drawing/2014/main" id="{26DF9DE0-A050-4344-A002-7C40B2AEA915}"/>
                </a:ext>
              </a:extLst>
            </p:cNvPr>
            <p:cNvSpPr txBox="1"/>
            <p:nvPr/>
          </p:nvSpPr>
          <p:spPr>
            <a:xfrm>
              <a:off x="958155" y="1047414"/>
              <a:ext cx="1302585" cy="1798698"/>
            </a:xfrm>
            <a:prstGeom prst="rect">
              <a:avLst/>
            </a:prstGeom>
            <a:noFill/>
            <a:ln w="6350">
              <a:solidFill>
                <a:schemeClr val="tx1"/>
              </a:solidFill>
            </a:ln>
          </p:spPr>
          <p:txBody>
            <a:bodyPr wrap="square" rtlCol="0">
              <a:spAutoFit/>
            </a:bodyPr>
            <a:lstStyle/>
            <a:p>
              <a:r>
                <a:rPr lang="en-US" sz="1200" dirty="0">
                  <a:latin typeface="Lato" panose="020F0502020204030203" pitchFamily="34" charset="0"/>
                  <a:ea typeface="Lato" panose="020F0502020204030203" pitchFamily="34" charset="0"/>
                  <a:cs typeface="Lato" panose="020F0502020204030203" pitchFamily="34" charset="0"/>
                </a:rPr>
                <a:t>The Federal Secretariat for  Development elects RCUM as the developer of the Scientific and Technological Information System of Yugoslavia</a:t>
              </a:r>
            </a:p>
          </p:txBody>
        </p:sp>
      </p:grpSp>
      <p:grpSp>
        <p:nvGrpSpPr>
          <p:cNvPr id="3" name="Group 2">
            <a:extLst>
              <a:ext uri="{FF2B5EF4-FFF2-40B4-BE49-F238E27FC236}">
                <a16:creationId xmlns:a16="http://schemas.microsoft.com/office/drawing/2014/main" id="{BCE7C7DA-111A-4E46-A5EC-DFCAA846B4AE}"/>
              </a:ext>
            </a:extLst>
          </p:cNvPr>
          <p:cNvGrpSpPr/>
          <p:nvPr/>
        </p:nvGrpSpPr>
        <p:grpSpPr>
          <a:xfrm>
            <a:off x="1961102" y="720654"/>
            <a:ext cx="1105317" cy="2509213"/>
            <a:chOff x="2525689" y="1047415"/>
            <a:chExt cx="1416205" cy="2488100"/>
          </a:xfrm>
        </p:grpSpPr>
        <p:sp>
          <p:nvSpPr>
            <p:cNvPr id="24" name="TextBox 23">
              <a:extLst>
                <a:ext uri="{FF2B5EF4-FFF2-40B4-BE49-F238E27FC236}">
                  <a16:creationId xmlns:a16="http://schemas.microsoft.com/office/drawing/2014/main" id="{E23E8F9B-47C4-D64D-B6BA-823A301A65A8}"/>
                </a:ext>
              </a:extLst>
            </p:cNvPr>
            <p:cNvSpPr txBox="1"/>
            <p:nvPr/>
          </p:nvSpPr>
          <p:spPr>
            <a:xfrm>
              <a:off x="2635720" y="3077735"/>
              <a:ext cx="1148527" cy="457780"/>
            </a:xfrm>
            <a:prstGeom prst="rect">
              <a:avLst/>
            </a:prstGeom>
            <a:noFill/>
          </p:spPr>
          <p:txBody>
            <a:bodyPr wrap="none" rtlCol="0">
              <a:spAutoFit/>
            </a:bodyPr>
            <a:lstStyle/>
            <a:p>
              <a:pPr algn="ctr"/>
              <a:r>
                <a:rPr lang="en-US" sz="2400" b="1" dirty="0">
                  <a:latin typeface="Lato Black" panose="020F0502020204030203" pitchFamily="34" charset="0"/>
                  <a:ea typeface="Lato Black" panose="020F0502020204030203" pitchFamily="34" charset="0"/>
                  <a:cs typeface="Lato Black" panose="020F0502020204030203" pitchFamily="34" charset="0"/>
                </a:rPr>
                <a:t>1990</a:t>
              </a:r>
            </a:p>
          </p:txBody>
        </p:sp>
        <p:sp>
          <p:nvSpPr>
            <p:cNvPr id="30" name="TextBox 29">
              <a:extLst>
                <a:ext uri="{FF2B5EF4-FFF2-40B4-BE49-F238E27FC236}">
                  <a16:creationId xmlns:a16="http://schemas.microsoft.com/office/drawing/2014/main" id="{75300CE2-7CB7-2C4C-9437-B70E5EE0B3DD}"/>
                </a:ext>
              </a:extLst>
            </p:cNvPr>
            <p:cNvSpPr txBox="1"/>
            <p:nvPr/>
          </p:nvSpPr>
          <p:spPr>
            <a:xfrm>
              <a:off x="2525689" y="1047415"/>
              <a:ext cx="1416205" cy="1938992"/>
            </a:xfrm>
            <a:prstGeom prst="rect">
              <a:avLst/>
            </a:prstGeom>
            <a:noFill/>
            <a:ln w="6350">
              <a:solidFill>
                <a:schemeClr val="tx1"/>
              </a:solidFill>
            </a:ln>
          </p:spPr>
          <p:txBody>
            <a:bodyPr wrap="square" rtlCol="0" anchor="b">
              <a:noAutofit/>
            </a:bodyPr>
            <a:lstStyle/>
            <a:p>
              <a:r>
                <a:rPr lang="en-US" sz="1200" dirty="0">
                  <a:latin typeface="Lato" panose="020F0502020204030203" pitchFamily="34" charset="0"/>
                  <a:ea typeface="Lato" panose="020F0502020204030203" pitchFamily="34" charset="0"/>
                  <a:cs typeface="Lato" panose="020F0502020204030203" pitchFamily="34" charset="0"/>
                </a:rPr>
                <a:t>RCUM is transformed into the Institute of Information Science of the University of Maribor (IZUM)</a:t>
              </a:r>
            </a:p>
          </p:txBody>
        </p:sp>
      </p:grpSp>
      <p:grpSp>
        <p:nvGrpSpPr>
          <p:cNvPr id="4" name="Group 3">
            <a:extLst>
              <a:ext uri="{FF2B5EF4-FFF2-40B4-BE49-F238E27FC236}">
                <a16:creationId xmlns:a16="http://schemas.microsoft.com/office/drawing/2014/main" id="{A09746B0-2208-E64A-8AE1-77E098968CED}"/>
              </a:ext>
            </a:extLst>
          </p:cNvPr>
          <p:cNvGrpSpPr/>
          <p:nvPr/>
        </p:nvGrpSpPr>
        <p:grpSpPr>
          <a:xfrm>
            <a:off x="2830882" y="710078"/>
            <a:ext cx="1883007" cy="3056412"/>
            <a:chOff x="3735916" y="1056706"/>
            <a:chExt cx="2209586" cy="2380616"/>
          </a:xfrm>
        </p:grpSpPr>
        <p:sp>
          <p:nvSpPr>
            <p:cNvPr id="25" name="TextBox 24">
              <a:extLst>
                <a:ext uri="{FF2B5EF4-FFF2-40B4-BE49-F238E27FC236}">
                  <a16:creationId xmlns:a16="http://schemas.microsoft.com/office/drawing/2014/main" id="{0B0EF99B-9188-3B4A-858E-F4D2E2D79E6C}"/>
                </a:ext>
              </a:extLst>
            </p:cNvPr>
            <p:cNvSpPr txBox="1"/>
            <p:nvPr/>
          </p:nvSpPr>
          <p:spPr>
            <a:xfrm>
              <a:off x="3735916" y="3077735"/>
              <a:ext cx="2209586" cy="359587"/>
            </a:xfrm>
            <a:prstGeom prst="rect">
              <a:avLst/>
            </a:prstGeom>
            <a:noFill/>
          </p:spPr>
          <p:txBody>
            <a:bodyPr wrap="square" rtlCol="0">
              <a:spAutoFit/>
            </a:bodyPr>
            <a:lstStyle/>
            <a:p>
              <a:pPr algn="ctr"/>
              <a:r>
                <a:rPr lang="en-US" sz="2400" b="1" dirty="0">
                  <a:latin typeface="Lato Black" panose="020F0502020204030203" pitchFamily="34" charset="0"/>
                  <a:ea typeface="Lato Black" panose="020F0502020204030203" pitchFamily="34" charset="0"/>
                  <a:cs typeface="Lato Black" panose="020F0502020204030203" pitchFamily="34" charset="0"/>
                </a:rPr>
                <a:t>1993</a:t>
              </a:r>
              <a:r>
                <a:rPr lang="sl-SI" sz="1800" dirty="0">
                  <a:effectLst/>
                  <a:latin typeface="Calibri" panose="020F0502020204030204" pitchFamily="34" charset="0"/>
                  <a:ea typeface="Calibri" panose="020F0502020204030204" pitchFamily="34" charset="0"/>
                  <a:cs typeface="Times New Roman" panose="02020603050405020304" pitchFamily="18" charset="0"/>
                </a:rPr>
                <a:t>–</a:t>
              </a:r>
              <a:r>
                <a:rPr lang="en-US" sz="2400" b="1" dirty="0">
                  <a:latin typeface="Lato Black" panose="020F0502020204030203" pitchFamily="34" charset="0"/>
                  <a:ea typeface="Lato Black" panose="020F0502020204030203" pitchFamily="34" charset="0"/>
                  <a:cs typeface="Lato Black" panose="020F0502020204030203" pitchFamily="34" charset="0"/>
                </a:rPr>
                <a:t>2003</a:t>
              </a:r>
            </a:p>
          </p:txBody>
        </p:sp>
        <p:sp>
          <p:nvSpPr>
            <p:cNvPr id="31" name="TextBox 30">
              <a:extLst>
                <a:ext uri="{FF2B5EF4-FFF2-40B4-BE49-F238E27FC236}">
                  <a16:creationId xmlns:a16="http://schemas.microsoft.com/office/drawing/2014/main" id="{29282171-27A9-8B45-8403-63FBD8FFA9E9}"/>
                </a:ext>
              </a:extLst>
            </p:cNvPr>
            <p:cNvSpPr txBox="1"/>
            <p:nvPr/>
          </p:nvSpPr>
          <p:spPr>
            <a:xfrm>
              <a:off x="4071093" y="1056706"/>
              <a:ext cx="1487722" cy="1938992"/>
            </a:xfrm>
            <a:prstGeom prst="rect">
              <a:avLst/>
            </a:prstGeom>
            <a:noFill/>
            <a:ln w="6350">
              <a:solidFill>
                <a:schemeClr val="tx1"/>
              </a:solidFill>
            </a:ln>
          </p:spPr>
          <p:txBody>
            <a:bodyPr wrap="square" rtlCol="0" anchor="b">
              <a:noAutofit/>
            </a:bodyPr>
            <a:lstStyle/>
            <a:p>
              <a:r>
                <a:rPr lang="en-GB" sz="1200" dirty="0">
                  <a:latin typeface="Lato" panose="020F0502020204030203" pitchFamily="34" charset="0"/>
                  <a:ea typeface="Lato" panose="020F0502020204030203" pitchFamily="34" charset="0"/>
                  <a:cs typeface="Lato" panose="020F0502020204030203" pitchFamily="34" charset="0"/>
                </a:rPr>
                <a:t>Libraries from the former Yugoslav countries (except Croatia) gradually start renewing the cooperation with IZUM in establishing LIS </a:t>
              </a:r>
              <a:r>
                <a:rPr lang="sl-SI" sz="1200" dirty="0">
                  <a:latin typeface="Lato" panose="020F0502020204030203" pitchFamily="34" charset="0"/>
                  <a:ea typeface="Lato" panose="020F0502020204030203" pitchFamily="34" charset="0"/>
                  <a:cs typeface="Lato" panose="020F0502020204030203" pitchFamily="34" charset="0"/>
                </a:rPr>
                <a:t>o</a:t>
              </a:r>
              <a:r>
                <a:rPr lang="en-GB" sz="1200" dirty="0">
                  <a:latin typeface="Lato" panose="020F0502020204030203" pitchFamily="34" charset="0"/>
                  <a:ea typeface="Lato" panose="020F0502020204030203" pitchFamily="34" charset="0"/>
                  <a:cs typeface="Lato" panose="020F0502020204030203" pitchFamily="34" charset="0"/>
                </a:rPr>
                <a:t>n the COBISS platform</a:t>
              </a:r>
              <a:endParaRPr lang="en-US" sz="1200" dirty="0">
                <a:latin typeface="Lato" panose="020F0502020204030203" pitchFamily="34" charset="0"/>
                <a:ea typeface="Lato" panose="020F0502020204030203" pitchFamily="34" charset="0"/>
                <a:cs typeface="Lato" panose="020F0502020204030203" pitchFamily="34" charset="0"/>
              </a:endParaRPr>
            </a:p>
          </p:txBody>
        </p:sp>
      </p:grpSp>
      <p:grpSp>
        <p:nvGrpSpPr>
          <p:cNvPr id="5" name="Group 4">
            <a:extLst>
              <a:ext uri="{FF2B5EF4-FFF2-40B4-BE49-F238E27FC236}">
                <a16:creationId xmlns:a16="http://schemas.microsoft.com/office/drawing/2014/main" id="{1FBDE029-99A5-974F-86F0-AB2ECB3ED28E}"/>
              </a:ext>
            </a:extLst>
          </p:cNvPr>
          <p:cNvGrpSpPr/>
          <p:nvPr/>
        </p:nvGrpSpPr>
        <p:grpSpPr>
          <a:xfrm>
            <a:off x="4430167" y="721446"/>
            <a:ext cx="995723" cy="2488045"/>
            <a:chOff x="5660218" y="1067338"/>
            <a:chExt cx="1144751" cy="2480646"/>
          </a:xfrm>
        </p:grpSpPr>
        <p:sp>
          <p:nvSpPr>
            <p:cNvPr id="26" name="TextBox 25">
              <a:extLst>
                <a:ext uri="{FF2B5EF4-FFF2-40B4-BE49-F238E27FC236}">
                  <a16:creationId xmlns:a16="http://schemas.microsoft.com/office/drawing/2014/main" id="{A3AD40A1-36F3-2A4B-86E9-309946DDF0F5}"/>
                </a:ext>
              </a:extLst>
            </p:cNvPr>
            <p:cNvSpPr txBox="1"/>
            <p:nvPr/>
          </p:nvSpPr>
          <p:spPr>
            <a:xfrm>
              <a:off x="5769485" y="3087692"/>
              <a:ext cx="1030563" cy="460292"/>
            </a:xfrm>
            <a:prstGeom prst="rect">
              <a:avLst/>
            </a:prstGeom>
            <a:noFill/>
          </p:spPr>
          <p:txBody>
            <a:bodyPr wrap="none" rtlCol="0">
              <a:spAutoFit/>
            </a:bodyPr>
            <a:lstStyle/>
            <a:p>
              <a:pPr algn="ctr"/>
              <a:r>
                <a:rPr lang="en-US" sz="2400" b="1" dirty="0">
                  <a:latin typeface="Lato Black" panose="020F0502020204030203" pitchFamily="34" charset="0"/>
                  <a:ea typeface="Lato Black" panose="020F0502020204030203" pitchFamily="34" charset="0"/>
                  <a:cs typeface="Lato Black" panose="020F0502020204030203" pitchFamily="34" charset="0"/>
                </a:rPr>
                <a:t>2003</a:t>
              </a:r>
            </a:p>
          </p:txBody>
        </p:sp>
        <p:sp>
          <p:nvSpPr>
            <p:cNvPr id="32" name="TextBox 31">
              <a:extLst>
                <a:ext uri="{FF2B5EF4-FFF2-40B4-BE49-F238E27FC236}">
                  <a16:creationId xmlns:a16="http://schemas.microsoft.com/office/drawing/2014/main" id="{659288C3-B187-274E-BA1F-229592EFCB1A}"/>
                </a:ext>
              </a:extLst>
            </p:cNvPr>
            <p:cNvSpPr txBox="1"/>
            <p:nvPr/>
          </p:nvSpPr>
          <p:spPr>
            <a:xfrm>
              <a:off x="5660218" y="1067338"/>
              <a:ext cx="1144751" cy="1938992"/>
            </a:xfrm>
            <a:prstGeom prst="rect">
              <a:avLst/>
            </a:prstGeom>
            <a:noFill/>
            <a:ln w="6350">
              <a:solidFill>
                <a:schemeClr val="tx1"/>
              </a:solidFill>
            </a:ln>
          </p:spPr>
          <p:txBody>
            <a:bodyPr wrap="square" rtlCol="0" anchor="b">
              <a:noAutofit/>
            </a:bodyPr>
            <a:lstStyle/>
            <a:p>
              <a:r>
                <a:rPr lang="en-US" sz="1200" dirty="0">
                  <a:latin typeface="Lato" panose="020F0502020204030203" pitchFamily="34" charset="0"/>
                  <a:ea typeface="Lato" panose="020F0502020204030203" pitchFamily="34" charset="0"/>
                  <a:cs typeface="Lato" panose="020F0502020204030203" pitchFamily="34" charset="0"/>
                </a:rPr>
                <a:t>Agreement on the establishment of the COBISS</a:t>
              </a:r>
              <a:r>
                <a:rPr lang="sl-SI" sz="1200" dirty="0">
                  <a:latin typeface="Lato" panose="020F0502020204030203" pitchFamily="34" charset="0"/>
                  <a:ea typeface="Lato" panose="020F0502020204030203" pitchFamily="34" charset="0"/>
                  <a:cs typeface="Lato" panose="020F0502020204030203" pitchFamily="34" charset="0"/>
                </a:rPr>
                <a:t>.</a:t>
              </a:r>
              <a:r>
                <a:rPr lang="en-US" sz="1200" dirty="0">
                  <a:latin typeface="Lato" panose="020F0502020204030203" pitchFamily="34" charset="0"/>
                  <a:ea typeface="Lato" panose="020F0502020204030203" pitchFamily="34" charset="0"/>
                  <a:cs typeface="Lato" panose="020F0502020204030203" pitchFamily="34" charset="0"/>
                </a:rPr>
                <a:t>net network is signed</a:t>
              </a:r>
            </a:p>
          </p:txBody>
        </p:sp>
      </p:grpSp>
      <p:grpSp>
        <p:nvGrpSpPr>
          <p:cNvPr id="6" name="Group 5">
            <a:extLst>
              <a:ext uri="{FF2B5EF4-FFF2-40B4-BE49-F238E27FC236}">
                <a16:creationId xmlns:a16="http://schemas.microsoft.com/office/drawing/2014/main" id="{EFDB87F7-8D62-594E-A2A7-8247AFD4FDDE}"/>
              </a:ext>
            </a:extLst>
          </p:cNvPr>
          <p:cNvGrpSpPr/>
          <p:nvPr/>
        </p:nvGrpSpPr>
        <p:grpSpPr>
          <a:xfrm>
            <a:off x="6481749" y="730239"/>
            <a:ext cx="1155420" cy="2481409"/>
            <a:chOff x="7205621" y="1047415"/>
            <a:chExt cx="1528509" cy="2481409"/>
          </a:xfrm>
        </p:grpSpPr>
        <p:sp>
          <p:nvSpPr>
            <p:cNvPr id="27" name="TextBox 26">
              <a:extLst>
                <a:ext uri="{FF2B5EF4-FFF2-40B4-BE49-F238E27FC236}">
                  <a16:creationId xmlns:a16="http://schemas.microsoft.com/office/drawing/2014/main" id="{74029C9B-69F8-EA45-92B0-E1BF9DF8248C}"/>
                </a:ext>
              </a:extLst>
            </p:cNvPr>
            <p:cNvSpPr txBox="1"/>
            <p:nvPr/>
          </p:nvSpPr>
          <p:spPr>
            <a:xfrm>
              <a:off x="7365683" y="3067159"/>
              <a:ext cx="1185849" cy="461665"/>
            </a:xfrm>
            <a:prstGeom prst="rect">
              <a:avLst/>
            </a:prstGeom>
            <a:noFill/>
          </p:spPr>
          <p:txBody>
            <a:bodyPr wrap="none" rtlCol="0">
              <a:spAutoFit/>
            </a:bodyPr>
            <a:lstStyle/>
            <a:p>
              <a:pPr algn="ctr"/>
              <a:r>
                <a:rPr lang="en-US" sz="2400" b="1" dirty="0">
                  <a:latin typeface="Lato Black" panose="020F0502020204030203" pitchFamily="34" charset="0"/>
                  <a:ea typeface="Lato Black" panose="020F0502020204030203" pitchFamily="34" charset="0"/>
                  <a:cs typeface="Lato Black" panose="020F0502020204030203" pitchFamily="34" charset="0"/>
                </a:rPr>
                <a:t>2011</a:t>
              </a:r>
            </a:p>
          </p:txBody>
        </p:sp>
        <p:sp>
          <p:nvSpPr>
            <p:cNvPr id="33" name="TextBox 32">
              <a:extLst>
                <a:ext uri="{FF2B5EF4-FFF2-40B4-BE49-F238E27FC236}">
                  <a16:creationId xmlns:a16="http://schemas.microsoft.com/office/drawing/2014/main" id="{052765E8-15AE-284F-9B02-2AB4113C669F}"/>
                </a:ext>
              </a:extLst>
            </p:cNvPr>
            <p:cNvSpPr txBox="1"/>
            <p:nvPr/>
          </p:nvSpPr>
          <p:spPr>
            <a:xfrm>
              <a:off x="7205621" y="1047415"/>
              <a:ext cx="1528509" cy="1938992"/>
            </a:xfrm>
            <a:prstGeom prst="rect">
              <a:avLst/>
            </a:prstGeom>
            <a:noFill/>
            <a:ln w="6350">
              <a:solidFill>
                <a:schemeClr val="tx1"/>
              </a:solidFill>
            </a:ln>
          </p:spPr>
          <p:txBody>
            <a:bodyPr wrap="square" rtlCol="0" anchor="b">
              <a:noAutofit/>
            </a:bodyPr>
            <a:lstStyle/>
            <a:p>
              <a:r>
                <a:rPr lang="en-US" sz="1150" dirty="0">
                  <a:latin typeface="Lato" panose="020F0502020204030203" pitchFamily="34" charset="0"/>
                  <a:ea typeface="Lato" panose="020F0502020204030203" pitchFamily="34" charset="0"/>
                  <a:cs typeface="Lato" panose="020F0502020204030203" pitchFamily="34" charset="0"/>
                </a:rPr>
                <a:t>UNESCO </a:t>
              </a:r>
              <a:r>
                <a:rPr lang="en-GB" sz="1150" dirty="0">
                  <a:latin typeface="Lato" panose="020F0502020204030203" pitchFamily="34" charset="0"/>
                  <a:ea typeface="Lato" panose="020F0502020204030203" pitchFamily="34" charset="0"/>
                  <a:cs typeface="Lato" panose="020F0502020204030203" pitchFamily="34" charset="0"/>
                </a:rPr>
                <a:t>awards</a:t>
              </a:r>
              <a:r>
                <a:rPr lang="sl-SI" sz="1150" dirty="0">
                  <a:latin typeface="Lato" panose="020F0502020204030203" pitchFamily="34" charset="0"/>
                  <a:ea typeface="Lato" panose="020F0502020204030203" pitchFamily="34" charset="0"/>
                  <a:cs typeface="Lato" panose="020F0502020204030203" pitchFamily="34" charset="0"/>
                </a:rPr>
                <a:t> </a:t>
              </a:r>
              <a:r>
                <a:rPr lang="en-US" sz="1150" dirty="0">
                  <a:latin typeface="Lato" panose="020F0502020204030203" pitchFamily="34" charset="0"/>
                  <a:ea typeface="Lato" panose="020F0502020204030203" pitchFamily="34" charset="0"/>
                  <a:cs typeface="Lato" panose="020F0502020204030203" pitchFamily="34" charset="0"/>
                </a:rPr>
                <a:t>IZUM</a:t>
              </a:r>
              <a:r>
                <a:rPr lang="sl-SI" sz="1150" dirty="0">
                  <a:latin typeface="Lato" panose="020F0502020204030203" pitchFamily="34" charset="0"/>
                  <a:ea typeface="Lato" panose="020F0502020204030203" pitchFamily="34" charset="0"/>
                  <a:cs typeface="Lato" panose="020F0502020204030203" pitchFamily="34" charset="0"/>
                </a:rPr>
                <a:t> the</a:t>
              </a:r>
              <a:r>
                <a:rPr lang="en-US" sz="1150" dirty="0">
                  <a:latin typeface="Lato" panose="020F0502020204030203" pitchFamily="34" charset="0"/>
                  <a:ea typeface="Lato" panose="020F0502020204030203" pitchFamily="34" charset="0"/>
                  <a:cs typeface="Lato" panose="020F0502020204030203" pitchFamily="34" charset="0"/>
                </a:rPr>
                <a:t> status </a:t>
              </a:r>
              <a:r>
                <a:rPr lang="sl-SI" sz="1150" dirty="0">
                  <a:latin typeface="Lato" panose="020F0502020204030203" pitchFamily="34" charset="0"/>
                  <a:ea typeface="Lato" panose="020F0502020204030203" pitchFamily="34" charset="0"/>
                  <a:cs typeface="Lato" panose="020F0502020204030203" pitchFamily="34" charset="0"/>
                </a:rPr>
                <a:t>of a </a:t>
              </a:r>
              <a:r>
                <a:rPr lang="en-GB" sz="1150" dirty="0">
                  <a:latin typeface="Lato" panose="020F0502020204030203" pitchFamily="34" charset="0"/>
                  <a:ea typeface="Lato" panose="020F0502020204030203" pitchFamily="34" charset="0"/>
                  <a:cs typeface="Lato" panose="020F0502020204030203" pitchFamily="34" charset="0"/>
                </a:rPr>
                <a:t>regional centre for library information systems and research information systems</a:t>
              </a:r>
              <a:endParaRPr lang="en-US" sz="1150" dirty="0">
                <a:latin typeface="Lato" panose="020F0502020204030203" pitchFamily="34" charset="0"/>
                <a:ea typeface="Lato" panose="020F0502020204030203" pitchFamily="34" charset="0"/>
                <a:cs typeface="Lato" panose="020F0502020204030203" pitchFamily="34" charset="0"/>
              </a:endParaRPr>
            </a:p>
          </p:txBody>
        </p:sp>
      </p:grpSp>
      <p:grpSp>
        <p:nvGrpSpPr>
          <p:cNvPr id="7" name="Group 6">
            <a:extLst>
              <a:ext uri="{FF2B5EF4-FFF2-40B4-BE49-F238E27FC236}">
                <a16:creationId xmlns:a16="http://schemas.microsoft.com/office/drawing/2014/main" id="{54B81F17-2867-494F-BC24-98ABF3930BA0}"/>
              </a:ext>
            </a:extLst>
          </p:cNvPr>
          <p:cNvGrpSpPr/>
          <p:nvPr/>
        </p:nvGrpSpPr>
        <p:grpSpPr>
          <a:xfrm>
            <a:off x="7730611" y="716748"/>
            <a:ext cx="1116341" cy="2860908"/>
            <a:chOff x="8789156" y="1047415"/>
            <a:chExt cx="1416205" cy="2408386"/>
          </a:xfrm>
        </p:grpSpPr>
        <p:sp>
          <p:nvSpPr>
            <p:cNvPr id="28" name="TextBox 27">
              <a:extLst>
                <a:ext uri="{FF2B5EF4-FFF2-40B4-BE49-F238E27FC236}">
                  <a16:creationId xmlns:a16="http://schemas.microsoft.com/office/drawing/2014/main" id="{18BEF6AF-E553-DE48-9C15-09C65C8A4C73}"/>
                </a:ext>
              </a:extLst>
            </p:cNvPr>
            <p:cNvSpPr txBox="1"/>
            <p:nvPr/>
          </p:nvSpPr>
          <p:spPr>
            <a:xfrm>
              <a:off x="8912866" y="3067160"/>
              <a:ext cx="1137185" cy="388641"/>
            </a:xfrm>
            <a:prstGeom prst="rect">
              <a:avLst/>
            </a:prstGeom>
            <a:noFill/>
          </p:spPr>
          <p:txBody>
            <a:bodyPr wrap="none" rtlCol="0">
              <a:spAutoFit/>
            </a:bodyPr>
            <a:lstStyle/>
            <a:p>
              <a:pPr algn="ctr"/>
              <a:r>
                <a:rPr lang="en-US" sz="2400" b="1" dirty="0">
                  <a:latin typeface="Lato Black" panose="020F0502020204030203" pitchFamily="34" charset="0"/>
                  <a:ea typeface="Lato Black" panose="020F0502020204030203" pitchFamily="34" charset="0"/>
                  <a:cs typeface="Lato Black" panose="020F0502020204030203" pitchFamily="34" charset="0"/>
                </a:rPr>
                <a:t>201</a:t>
              </a:r>
              <a:r>
                <a:rPr lang="sl-SI" sz="2400" b="1" dirty="0">
                  <a:latin typeface="Lato Black" panose="020F0502020204030203" pitchFamily="34" charset="0"/>
                  <a:ea typeface="Lato Black" panose="020F0502020204030203" pitchFamily="34" charset="0"/>
                  <a:cs typeface="Lato Black" panose="020F0502020204030203" pitchFamily="34" charset="0"/>
                </a:rPr>
                <a:t>8</a:t>
              </a:r>
              <a:endParaRPr lang="en-US" sz="2400" b="1" dirty="0">
                <a:latin typeface="Lato Black" panose="020F0502020204030203" pitchFamily="34" charset="0"/>
                <a:ea typeface="Lato Black" panose="020F0502020204030203" pitchFamily="34" charset="0"/>
                <a:cs typeface="Lato Black" panose="020F0502020204030203" pitchFamily="34" charset="0"/>
              </a:endParaRPr>
            </a:p>
          </p:txBody>
        </p:sp>
        <p:sp>
          <p:nvSpPr>
            <p:cNvPr id="34" name="TextBox 33">
              <a:extLst>
                <a:ext uri="{FF2B5EF4-FFF2-40B4-BE49-F238E27FC236}">
                  <a16:creationId xmlns:a16="http://schemas.microsoft.com/office/drawing/2014/main" id="{955E3094-5822-A248-A3CC-C0D162427431}"/>
                </a:ext>
              </a:extLst>
            </p:cNvPr>
            <p:cNvSpPr txBox="1"/>
            <p:nvPr/>
          </p:nvSpPr>
          <p:spPr>
            <a:xfrm>
              <a:off x="8789156" y="1047415"/>
              <a:ext cx="1416205" cy="1938992"/>
            </a:xfrm>
            <a:prstGeom prst="rect">
              <a:avLst/>
            </a:prstGeom>
            <a:noFill/>
            <a:ln w="6350">
              <a:solidFill>
                <a:schemeClr val="tx1"/>
              </a:solidFill>
            </a:ln>
          </p:spPr>
          <p:txBody>
            <a:bodyPr wrap="square" rtlCol="0" anchor="b">
              <a:noAutofit/>
            </a:bodyPr>
            <a:lstStyle/>
            <a:p>
              <a:r>
                <a:rPr lang="en-US" sz="1150" dirty="0">
                  <a:latin typeface="Lato" panose="020F0502020204030203" pitchFamily="34" charset="0"/>
                  <a:ea typeface="Lato" panose="020F0502020204030203" pitchFamily="34" charset="0"/>
                  <a:cs typeface="Lato" panose="020F0502020204030203" pitchFamily="34" charset="0"/>
                </a:rPr>
                <a:t>All libraries within the COBISS</a:t>
              </a:r>
              <a:r>
                <a:rPr lang="sl-SI" sz="1150" dirty="0">
                  <a:latin typeface="Lato" panose="020F0502020204030203" pitchFamily="34" charset="0"/>
                  <a:ea typeface="Lato" panose="020F0502020204030203" pitchFamily="34" charset="0"/>
                  <a:cs typeface="Lato" panose="020F0502020204030203" pitchFamily="34" charset="0"/>
                </a:rPr>
                <a:t>.</a:t>
              </a:r>
              <a:r>
                <a:rPr lang="en-US" sz="1150" dirty="0">
                  <a:latin typeface="Lato" panose="020F0502020204030203" pitchFamily="34" charset="0"/>
                  <a:ea typeface="Lato" panose="020F0502020204030203" pitchFamily="34" charset="0"/>
                  <a:cs typeface="Lato" panose="020F0502020204030203" pitchFamily="34" charset="0"/>
                </a:rPr>
                <a:t>net network start using COBISS3 software exclusively</a:t>
              </a:r>
            </a:p>
          </p:txBody>
        </p:sp>
      </p:grpSp>
      <p:grpSp>
        <p:nvGrpSpPr>
          <p:cNvPr id="35" name="Group 34">
            <a:extLst>
              <a:ext uri="{FF2B5EF4-FFF2-40B4-BE49-F238E27FC236}">
                <a16:creationId xmlns:a16="http://schemas.microsoft.com/office/drawing/2014/main" id="{8C010CC0-660C-BE4E-92CB-851C5AD9D707}"/>
              </a:ext>
            </a:extLst>
          </p:cNvPr>
          <p:cNvGrpSpPr/>
          <p:nvPr/>
        </p:nvGrpSpPr>
        <p:grpSpPr>
          <a:xfrm>
            <a:off x="5475730" y="710078"/>
            <a:ext cx="950866" cy="2924597"/>
            <a:chOff x="7205621" y="1047415"/>
            <a:chExt cx="1424382" cy="2398336"/>
          </a:xfrm>
        </p:grpSpPr>
        <p:sp>
          <p:nvSpPr>
            <p:cNvPr id="37" name="TextBox 36">
              <a:extLst>
                <a:ext uri="{FF2B5EF4-FFF2-40B4-BE49-F238E27FC236}">
                  <a16:creationId xmlns:a16="http://schemas.microsoft.com/office/drawing/2014/main" id="{54E979D9-39A8-FD4B-A842-4B07547F599E}"/>
                </a:ext>
              </a:extLst>
            </p:cNvPr>
            <p:cNvSpPr txBox="1"/>
            <p:nvPr/>
          </p:nvSpPr>
          <p:spPr>
            <a:xfrm>
              <a:off x="7287210" y="3067159"/>
              <a:ext cx="1342793" cy="378592"/>
            </a:xfrm>
            <a:prstGeom prst="rect">
              <a:avLst/>
            </a:prstGeom>
            <a:noFill/>
          </p:spPr>
          <p:txBody>
            <a:bodyPr wrap="none" rtlCol="0">
              <a:spAutoFit/>
            </a:bodyPr>
            <a:lstStyle/>
            <a:p>
              <a:pPr algn="ctr"/>
              <a:r>
                <a:rPr lang="en-US" sz="2400" b="1" dirty="0">
                  <a:latin typeface="Lato Black" panose="020F0502020204030203" pitchFamily="34" charset="0"/>
                  <a:ea typeface="Lato Black" panose="020F0502020204030203" pitchFamily="34" charset="0"/>
                  <a:cs typeface="Lato Black" panose="020F0502020204030203" pitchFamily="34" charset="0"/>
                </a:rPr>
                <a:t>2009</a:t>
              </a:r>
            </a:p>
          </p:txBody>
        </p:sp>
        <p:sp>
          <p:nvSpPr>
            <p:cNvPr id="38" name="TextBox 37">
              <a:extLst>
                <a:ext uri="{FF2B5EF4-FFF2-40B4-BE49-F238E27FC236}">
                  <a16:creationId xmlns:a16="http://schemas.microsoft.com/office/drawing/2014/main" id="{37C55230-F917-C142-8BA9-EA102F30ADB5}"/>
                </a:ext>
              </a:extLst>
            </p:cNvPr>
            <p:cNvSpPr txBox="1"/>
            <p:nvPr/>
          </p:nvSpPr>
          <p:spPr>
            <a:xfrm>
              <a:off x="7205621" y="1047415"/>
              <a:ext cx="1416205" cy="1938992"/>
            </a:xfrm>
            <a:prstGeom prst="rect">
              <a:avLst/>
            </a:prstGeom>
            <a:noFill/>
            <a:ln w="6350">
              <a:solidFill>
                <a:schemeClr val="tx1"/>
              </a:solidFill>
            </a:ln>
          </p:spPr>
          <p:txBody>
            <a:bodyPr wrap="square" rtlCol="0" anchor="b">
              <a:noAutofit/>
            </a:bodyPr>
            <a:lstStyle/>
            <a:p>
              <a:r>
                <a:rPr lang="en-GB" sz="1200" dirty="0">
                  <a:latin typeface="Lato" panose="020F0502020204030203" pitchFamily="34" charset="0"/>
                  <a:ea typeface="Lato" panose="020F0502020204030203" pitchFamily="34" charset="0"/>
                  <a:cs typeface="Lato" panose="020F0502020204030203" pitchFamily="34" charset="0"/>
                </a:rPr>
                <a:t>First transfer of records from the COBIB</a:t>
              </a:r>
              <a:r>
                <a:rPr lang="sl-SI" sz="1200" dirty="0">
                  <a:latin typeface="Lato" panose="020F0502020204030203" pitchFamily="34" charset="0"/>
                  <a:ea typeface="Lato" panose="020F0502020204030203" pitchFamily="34" charset="0"/>
                  <a:cs typeface="Lato" panose="020F0502020204030203" pitchFamily="34" charset="0"/>
                </a:rPr>
                <a:t>.</a:t>
              </a:r>
              <a:r>
                <a:rPr lang="en-GB" sz="1200" dirty="0">
                  <a:latin typeface="Lato" panose="020F0502020204030203" pitchFamily="34" charset="0"/>
                  <a:ea typeface="Lato" panose="020F0502020204030203" pitchFamily="34" charset="0"/>
                  <a:cs typeface="Lato" panose="020F0502020204030203" pitchFamily="34" charset="0"/>
                </a:rPr>
                <a:t>SI shared database to </a:t>
              </a:r>
              <a:r>
                <a:rPr lang="en-GB" sz="1200" dirty="0" err="1">
                  <a:latin typeface="Lato" panose="020F0502020204030203" pitchFamily="34" charset="0"/>
                  <a:ea typeface="Lato" panose="020F0502020204030203" pitchFamily="34" charset="0"/>
                  <a:cs typeface="Lato" panose="020F0502020204030203" pitchFamily="34" charset="0"/>
                </a:rPr>
                <a:t>WorldCat</a:t>
              </a:r>
              <a:endParaRPr lang="en-US" sz="1200" dirty="0">
                <a:latin typeface="Lato" panose="020F0502020204030203" pitchFamily="34" charset="0"/>
                <a:ea typeface="Lato" panose="020F0502020204030203" pitchFamily="34" charset="0"/>
                <a:cs typeface="Lato" panose="020F0502020204030203" pitchFamily="34" charset="0"/>
              </a:endParaRPr>
            </a:p>
          </p:txBody>
        </p:sp>
      </p:grpSp>
      <p:grpSp>
        <p:nvGrpSpPr>
          <p:cNvPr id="36" name="Group 35">
            <a:extLst>
              <a:ext uri="{FF2B5EF4-FFF2-40B4-BE49-F238E27FC236}">
                <a16:creationId xmlns:a16="http://schemas.microsoft.com/office/drawing/2014/main" id="{FF355515-8E14-4DEA-8FAA-B9ADE148314C}"/>
              </a:ext>
            </a:extLst>
          </p:cNvPr>
          <p:cNvGrpSpPr/>
          <p:nvPr/>
        </p:nvGrpSpPr>
        <p:grpSpPr>
          <a:xfrm>
            <a:off x="8923424" y="716748"/>
            <a:ext cx="1005497" cy="2435766"/>
            <a:chOff x="8789156" y="1047415"/>
            <a:chExt cx="1466293" cy="2492084"/>
          </a:xfrm>
        </p:grpSpPr>
        <p:sp>
          <p:nvSpPr>
            <p:cNvPr id="39" name="TextBox 38">
              <a:extLst>
                <a:ext uri="{FF2B5EF4-FFF2-40B4-BE49-F238E27FC236}">
                  <a16:creationId xmlns:a16="http://schemas.microsoft.com/office/drawing/2014/main" id="{D4475516-F2E0-44AC-9910-4F7421D6C71B}"/>
                </a:ext>
              </a:extLst>
            </p:cNvPr>
            <p:cNvSpPr txBox="1"/>
            <p:nvPr/>
          </p:nvSpPr>
          <p:spPr>
            <a:xfrm>
              <a:off x="8948252" y="3067160"/>
              <a:ext cx="1307197" cy="472339"/>
            </a:xfrm>
            <a:prstGeom prst="rect">
              <a:avLst/>
            </a:prstGeom>
            <a:noFill/>
          </p:spPr>
          <p:txBody>
            <a:bodyPr wrap="none" rtlCol="0">
              <a:spAutoFit/>
            </a:bodyPr>
            <a:lstStyle/>
            <a:p>
              <a:pPr algn="ctr"/>
              <a:r>
                <a:rPr lang="en-US" sz="2400" b="1" dirty="0">
                  <a:latin typeface="Lato Black" panose="020F0502020204030203" pitchFamily="34" charset="0"/>
                  <a:ea typeface="Lato Black" panose="020F0502020204030203" pitchFamily="34" charset="0"/>
                  <a:cs typeface="Lato Black" panose="020F0502020204030203" pitchFamily="34" charset="0"/>
                </a:rPr>
                <a:t>201</a:t>
              </a:r>
              <a:r>
                <a:rPr lang="sl-SI" sz="2400" b="1" dirty="0">
                  <a:latin typeface="Lato Black" panose="020F0502020204030203" pitchFamily="34" charset="0"/>
                  <a:ea typeface="Lato Black" panose="020F0502020204030203" pitchFamily="34" charset="0"/>
                  <a:cs typeface="Lato Black" panose="020F0502020204030203" pitchFamily="34" charset="0"/>
                </a:rPr>
                <a:t>9</a:t>
              </a:r>
              <a:endParaRPr lang="en-US" sz="2400" b="1" dirty="0">
                <a:latin typeface="Lato Black" panose="020F0502020204030203" pitchFamily="34" charset="0"/>
                <a:ea typeface="Lato Black" panose="020F0502020204030203" pitchFamily="34" charset="0"/>
                <a:cs typeface="Lato Black" panose="020F0502020204030203" pitchFamily="34" charset="0"/>
              </a:endParaRPr>
            </a:p>
          </p:txBody>
        </p:sp>
        <p:sp>
          <p:nvSpPr>
            <p:cNvPr id="40" name="TextBox 39">
              <a:extLst>
                <a:ext uri="{FF2B5EF4-FFF2-40B4-BE49-F238E27FC236}">
                  <a16:creationId xmlns:a16="http://schemas.microsoft.com/office/drawing/2014/main" id="{00FAA55F-070B-4639-926D-59A0FFCB80E5}"/>
                </a:ext>
              </a:extLst>
            </p:cNvPr>
            <p:cNvSpPr txBox="1"/>
            <p:nvPr/>
          </p:nvSpPr>
          <p:spPr>
            <a:xfrm>
              <a:off x="8789156" y="1047415"/>
              <a:ext cx="1416205" cy="1938992"/>
            </a:xfrm>
            <a:prstGeom prst="rect">
              <a:avLst/>
            </a:prstGeom>
            <a:noFill/>
            <a:ln w="6350">
              <a:solidFill>
                <a:schemeClr val="tx1"/>
              </a:solidFill>
            </a:ln>
          </p:spPr>
          <p:txBody>
            <a:bodyPr wrap="square" rtlCol="0" anchor="b">
              <a:noAutofit/>
            </a:bodyPr>
            <a:lstStyle/>
            <a:p>
              <a:r>
                <a:rPr lang="en-US" sz="1150" dirty="0">
                  <a:latin typeface="Lato" panose="020F0502020204030203" pitchFamily="34" charset="0"/>
                  <a:ea typeface="Lato" panose="020F0502020204030203" pitchFamily="34" charset="0"/>
                  <a:cs typeface="Lato" panose="020F0502020204030203" pitchFamily="34" charset="0"/>
                </a:rPr>
                <a:t>Implementation of C+ and </a:t>
              </a:r>
              <a:r>
                <a:rPr lang="en-US" sz="1150" dirty="0" err="1">
                  <a:latin typeface="Lato" panose="020F0502020204030203" pitchFamily="34" charset="0"/>
                  <a:ea typeface="Lato" panose="020F0502020204030203" pitchFamily="34" charset="0"/>
                  <a:cs typeface="Lato" panose="020F0502020204030203" pitchFamily="34" charset="0"/>
                </a:rPr>
                <a:t>mCOBISS</a:t>
              </a:r>
              <a:r>
                <a:rPr lang="en-US" sz="1150" dirty="0">
                  <a:latin typeface="Lato" panose="020F0502020204030203" pitchFamily="34" charset="0"/>
                  <a:ea typeface="Lato" panose="020F0502020204030203" pitchFamily="34" charset="0"/>
                  <a:cs typeface="Lato" panose="020F0502020204030203" pitchFamily="34" charset="0"/>
                </a:rPr>
                <a:t> in all COBISS</a:t>
              </a:r>
              <a:r>
                <a:rPr lang="sl-SI" sz="1150" dirty="0">
                  <a:latin typeface="Lato" panose="020F0502020204030203" pitchFamily="34" charset="0"/>
                  <a:ea typeface="Lato" panose="020F0502020204030203" pitchFamily="34" charset="0"/>
                  <a:cs typeface="Lato" panose="020F0502020204030203" pitchFamily="34" charset="0"/>
                </a:rPr>
                <a:t>.</a:t>
              </a:r>
              <a:r>
                <a:rPr lang="en-US" sz="1150" dirty="0">
                  <a:latin typeface="Lato" panose="020F0502020204030203" pitchFamily="34" charset="0"/>
                  <a:ea typeface="Lato" panose="020F0502020204030203" pitchFamily="34" charset="0"/>
                  <a:cs typeface="Lato" panose="020F0502020204030203" pitchFamily="34" charset="0"/>
                </a:rPr>
                <a:t>net network countries </a:t>
              </a:r>
            </a:p>
          </p:txBody>
        </p:sp>
      </p:grpSp>
      <p:grpSp>
        <p:nvGrpSpPr>
          <p:cNvPr id="41" name="Group 40">
            <a:extLst>
              <a:ext uri="{FF2B5EF4-FFF2-40B4-BE49-F238E27FC236}">
                <a16:creationId xmlns:a16="http://schemas.microsoft.com/office/drawing/2014/main" id="{CA1E1F0B-7865-4D4A-A474-254BEBFE3B01}"/>
              </a:ext>
            </a:extLst>
          </p:cNvPr>
          <p:cNvGrpSpPr/>
          <p:nvPr/>
        </p:nvGrpSpPr>
        <p:grpSpPr>
          <a:xfrm>
            <a:off x="9971050" y="730239"/>
            <a:ext cx="1063790" cy="2686633"/>
            <a:chOff x="8789156" y="1047415"/>
            <a:chExt cx="1551299" cy="2438828"/>
          </a:xfrm>
        </p:grpSpPr>
        <p:sp>
          <p:nvSpPr>
            <p:cNvPr id="42" name="TextBox 41">
              <a:extLst>
                <a:ext uri="{FF2B5EF4-FFF2-40B4-BE49-F238E27FC236}">
                  <a16:creationId xmlns:a16="http://schemas.microsoft.com/office/drawing/2014/main" id="{0BAA1993-77DC-40F6-9FA5-2CF07A910E4F}"/>
                </a:ext>
              </a:extLst>
            </p:cNvPr>
            <p:cNvSpPr txBox="1"/>
            <p:nvPr/>
          </p:nvSpPr>
          <p:spPr>
            <a:xfrm>
              <a:off x="8835469" y="3067160"/>
              <a:ext cx="1504986" cy="419083"/>
            </a:xfrm>
            <a:prstGeom prst="rect">
              <a:avLst/>
            </a:prstGeom>
            <a:noFill/>
          </p:spPr>
          <p:txBody>
            <a:bodyPr wrap="square" rtlCol="0">
              <a:spAutoFit/>
            </a:bodyPr>
            <a:lstStyle/>
            <a:p>
              <a:pPr algn="ctr"/>
              <a:r>
                <a:rPr lang="en-US" sz="2400" b="1" dirty="0">
                  <a:latin typeface="Lato Black" panose="020F0502020204030203" pitchFamily="34" charset="0"/>
                  <a:ea typeface="Lato Black" panose="020F0502020204030203" pitchFamily="34" charset="0"/>
                  <a:cs typeface="Lato Black" panose="020F0502020204030203" pitchFamily="34" charset="0"/>
                </a:rPr>
                <a:t>20</a:t>
              </a:r>
              <a:r>
                <a:rPr lang="sl-SI" sz="2400" b="1" dirty="0">
                  <a:latin typeface="Lato Black" panose="020F0502020204030203" pitchFamily="34" charset="0"/>
                  <a:ea typeface="Lato Black" panose="020F0502020204030203" pitchFamily="34" charset="0"/>
                  <a:cs typeface="Lato Black" panose="020F0502020204030203" pitchFamily="34" charset="0"/>
                </a:rPr>
                <a:t>20</a:t>
              </a:r>
              <a:endParaRPr lang="en-US" sz="2400" b="1" dirty="0">
                <a:latin typeface="Lato Black" panose="020F0502020204030203" pitchFamily="34" charset="0"/>
                <a:ea typeface="Lato Black" panose="020F0502020204030203" pitchFamily="34" charset="0"/>
                <a:cs typeface="Lato Black" panose="020F0502020204030203" pitchFamily="34" charset="0"/>
              </a:endParaRPr>
            </a:p>
          </p:txBody>
        </p:sp>
        <p:sp>
          <p:nvSpPr>
            <p:cNvPr id="43" name="TextBox 42">
              <a:extLst>
                <a:ext uri="{FF2B5EF4-FFF2-40B4-BE49-F238E27FC236}">
                  <a16:creationId xmlns:a16="http://schemas.microsoft.com/office/drawing/2014/main" id="{0911ACB2-A4B0-4309-AF37-BD87320B2496}"/>
                </a:ext>
              </a:extLst>
            </p:cNvPr>
            <p:cNvSpPr txBox="1"/>
            <p:nvPr/>
          </p:nvSpPr>
          <p:spPr>
            <a:xfrm>
              <a:off x="8789156" y="1047415"/>
              <a:ext cx="1416205" cy="1938992"/>
            </a:xfrm>
            <a:prstGeom prst="rect">
              <a:avLst/>
            </a:prstGeom>
            <a:noFill/>
            <a:ln w="6350">
              <a:solidFill>
                <a:schemeClr val="tx1"/>
              </a:solidFill>
            </a:ln>
          </p:spPr>
          <p:txBody>
            <a:bodyPr wrap="square" rtlCol="0" anchor="b">
              <a:noAutofit/>
            </a:bodyPr>
            <a:lstStyle/>
            <a:p>
              <a:r>
                <a:rPr lang="en-US" sz="1150" dirty="0">
                  <a:latin typeface="Lato" panose="020F0502020204030203" pitchFamily="34" charset="0"/>
                  <a:ea typeface="Lato" panose="020F0502020204030203" pitchFamily="34" charset="0"/>
                  <a:cs typeface="Lato" panose="020F0502020204030203" pitchFamily="34" charset="0"/>
                </a:rPr>
                <a:t>Implementation of COBISS Digital Repository in all COBISS</a:t>
              </a:r>
              <a:r>
                <a:rPr lang="sl-SI" sz="1150" dirty="0">
                  <a:latin typeface="Lato" panose="020F0502020204030203" pitchFamily="34" charset="0"/>
                  <a:ea typeface="Lato" panose="020F0502020204030203" pitchFamily="34" charset="0"/>
                  <a:cs typeface="Lato" panose="020F0502020204030203" pitchFamily="34" charset="0"/>
                </a:rPr>
                <a:t>.</a:t>
              </a:r>
              <a:r>
                <a:rPr lang="en-US" sz="1150" dirty="0">
                  <a:latin typeface="Lato" panose="020F0502020204030203" pitchFamily="34" charset="0"/>
                  <a:ea typeface="Lato" panose="020F0502020204030203" pitchFamily="34" charset="0"/>
                  <a:cs typeface="Lato" panose="020F0502020204030203" pitchFamily="34" charset="0"/>
                </a:rPr>
                <a:t>net network countries</a:t>
              </a:r>
            </a:p>
          </p:txBody>
        </p:sp>
      </p:grpSp>
      <p:grpSp>
        <p:nvGrpSpPr>
          <p:cNvPr id="44" name="Group 43">
            <a:extLst>
              <a:ext uri="{FF2B5EF4-FFF2-40B4-BE49-F238E27FC236}">
                <a16:creationId xmlns:a16="http://schemas.microsoft.com/office/drawing/2014/main" id="{3E580EFD-9DC2-4566-BD0A-B71024F8AE23}"/>
              </a:ext>
            </a:extLst>
          </p:cNvPr>
          <p:cNvGrpSpPr/>
          <p:nvPr/>
        </p:nvGrpSpPr>
        <p:grpSpPr>
          <a:xfrm>
            <a:off x="11039812" y="696218"/>
            <a:ext cx="1063790" cy="2686633"/>
            <a:chOff x="8789156" y="1047415"/>
            <a:chExt cx="1551299" cy="2438828"/>
          </a:xfrm>
        </p:grpSpPr>
        <p:sp>
          <p:nvSpPr>
            <p:cNvPr id="45" name="TextBox 44">
              <a:extLst>
                <a:ext uri="{FF2B5EF4-FFF2-40B4-BE49-F238E27FC236}">
                  <a16:creationId xmlns:a16="http://schemas.microsoft.com/office/drawing/2014/main" id="{717F05F1-39B9-4C1C-B70A-E7E0BDA3D038}"/>
                </a:ext>
              </a:extLst>
            </p:cNvPr>
            <p:cNvSpPr txBox="1"/>
            <p:nvPr/>
          </p:nvSpPr>
          <p:spPr>
            <a:xfrm>
              <a:off x="8932698" y="3067160"/>
              <a:ext cx="1407757" cy="419083"/>
            </a:xfrm>
            <a:prstGeom prst="rect">
              <a:avLst/>
            </a:prstGeom>
            <a:noFill/>
          </p:spPr>
          <p:txBody>
            <a:bodyPr wrap="square" rtlCol="0">
              <a:spAutoFit/>
            </a:bodyPr>
            <a:lstStyle/>
            <a:p>
              <a:pPr algn="ctr"/>
              <a:r>
                <a:rPr lang="en-US" sz="2400" b="1" dirty="0">
                  <a:latin typeface="Lato Black" panose="020F0502020204030203" pitchFamily="34" charset="0"/>
                  <a:ea typeface="Lato Black" panose="020F0502020204030203" pitchFamily="34" charset="0"/>
                  <a:cs typeface="Lato Black" panose="020F0502020204030203" pitchFamily="34" charset="0"/>
                </a:rPr>
                <a:t>20</a:t>
              </a:r>
              <a:r>
                <a:rPr lang="sl-SI" sz="2400" b="1" dirty="0">
                  <a:latin typeface="Lato Black" panose="020F0502020204030203" pitchFamily="34" charset="0"/>
                  <a:ea typeface="Lato Black" panose="020F0502020204030203" pitchFamily="34" charset="0"/>
                  <a:cs typeface="Lato Black" panose="020F0502020204030203" pitchFamily="34" charset="0"/>
                </a:rPr>
                <a:t>22</a:t>
              </a:r>
              <a:endParaRPr lang="en-US" sz="2400" b="1" dirty="0">
                <a:latin typeface="Lato Black" panose="020F0502020204030203" pitchFamily="34" charset="0"/>
                <a:ea typeface="Lato Black" panose="020F0502020204030203" pitchFamily="34" charset="0"/>
                <a:cs typeface="Lato Black" panose="020F0502020204030203" pitchFamily="34" charset="0"/>
              </a:endParaRPr>
            </a:p>
          </p:txBody>
        </p:sp>
        <p:sp>
          <p:nvSpPr>
            <p:cNvPr id="46" name="TextBox 45">
              <a:extLst>
                <a:ext uri="{FF2B5EF4-FFF2-40B4-BE49-F238E27FC236}">
                  <a16:creationId xmlns:a16="http://schemas.microsoft.com/office/drawing/2014/main" id="{265C159B-09DE-464B-A5D8-6E9BDD613FCF}"/>
                </a:ext>
              </a:extLst>
            </p:cNvPr>
            <p:cNvSpPr txBox="1"/>
            <p:nvPr/>
          </p:nvSpPr>
          <p:spPr>
            <a:xfrm>
              <a:off x="8789156" y="1047415"/>
              <a:ext cx="1416205" cy="1938992"/>
            </a:xfrm>
            <a:prstGeom prst="rect">
              <a:avLst/>
            </a:prstGeom>
            <a:noFill/>
            <a:ln w="6350">
              <a:solidFill>
                <a:schemeClr val="tx1"/>
              </a:solidFill>
            </a:ln>
          </p:spPr>
          <p:txBody>
            <a:bodyPr wrap="square" rtlCol="0" anchor="b">
              <a:noAutofit/>
            </a:bodyPr>
            <a:lstStyle/>
            <a:p>
              <a:r>
                <a:rPr lang="en-US" sz="1150" dirty="0">
                  <a:latin typeface="Lato" panose="020F0502020204030203" pitchFamily="34" charset="0"/>
                  <a:ea typeface="Lato" panose="020F0502020204030203" pitchFamily="34" charset="0"/>
                  <a:cs typeface="Lato" panose="020F0502020204030203" pitchFamily="34" charset="0"/>
                </a:rPr>
                <a:t>Over 33 million items of material entered into the local catalogues of 1</a:t>
              </a:r>
              <a:r>
                <a:rPr lang="sl-SI" sz="1150" dirty="0">
                  <a:latin typeface="Lato" panose="020F0502020204030203" pitchFamily="34" charset="0"/>
                  <a:ea typeface="Lato" panose="020F0502020204030203" pitchFamily="34" charset="0"/>
                  <a:cs typeface="Lato" panose="020F0502020204030203" pitchFamily="34" charset="0"/>
                </a:rPr>
                <a:t>44</a:t>
              </a:r>
              <a:r>
                <a:rPr lang="en-US" sz="1150" dirty="0">
                  <a:latin typeface="Lato" panose="020F0502020204030203" pitchFamily="34" charset="0"/>
                  <a:ea typeface="Lato" panose="020F0502020204030203" pitchFamily="34" charset="0"/>
                  <a:cs typeface="Lato" panose="020F0502020204030203" pitchFamily="34" charset="0"/>
                </a:rPr>
                <a:t>0 libraries in COBISS</a:t>
              </a:r>
              <a:r>
                <a:rPr lang="sl-SI" sz="1150" dirty="0">
                  <a:latin typeface="Lato" panose="020F0502020204030203" pitchFamily="34" charset="0"/>
                  <a:ea typeface="Lato" panose="020F0502020204030203" pitchFamily="34" charset="0"/>
                  <a:cs typeface="Lato" panose="020F0502020204030203" pitchFamily="34" charset="0"/>
                </a:rPr>
                <a:t>.</a:t>
              </a:r>
              <a:r>
                <a:rPr lang="en-US" sz="1150" dirty="0">
                  <a:latin typeface="Lato" panose="020F0502020204030203" pitchFamily="34" charset="0"/>
                  <a:ea typeface="Lato" panose="020F0502020204030203" pitchFamily="34" charset="0"/>
                  <a:cs typeface="Lato" panose="020F0502020204030203" pitchFamily="34" charset="0"/>
                </a:rPr>
                <a:t>net </a:t>
              </a:r>
            </a:p>
          </p:txBody>
        </p:sp>
      </p:grpSp>
    </p:spTree>
    <p:extLst>
      <p:ext uri="{BB962C8B-B14F-4D97-AF65-F5344CB8AC3E}">
        <p14:creationId xmlns:p14="http://schemas.microsoft.com/office/powerpoint/2010/main" val="266657505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ppt_x"/>
                                          </p:val>
                                        </p:tav>
                                        <p:tav tm="100000">
                                          <p:val>
                                            <p:strVal val="#ppt_x"/>
                                          </p:val>
                                        </p:tav>
                                      </p:tavLst>
                                    </p:anim>
                                    <p:anim calcmode="lin" valueType="num">
                                      <p:cBhvr additive="base">
                                        <p:cTn id="32" dur="500" fill="hold"/>
                                        <p:tgtEl>
                                          <p:spTgt spid="35"/>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nodeType="clickEffect">
                                  <p:stCondLst>
                                    <p:cond delay="0"/>
                                  </p:stCondLst>
                                  <p:childTnLst>
                                    <p:set>
                                      <p:cBhvr>
                                        <p:cTn id="48" dur="1" fill="hold">
                                          <p:stCondLst>
                                            <p:cond delay="0"/>
                                          </p:stCondLst>
                                        </p:cTn>
                                        <p:tgtEl>
                                          <p:spTgt spid="36"/>
                                        </p:tgtEl>
                                        <p:attrNameLst>
                                          <p:attrName>style.visibility</p:attrName>
                                        </p:attrNameLst>
                                      </p:cBhvr>
                                      <p:to>
                                        <p:strVal val="visible"/>
                                      </p:to>
                                    </p:set>
                                    <p:anim calcmode="lin" valueType="num">
                                      <p:cBhvr additive="base">
                                        <p:cTn id="49" dur="500" fill="hold"/>
                                        <p:tgtEl>
                                          <p:spTgt spid="36"/>
                                        </p:tgtEl>
                                        <p:attrNameLst>
                                          <p:attrName>ppt_x</p:attrName>
                                        </p:attrNameLst>
                                      </p:cBhvr>
                                      <p:tavLst>
                                        <p:tav tm="0">
                                          <p:val>
                                            <p:strVal val="#ppt_x"/>
                                          </p:val>
                                        </p:tav>
                                        <p:tav tm="100000">
                                          <p:val>
                                            <p:strVal val="#ppt_x"/>
                                          </p:val>
                                        </p:tav>
                                      </p:tavLst>
                                    </p:anim>
                                    <p:anim calcmode="lin" valueType="num">
                                      <p:cBhvr additive="base">
                                        <p:cTn id="50"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nodeType="click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additive="base">
                                        <p:cTn id="55" dur="500" fill="hold"/>
                                        <p:tgtEl>
                                          <p:spTgt spid="41"/>
                                        </p:tgtEl>
                                        <p:attrNameLst>
                                          <p:attrName>ppt_x</p:attrName>
                                        </p:attrNameLst>
                                      </p:cBhvr>
                                      <p:tavLst>
                                        <p:tav tm="0">
                                          <p:val>
                                            <p:strVal val="#ppt_x"/>
                                          </p:val>
                                        </p:tav>
                                        <p:tav tm="100000">
                                          <p:val>
                                            <p:strVal val="#ppt_x"/>
                                          </p:val>
                                        </p:tav>
                                      </p:tavLst>
                                    </p:anim>
                                    <p:anim calcmode="lin" valueType="num">
                                      <p:cBhvr additive="base">
                                        <p:cTn id="56"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nodeType="clickEffect">
                                  <p:stCondLst>
                                    <p:cond delay="0"/>
                                  </p:stCondLst>
                                  <p:childTnLst>
                                    <p:set>
                                      <p:cBhvr>
                                        <p:cTn id="60" dur="1" fill="hold">
                                          <p:stCondLst>
                                            <p:cond delay="0"/>
                                          </p:stCondLst>
                                        </p:cTn>
                                        <p:tgtEl>
                                          <p:spTgt spid="44"/>
                                        </p:tgtEl>
                                        <p:attrNameLst>
                                          <p:attrName>style.visibility</p:attrName>
                                        </p:attrNameLst>
                                      </p:cBhvr>
                                      <p:to>
                                        <p:strVal val="visible"/>
                                      </p:to>
                                    </p:set>
                                    <p:anim calcmode="lin" valueType="num">
                                      <p:cBhvr additive="base">
                                        <p:cTn id="61" dur="500" fill="hold"/>
                                        <p:tgtEl>
                                          <p:spTgt spid="44"/>
                                        </p:tgtEl>
                                        <p:attrNameLst>
                                          <p:attrName>ppt_x</p:attrName>
                                        </p:attrNameLst>
                                      </p:cBhvr>
                                      <p:tavLst>
                                        <p:tav tm="0">
                                          <p:val>
                                            <p:strVal val="#ppt_x"/>
                                          </p:val>
                                        </p:tav>
                                        <p:tav tm="100000">
                                          <p:val>
                                            <p:strVal val="#ppt_x"/>
                                          </p:val>
                                        </p:tav>
                                      </p:tavLst>
                                    </p:anim>
                                    <p:anim calcmode="lin" valueType="num">
                                      <p:cBhvr additive="base">
                                        <p:cTn id="62" dur="500" fill="hold"/>
                                        <p:tgtEl>
                                          <p:spTgt spid="4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7">
            <a:extLst>
              <a:ext uri="{FF2B5EF4-FFF2-40B4-BE49-F238E27FC236}">
                <a16:creationId xmlns:a16="http://schemas.microsoft.com/office/drawing/2014/main" id="{D547ADF4-7C0C-48CC-8E30-ABFB46D35A49}"/>
              </a:ext>
            </a:extLst>
          </p:cNvPr>
          <p:cNvPicPr>
            <a:picLocks noChangeAspect="1"/>
          </p:cNvPicPr>
          <p:nvPr/>
        </p:nvPicPr>
        <p:blipFill>
          <a:blip r:embed="rId3"/>
          <a:srcRect l="1129" r="1129"/>
          <a:stretch>
            <a:fillRect/>
          </a:stretch>
        </p:blipFill>
        <p:spPr>
          <a:xfrm>
            <a:off x="838200" y="131815"/>
            <a:ext cx="9936898" cy="6166660"/>
          </a:xfrm>
          <a:prstGeom prst="rect">
            <a:avLst/>
          </a:prstGeom>
        </p:spPr>
      </p:pic>
      <p:sp>
        <p:nvSpPr>
          <p:cNvPr id="2" name="Title 1">
            <a:extLst>
              <a:ext uri="{FF2B5EF4-FFF2-40B4-BE49-F238E27FC236}">
                <a16:creationId xmlns:a16="http://schemas.microsoft.com/office/drawing/2014/main" id="{AB910FBD-C38A-4E7C-9C7D-82456ECA57BA}"/>
              </a:ext>
            </a:extLst>
          </p:cNvPr>
          <p:cNvSpPr>
            <a:spLocks noGrp="1"/>
          </p:cNvSpPr>
          <p:nvPr>
            <p:ph type="title"/>
          </p:nvPr>
        </p:nvSpPr>
        <p:spPr>
          <a:xfrm>
            <a:off x="1002830" y="346371"/>
            <a:ext cx="9607638" cy="1028108"/>
          </a:xfrm>
          <a:noFill/>
        </p:spPr>
        <p:txBody>
          <a:bodyPr>
            <a:normAutofit/>
          </a:bodyPr>
          <a:lstStyle/>
          <a:p>
            <a:r>
              <a:rPr lang="en-GB" dirty="0">
                <a:solidFill>
                  <a:schemeClr val="bg1"/>
                </a:solidFill>
                <a:latin typeface="+mn-lt"/>
              </a:rPr>
              <a:t>Researchers’ Bibliographies and E-CRIS </a:t>
            </a:r>
          </a:p>
        </p:txBody>
      </p:sp>
    </p:spTree>
    <p:extLst>
      <p:ext uri="{BB962C8B-B14F-4D97-AF65-F5344CB8AC3E}">
        <p14:creationId xmlns:p14="http://schemas.microsoft.com/office/powerpoint/2010/main" val="3835999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99927A-A928-3FEC-2B1B-5E60695C9E83}"/>
              </a:ext>
            </a:extLst>
          </p:cNvPr>
          <p:cNvSpPr txBox="1"/>
          <p:nvPr/>
        </p:nvSpPr>
        <p:spPr>
          <a:xfrm>
            <a:off x="914400" y="448237"/>
            <a:ext cx="3965825" cy="5723899"/>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1400" dirty="0"/>
          </a:p>
        </p:txBody>
      </p:sp>
      <p:sp>
        <p:nvSpPr>
          <p:cNvPr id="5" name="Rectangle 2">
            <a:extLst>
              <a:ext uri="{FF2B5EF4-FFF2-40B4-BE49-F238E27FC236}">
                <a16:creationId xmlns:a16="http://schemas.microsoft.com/office/drawing/2014/main" id="{933C4F98-8556-0A9C-1047-AABD3C41CF1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l-SI"/>
          </a:p>
        </p:txBody>
      </p:sp>
      <p:pic>
        <p:nvPicPr>
          <p:cNvPr id="10" name="Picture 9">
            <a:extLst>
              <a:ext uri="{FF2B5EF4-FFF2-40B4-BE49-F238E27FC236}">
                <a16:creationId xmlns:a16="http://schemas.microsoft.com/office/drawing/2014/main" id="{EC1C5561-ECA0-4587-9544-57477384DB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14697"/>
            <a:ext cx="11190175" cy="6334255"/>
          </a:xfrm>
          <a:prstGeom prst="rect">
            <a:avLst/>
          </a:prstGeom>
        </p:spPr>
      </p:pic>
      <p:sp>
        <p:nvSpPr>
          <p:cNvPr id="2" name="Title 1">
            <a:extLst>
              <a:ext uri="{FF2B5EF4-FFF2-40B4-BE49-F238E27FC236}">
                <a16:creationId xmlns:a16="http://schemas.microsoft.com/office/drawing/2014/main" id="{E11422AB-9770-8399-B339-0BFA74B2DEE8}"/>
              </a:ext>
            </a:extLst>
          </p:cNvPr>
          <p:cNvSpPr>
            <a:spLocks noGrp="1"/>
          </p:cNvSpPr>
          <p:nvPr>
            <p:ph type="title" idx="4294967295"/>
          </p:nvPr>
        </p:nvSpPr>
        <p:spPr>
          <a:xfrm>
            <a:off x="2773026" y="5641911"/>
            <a:ext cx="7704554" cy="530225"/>
          </a:xfrm>
        </p:spPr>
        <p:txBody>
          <a:bodyPr vert="horz" lIns="91440" tIns="45720" rIns="91440" bIns="45720" rtlCol="0" anchor="ctr">
            <a:normAutofit fontScale="90000"/>
          </a:bodyPr>
          <a:lstStyle/>
          <a:p>
            <a:r>
              <a:rPr lang="en-US" dirty="0" err="1">
                <a:solidFill>
                  <a:schemeClr val="bg1"/>
                </a:solidFill>
                <a:latin typeface="+mn-lt"/>
                <a:ea typeface="+mj-ea"/>
                <a:cs typeface="+mj-cs"/>
              </a:rPr>
              <a:t>dCOBISS</a:t>
            </a:r>
            <a:r>
              <a:rPr lang="en-US" dirty="0">
                <a:solidFill>
                  <a:schemeClr val="bg1"/>
                </a:solidFill>
                <a:latin typeface="+mn-lt"/>
                <a:ea typeface="+mj-ea"/>
                <a:cs typeface="+mj-cs"/>
              </a:rPr>
              <a:t> Digital Repository</a:t>
            </a:r>
            <a:endParaRPr lang="en-US" sz="2600" dirty="0">
              <a:solidFill>
                <a:schemeClr val="bg1"/>
              </a:solidFill>
              <a:latin typeface="+mj-lt"/>
              <a:ea typeface="+mj-ea"/>
              <a:cs typeface="+mj-cs"/>
            </a:endParaRPr>
          </a:p>
        </p:txBody>
      </p:sp>
    </p:spTree>
    <p:extLst>
      <p:ext uri="{BB962C8B-B14F-4D97-AF65-F5344CB8AC3E}">
        <p14:creationId xmlns:p14="http://schemas.microsoft.com/office/powerpoint/2010/main" val="166701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8502CF-A4FC-DB3B-39E8-9FE4E39950BD}"/>
              </a:ext>
            </a:extLst>
          </p:cNvPr>
          <p:cNvPicPr>
            <a:picLocks noChangeAspect="1"/>
          </p:cNvPicPr>
          <p:nvPr/>
        </p:nvPicPr>
        <p:blipFill>
          <a:blip r:embed="rId3"/>
          <a:stretch>
            <a:fillRect/>
          </a:stretch>
        </p:blipFill>
        <p:spPr>
          <a:xfrm>
            <a:off x="838200" y="303401"/>
            <a:ext cx="10961318" cy="6052949"/>
          </a:xfrm>
          <a:prstGeom prst="rect">
            <a:avLst/>
          </a:prstGeom>
        </p:spPr>
      </p:pic>
      <p:sp>
        <p:nvSpPr>
          <p:cNvPr id="10" name="Title 9">
            <a:extLst>
              <a:ext uri="{FF2B5EF4-FFF2-40B4-BE49-F238E27FC236}">
                <a16:creationId xmlns:a16="http://schemas.microsoft.com/office/drawing/2014/main" id="{FA223EBA-D05A-C252-CA5C-3B3CA06249A2}"/>
              </a:ext>
            </a:extLst>
          </p:cNvPr>
          <p:cNvSpPr>
            <a:spLocks noGrp="1"/>
          </p:cNvSpPr>
          <p:nvPr>
            <p:ph type="title"/>
          </p:nvPr>
        </p:nvSpPr>
        <p:spPr>
          <a:xfrm>
            <a:off x="4208744" y="726510"/>
            <a:ext cx="7290149" cy="3770334"/>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7200" dirty="0" err="1">
                <a:solidFill>
                  <a:srgbClr val="FFFFFF"/>
                </a:solidFill>
                <a:latin typeface="+mn-lt"/>
                <a:ea typeface="+mj-ea"/>
                <a:cs typeface="+mj-cs"/>
              </a:rPr>
              <a:t>Unpaywall</a:t>
            </a:r>
            <a:endParaRPr lang="en-US" sz="7200" dirty="0">
              <a:solidFill>
                <a:srgbClr val="FFFFFF"/>
              </a:solidFill>
              <a:latin typeface="+mn-lt"/>
              <a:ea typeface="+mj-ea"/>
              <a:cs typeface="+mj-cs"/>
            </a:endParaRPr>
          </a:p>
        </p:txBody>
      </p:sp>
    </p:spTree>
    <p:extLst>
      <p:ext uri="{BB962C8B-B14F-4D97-AF65-F5344CB8AC3E}">
        <p14:creationId xmlns:p14="http://schemas.microsoft.com/office/powerpoint/2010/main" val="834922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7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8"/>
          <p:cNvSpPr>
            <a:spLocks/>
          </p:cNvSpPr>
          <p:nvPr/>
        </p:nvSpPr>
        <p:spPr bwMode="auto">
          <a:xfrm>
            <a:off x="928192" y="2313698"/>
            <a:ext cx="1828619" cy="512871"/>
          </a:xfrm>
          <a:custGeom>
            <a:avLst/>
            <a:gdLst>
              <a:gd name="T0" fmla="*/ 0 w 1096"/>
              <a:gd name="T1" fmla="*/ 0 h 315"/>
              <a:gd name="T2" fmla="*/ 1096 w 1096"/>
              <a:gd name="T3" fmla="*/ 0 h 315"/>
              <a:gd name="T4" fmla="*/ 548 w 1096"/>
              <a:gd name="T5" fmla="*/ 315 h 315"/>
              <a:gd name="T6" fmla="*/ 0 w 1096"/>
              <a:gd name="T7" fmla="*/ 0 h 315"/>
            </a:gdLst>
            <a:ahLst/>
            <a:cxnLst>
              <a:cxn ang="0">
                <a:pos x="T0" y="T1"/>
              </a:cxn>
              <a:cxn ang="0">
                <a:pos x="T2" y="T3"/>
              </a:cxn>
              <a:cxn ang="0">
                <a:pos x="T4" y="T5"/>
              </a:cxn>
              <a:cxn ang="0">
                <a:pos x="T6" y="T7"/>
              </a:cxn>
            </a:cxnLst>
            <a:rect l="0" t="0" r="r" b="b"/>
            <a:pathLst>
              <a:path w="1096" h="315">
                <a:moveTo>
                  <a:pt x="0" y="0"/>
                </a:moveTo>
                <a:lnTo>
                  <a:pt x="1096" y="0"/>
                </a:lnTo>
                <a:lnTo>
                  <a:pt x="548" y="315"/>
                </a:lnTo>
                <a:lnTo>
                  <a:pt x="0" y="0"/>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19"/>
          <p:cNvSpPr>
            <a:spLocks/>
          </p:cNvSpPr>
          <p:nvPr/>
        </p:nvSpPr>
        <p:spPr bwMode="auto">
          <a:xfrm>
            <a:off x="1228035" y="1640744"/>
            <a:ext cx="1228976" cy="4744386"/>
          </a:xfrm>
          <a:custGeom>
            <a:avLst/>
            <a:gdLst>
              <a:gd name="T0" fmla="*/ 281 w 562"/>
              <a:gd name="T1" fmla="*/ 0 h 2516"/>
              <a:gd name="T2" fmla="*/ 281 w 562"/>
              <a:gd name="T3" fmla="*/ 0 h 2516"/>
              <a:gd name="T4" fmla="*/ 562 w 562"/>
              <a:gd name="T5" fmla="*/ 281 h 2516"/>
              <a:gd name="T6" fmla="*/ 562 w 562"/>
              <a:gd name="T7" fmla="*/ 2477 h 2516"/>
              <a:gd name="T8" fmla="*/ 523 w 562"/>
              <a:gd name="T9" fmla="*/ 2516 h 2516"/>
              <a:gd name="T10" fmla="*/ 39 w 562"/>
              <a:gd name="T11" fmla="*/ 2516 h 2516"/>
              <a:gd name="T12" fmla="*/ 0 w 562"/>
              <a:gd name="T13" fmla="*/ 2477 h 2516"/>
              <a:gd name="T14" fmla="*/ 0 w 562"/>
              <a:gd name="T15" fmla="*/ 281 h 2516"/>
              <a:gd name="T16" fmla="*/ 281 w 562"/>
              <a:gd name="T17" fmla="*/ 0 h 2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2" h="2516">
                <a:moveTo>
                  <a:pt x="281" y="0"/>
                </a:moveTo>
                <a:cubicBezTo>
                  <a:pt x="281" y="0"/>
                  <a:pt x="281" y="0"/>
                  <a:pt x="281" y="0"/>
                </a:cubicBezTo>
                <a:cubicBezTo>
                  <a:pt x="437" y="0"/>
                  <a:pt x="562" y="126"/>
                  <a:pt x="562" y="281"/>
                </a:cubicBezTo>
                <a:cubicBezTo>
                  <a:pt x="562" y="2477"/>
                  <a:pt x="562" y="2477"/>
                  <a:pt x="562" y="2477"/>
                </a:cubicBezTo>
                <a:cubicBezTo>
                  <a:pt x="562" y="2498"/>
                  <a:pt x="545" y="2516"/>
                  <a:pt x="523" y="2516"/>
                </a:cubicBezTo>
                <a:cubicBezTo>
                  <a:pt x="39" y="2516"/>
                  <a:pt x="39" y="2516"/>
                  <a:pt x="39" y="2516"/>
                </a:cubicBezTo>
                <a:cubicBezTo>
                  <a:pt x="18" y="2516"/>
                  <a:pt x="0" y="2498"/>
                  <a:pt x="0" y="2477"/>
                </a:cubicBezTo>
                <a:cubicBezTo>
                  <a:pt x="0" y="281"/>
                  <a:pt x="0" y="281"/>
                  <a:pt x="0" y="281"/>
                </a:cubicBezTo>
                <a:cubicBezTo>
                  <a:pt x="0" y="126"/>
                  <a:pt x="126" y="0"/>
                  <a:pt x="281" y="0"/>
                </a:cubicBezTo>
                <a:close/>
              </a:path>
            </a:pathLst>
          </a:custGeom>
          <a:solidFill>
            <a:schemeClr val="accent1"/>
          </a:solidFill>
          <a:ln>
            <a:noFill/>
          </a:ln>
        </p:spPr>
        <p:txBody>
          <a:bodyPr vert="horz" wrap="square" lIns="91440" tIns="182880" rIns="91440" bIns="45720" numCol="1" anchor="t" anchorCtr="0" compatLnSpc="1">
            <a:prstTxWarp prst="textNoShape">
              <a:avLst/>
            </a:prstTxWarp>
          </a:bodyPr>
          <a:lstStyle/>
          <a:p>
            <a:pPr algn="ctr"/>
            <a:r>
              <a:rPr lang="en-US" sz="4000" b="1" dirty="0">
                <a:solidFill>
                  <a:srgbClr val="FFFFFF"/>
                </a:solidFill>
                <a:ea typeface="Lato Black" panose="020F0502020204030203" pitchFamily="34" charset="0"/>
                <a:cs typeface="Lato Black" panose="020F0502020204030203" pitchFamily="34" charset="0"/>
              </a:rPr>
              <a:t>01</a:t>
            </a:r>
          </a:p>
        </p:txBody>
      </p:sp>
      <p:grpSp>
        <p:nvGrpSpPr>
          <p:cNvPr id="18" name="Group 17"/>
          <p:cNvGrpSpPr/>
          <p:nvPr/>
        </p:nvGrpSpPr>
        <p:grpSpPr>
          <a:xfrm>
            <a:off x="928192" y="2313699"/>
            <a:ext cx="1828622" cy="3398477"/>
            <a:chOff x="907083" y="2889896"/>
            <a:chExt cx="1828622" cy="3398477"/>
          </a:xfrm>
        </p:grpSpPr>
        <p:sp>
          <p:nvSpPr>
            <p:cNvPr id="13" name="Freeform 9"/>
            <p:cNvSpPr>
              <a:spLocks/>
            </p:cNvSpPr>
            <p:nvPr/>
          </p:nvSpPr>
          <p:spPr bwMode="auto">
            <a:xfrm flipH="1">
              <a:off x="907083" y="2889896"/>
              <a:ext cx="1828619" cy="3398477"/>
            </a:xfrm>
            <a:custGeom>
              <a:avLst/>
              <a:gdLst>
                <a:gd name="T0" fmla="*/ 1664 w 1664"/>
                <a:gd name="T1" fmla="*/ 4216 h 4216"/>
                <a:gd name="T2" fmla="*/ 0 w 1664"/>
                <a:gd name="T3" fmla="*/ 4216 h 4216"/>
                <a:gd name="T4" fmla="*/ 0 w 1664"/>
                <a:gd name="T5" fmla="*/ 956 h 4216"/>
                <a:gd name="T6" fmla="*/ 1664 w 1664"/>
                <a:gd name="T7" fmla="*/ 0 h 4216"/>
                <a:gd name="T8" fmla="*/ 1664 w 1664"/>
                <a:gd name="T9" fmla="*/ 4216 h 4216"/>
              </a:gdLst>
              <a:ahLst/>
              <a:cxnLst>
                <a:cxn ang="0">
                  <a:pos x="T0" y="T1"/>
                </a:cxn>
                <a:cxn ang="0">
                  <a:pos x="T2" y="T3"/>
                </a:cxn>
                <a:cxn ang="0">
                  <a:pos x="T4" y="T5"/>
                </a:cxn>
                <a:cxn ang="0">
                  <a:pos x="T6" y="T7"/>
                </a:cxn>
                <a:cxn ang="0">
                  <a:pos x="T8" y="T9"/>
                </a:cxn>
              </a:cxnLst>
              <a:rect l="0" t="0" r="r" b="b"/>
              <a:pathLst>
                <a:path w="1664" h="4216">
                  <a:moveTo>
                    <a:pt x="1664" y="4216"/>
                  </a:moveTo>
                  <a:lnTo>
                    <a:pt x="0" y="4216"/>
                  </a:lnTo>
                  <a:lnTo>
                    <a:pt x="0" y="956"/>
                  </a:lnTo>
                  <a:lnTo>
                    <a:pt x="1664" y="0"/>
                  </a:lnTo>
                  <a:lnTo>
                    <a:pt x="1664" y="4216"/>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 name="Freeform 9"/>
            <p:cNvSpPr>
              <a:spLocks/>
            </p:cNvSpPr>
            <p:nvPr/>
          </p:nvSpPr>
          <p:spPr bwMode="auto">
            <a:xfrm>
              <a:off x="907086" y="2889896"/>
              <a:ext cx="1828619" cy="3398477"/>
            </a:xfrm>
            <a:custGeom>
              <a:avLst/>
              <a:gdLst>
                <a:gd name="T0" fmla="*/ 1664 w 1664"/>
                <a:gd name="T1" fmla="*/ 4216 h 4216"/>
                <a:gd name="T2" fmla="*/ 0 w 1664"/>
                <a:gd name="T3" fmla="*/ 4216 h 4216"/>
                <a:gd name="T4" fmla="*/ 0 w 1664"/>
                <a:gd name="T5" fmla="*/ 956 h 4216"/>
                <a:gd name="T6" fmla="*/ 1664 w 1664"/>
                <a:gd name="T7" fmla="*/ 0 h 4216"/>
                <a:gd name="T8" fmla="*/ 1664 w 1664"/>
                <a:gd name="T9" fmla="*/ 4216 h 4216"/>
              </a:gdLst>
              <a:ahLst/>
              <a:cxnLst>
                <a:cxn ang="0">
                  <a:pos x="T0" y="T1"/>
                </a:cxn>
                <a:cxn ang="0">
                  <a:pos x="T2" y="T3"/>
                </a:cxn>
                <a:cxn ang="0">
                  <a:pos x="T4" y="T5"/>
                </a:cxn>
                <a:cxn ang="0">
                  <a:pos x="T6" y="T7"/>
                </a:cxn>
                <a:cxn ang="0">
                  <a:pos x="T8" y="T9"/>
                </a:cxn>
              </a:cxnLst>
              <a:rect l="0" t="0" r="r" b="b"/>
              <a:pathLst>
                <a:path w="1664" h="4216">
                  <a:moveTo>
                    <a:pt x="1664" y="4216"/>
                  </a:moveTo>
                  <a:lnTo>
                    <a:pt x="0" y="4216"/>
                  </a:lnTo>
                  <a:lnTo>
                    <a:pt x="0" y="956"/>
                  </a:lnTo>
                  <a:lnTo>
                    <a:pt x="1664" y="0"/>
                  </a:lnTo>
                  <a:lnTo>
                    <a:pt x="1664" y="4216"/>
                  </a:lnTo>
                  <a:close/>
                </a:path>
              </a:pathLst>
            </a:custGeom>
            <a:solidFill>
              <a:schemeClr val="accent1">
                <a:lumMod val="60000"/>
                <a:lumOff val="40000"/>
              </a:schemeClr>
            </a:solidFill>
            <a:ln>
              <a:noFill/>
            </a:ln>
          </p:spPr>
          <p:txBody>
            <a:bodyPr vert="horz" wrap="square" lIns="91440" tIns="45720" rIns="91440" bIns="45720" numCol="1" anchor="ctr" anchorCtr="0" compatLnSpc="1">
              <a:prstTxWarp prst="textNoShape">
                <a:avLst/>
              </a:prstTxWarp>
            </a:bodyPr>
            <a:lstStyle/>
            <a:p>
              <a:pPr algn="ctr">
                <a:lnSpc>
                  <a:spcPct val="90000"/>
                </a:lnSpc>
              </a:pPr>
              <a:r>
                <a:rPr lang="en-GB" sz="1400" dirty="0">
                  <a:solidFill>
                    <a:srgbClr val="FFFFFF"/>
                  </a:solidFill>
                  <a:ea typeface="Lato Medium" panose="020F0502020204030203" pitchFamily="34" charset="0"/>
                  <a:cs typeface="Lato Medium" panose="020F0502020204030203" pitchFamily="34" charset="0"/>
                </a:rPr>
                <a:t>Proven organisational solutions and COBISS software support for the automation of library functions with </a:t>
              </a:r>
              <a:r>
                <a:rPr lang="en-GB" sz="1400" b="1" dirty="0">
                  <a:ea typeface="Lato Medium" panose="020F0502020204030203" pitchFamily="34" charset="0"/>
                  <a:cs typeface="Lato Medium" panose="020F0502020204030203" pitchFamily="34" charset="0"/>
                </a:rPr>
                <a:t>shared cataloguing </a:t>
              </a:r>
              <a:r>
                <a:rPr lang="en-GB" sz="1400" dirty="0">
                  <a:solidFill>
                    <a:srgbClr val="FFFFFF"/>
                  </a:solidFill>
                  <a:ea typeface="Lato Medium" panose="020F0502020204030203" pitchFamily="34" charset="0"/>
                  <a:cs typeface="Lato Medium" panose="020F0502020204030203" pitchFamily="34" charset="0"/>
                </a:rPr>
                <a:t>within the COBISS</a:t>
              </a:r>
              <a:r>
                <a:rPr lang="sl-SI" sz="1400" dirty="0">
                  <a:solidFill>
                    <a:srgbClr val="FFFFFF"/>
                  </a:solidFill>
                  <a:ea typeface="Lato Medium" panose="020F0502020204030203" pitchFamily="34" charset="0"/>
                  <a:cs typeface="Lato Medium" panose="020F0502020204030203" pitchFamily="34" charset="0"/>
                </a:rPr>
                <a:t>.</a:t>
              </a:r>
              <a:r>
                <a:rPr lang="en-GB" sz="1400" dirty="0">
                  <a:solidFill>
                    <a:srgbClr val="FFFFFF"/>
                  </a:solidFill>
                  <a:ea typeface="Lato Medium" panose="020F0502020204030203" pitchFamily="34" charset="0"/>
                  <a:cs typeface="Lato Medium" panose="020F0502020204030203" pitchFamily="34" charset="0"/>
                </a:rPr>
                <a:t>net network, and access to the global  </a:t>
              </a:r>
              <a:r>
                <a:rPr lang="en-GB" sz="1400" dirty="0" err="1">
                  <a:solidFill>
                    <a:srgbClr val="FFFFFF"/>
                  </a:solidFill>
                  <a:ea typeface="Lato Medium" panose="020F0502020204030203" pitchFamily="34" charset="0"/>
                  <a:cs typeface="Lato Medium" panose="020F0502020204030203" pitchFamily="34" charset="0"/>
                </a:rPr>
                <a:t>WorldCat</a:t>
              </a:r>
              <a:r>
                <a:rPr lang="en-GB" sz="1400" dirty="0">
                  <a:solidFill>
                    <a:srgbClr val="FFFFFF"/>
                  </a:solidFill>
                  <a:ea typeface="Lato Medium" panose="020F0502020204030203" pitchFamily="34" charset="0"/>
                  <a:cs typeface="Lato Medium" panose="020F0502020204030203" pitchFamily="34" charset="0"/>
                </a:rPr>
                <a:t> catalogue (OCLC)</a:t>
              </a:r>
              <a:r>
                <a:rPr lang="sl-SI" sz="1400" dirty="0">
                  <a:solidFill>
                    <a:srgbClr val="FFFFFF"/>
                  </a:solidFill>
                  <a:ea typeface="Lato Medium" panose="020F0502020204030203" pitchFamily="34" charset="0"/>
                  <a:cs typeface="Lato Medium" panose="020F0502020204030203" pitchFamily="34" charset="0"/>
                </a:rPr>
                <a:t>.</a:t>
              </a:r>
              <a:endParaRPr lang="en-GB" sz="1400" dirty="0">
                <a:solidFill>
                  <a:srgbClr val="FFFFFF"/>
                </a:solidFill>
                <a:ea typeface="Lato Medium" panose="020F0502020204030203" pitchFamily="34" charset="0"/>
                <a:cs typeface="Lato Medium" panose="020F0502020204030203" pitchFamily="34" charset="0"/>
              </a:endParaRPr>
            </a:p>
          </p:txBody>
        </p:sp>
      </p:grpSp>
      <p:sp>
        <p:nvSpPr>
          <p:cNvPr id="25" name="Freeform 18"/>
          <p:cNvSpPr>
            <a:spLocks/>
          </p:cNvSpPr>
          <p:nvPr/>
        </p:nvSpPr>
        <p:spPr bwMode="auto">
          <a:xfrm>
            <a:off x="3077438" y="2042002"/>
            <a:ext cx="1828619" cy="512871"/>
          </a:xfrm>
          <a:custGeom>
            <a:avLst/>
            <a:gdLst>
              <a:gd name="T0" fmla="*/ 0 w 1096"/>
              <a:gd name="T1" fmla="*/ 0 h 315"/>
              <a:gd name="T2" fmla="*/ 1096 w 1096"/>
              <a:gd name="T3" fmla="*/ 0 h 315"/>
              <a:gd name="T4" fmla="*/ 548 w 1096"/>
              <a:gd name="T5" fmla="*/ 315 h 315"/>
              <a:gd name="T6" fmla="*/ 0 w 1096"/>
              <a:gd name="T7" fmla="*/ 0 h 315"/>
            </a:gdLst>
            <a:ahLst/>
            <a:cxnLst>
              <a:cxn ang="0">
                <a:pos x="T0" y="T1"/>
              </a:cxn>
              <a:cxn ang="0">
                <a:pos x="T2" y="T3"/>
              </a:cxn>
              <a:cxn ang="0">
                <a:pos x="T4" y="T5"/>
              </a:cxn>
              <a:cxn ang="0">
                <a:pos x="T6" y="T7"/>
              </a:cxn>
            </a:cxnLst>
            <a:rect l="0" t="0" r="r" b="b"/>
            <a:pathLst>
              <a:path w="1096" h="315">
                <a:moveTo>
                  <a:pt x="0" y="0"/>
                </a:moveTo>
                <a:lnTo>
                  <a:pt x="1096" y="0"/>
                </a:lnTo>
                <a:lnTo>
                  <a:pt x="548" y="315"/>
                </a:lnTo>
                <a:lnTo>
                  <a:pt x="0" y="0"/>
                </a:ln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6" name="Freeform 19"/>
          <p:cNvSpPr>
            <a:spLocks/>
          </p:cNvSpPr>
          <p:nvPr/>
        </p:nvSpPr>
        <p:spPr bwMode="auto">
          <a:xfrm>
            <a:off x="3377281" y="1369048"/>
            <a:ext cx="1228976" cy="5016082"/>
          </a:xfrm>
          <a:custGeom>
            <a:avLst/>
            <a:gdLst>
              <a:gd name="T0" fmla="*/ 281 w 562"/>
              <a:gd name="T1" fmla="*/ 0 h 2516"/>
              <a:gd name="T2" fmla="*/ 281 w 562"/>
              <a:gd name="T3" fmla="*/ 0 h 2516"/>
              <a:gd name="T4" fmla="*/ 562 w 562"/>
              <a:gd name="T5" fmla="*/ 281 h 2516"/>
              <a:gd name="T6" fmla="*/ 562 w 562"/>
              <a:gd name="T7" fmla="*/ 2477 h 2516"/>
              <a:gd name="T8" fmla="*/ 523 w 562"/>
              <a:gd name="T9" fmla="*/ 2516 h 2516"/>
              <a:gd name="T10" fmla="*/ 39 w 562"/>
              <a:gd name="T11" fmla="*/ 2516 h 2516"/>
              <a:gd name="T12" fmla="*/ 0 w 562"/>
              <a:gd name="T13" fmla="*/ 2477 h 2516"/>
              <a:gd name="T14" fmla="*/ 0 w 562"/>
              <a:gd name="T15" fmla="*/ 281 h 2516"/>
              <a:gd name="T16" fmla="*/ 281 w 562"/>
              <a:gd name="T17" fmla="*/ 0 h 2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2" h="2516">
                <a:moveTo>
                  <a:pt x="281" y="0"/>
                </a:moveTo>
                <a:cubicBezTo>
                  <a:pt x="281" y="0"/>
                  <a:pt x="281" y="0"/>
                  <a:pt x="281" y="0"/>
                </a:cubicBezTo>
                <a:cubicBezTo>
                  <a:pt x="437" y="0"/>
                  <a:pt x="562" y="126"/>
                  <a:pt x="562" y="281"/>
                </a:cubicBezTo>
                <a:cubicBezTo>
                  <a:pt x="562" y="2477"/>
                  <a:pt x="562" y="2477"/>
                  <a:pt x="562" y="2477"/>
                </a:cubicBezTo>
                <a:cubicBezTo>
                  <a:pt x="562" y="2498"/>
                  <a:pt x="545" y="2516"/>
                  <a:pt x="523" y="2516"/>
                </a:cubicBezTo>
                <a:cubicBezTo>
                  <a:pt x="39" y="2516"/>
                  <a:pt x="39" y="2516"/>
                  <a:pt x="39" y="2516"/>
                </a:cubicBezTo>
                <a:cubicBezTo>
                  <a:pt x="18" y="2516"/>
                  <a:pt x="0" y="2498"/>
                  <a:pt x="0" y="2477"/>
                </a:cubicBezTo>
                <a:cubicBezTo>
                  <a:pt x="0" y="281"/>
                  <a:pt x="0" y="281"/>
                  <a:pt x="0" y="281"/>
                </a:cubicBezTo>
                <a:cubicBezTo>
                  <a:pt x="0" y="126"/>
                  <a:pt x="126" y="0"/>
                  <a:pt x="281" y="0"/>
                </a:cubicBezTo>
                <a:close/>
              </a:path>
            </a:pathLst>
          </a:custGeom>
          <a:solidFill>
            <a:schemeClr val="accent2"/>
          </a:solidFill>
          <a:ln>
            <a:noFill/>
          </a:ln>
        </p:spPr>
        <p:txBody>
          <a:bodyPr vert="horz" wrap="square" lIns="91440" tIns="182880" rIns="91440" bIns="45720" numCol="1" anchor="t" anchorCtr="0" compatLnSpc="1">
            <a:prstTxWarp prst="textNoShape">
              <a:avLst/>
            </a:prstTxWarp>
          </a:bodyPr>
          <a:lstStyle/>
          <a:p>
            <a:pPr algn="ctr"/>
            <a:r>
              <a:rPr lang="en-US" sz="4000" b="1" dirty="0">
                <a:solidFill>
                  <a:srgbClr val="FFFFFF"/>
                </a:solidFill>
                <a:ea typeface="Lato Black" panose="020F0502020204030203" pitchFamily="34" charset="0"/>
                <a:cs typeface="Lato Black" panose="020F0502020204030203" pitchFamily="34" charset="0"/>
              </a:rPr>
              <a:t>02</a:t>
            </a:r>
          </a:p>
        </p:txBody>
      </p:sp>
      <p:grpSp>
        <p:nvGrpSpPr>
          <p:cNvPr id="19" name="Group 18"/>
          <p:cNvGrpSpPr/>
          <p:nvPr/>
        </p:nvGrpSpPr>
        <p:grpSpPr>
          <a:xfrm>
            <a:off x="3077438" y="2042003"/>
            <a:ext cx="1828622" cy="3398477"/>
            <a:chOff x="3056329" y="2618200"/>
            <a:chExt cx="1828622" cy="3398477"/>
          </a:xfrm>
        </p:grpSpPr>
        <p:sp>
          <p:nvSpPr>
            <p:cNvPr id="27" name="Freeform 9"/>
            <p:cNvSpPr>
              <a:spLocks/>
            </p:cNvSpPr>
            <p:nvPr/>
          </p:nvSpPr>
          <p:spPr bwMode="auto">
            <a:xfrm flipH="1">
              <a:off x="3056329" y="2618200"/>
              <a:ext cx="1828619" cy="3398477"/>
            </a:xfrm>
            <a:custGeom>
              <a:avLst/>
              <a:gdLst>
                <a:gd name="T0" fmla="*/ 1664 w 1664"/>
                <a:gd name="T1" fmla="*/ 4216 h 4216"/>
                <a:gd name="T2" fmla="*/ 0 w 1664"/>
                <a:gd name="T3" fmla="*/ 4216 h 4216"/>
                <a:gd name="T4" fmla="*/ 0 w 1664"/>
                <a:gd name="T5" fmla="*/ 956 h 4216"/>
                <a:gd name="T6" fmla="*/ 1664 w 1664"/>
                <a:gd name="T7" fmla="*/ 0 h 4216"/>
                <a:gd name="T8" fmla="*/ 1664 w 1664"/>
                <a:gd name="T9" fmla="*/ 4216 h 4216"/>
              </a:gdLst>
              <a:ahLst/>
              <a:cxnLst>
                <a:cxn ang="0">
                  <a:pos x="T0" y="T1"/>
                </a:cxn>
                <a:cxn ang="0">
                  <a:pos x="T2" y="T3"/>
                </a:cxn>
                <a:cxn ang="0">
                  <a:pos x="T4" y="T5"/>
                </a:cxn>
                <a:cxn ang="0">
                  <a:pos x="T6" y="T7"/>
                </a:cxn>
                <a:cxn ang="0">
                  <a:pos x="T8" y="T9"/>
                </a:cxn>
              </a:cxnLst>
              <a:rect l="0" t="0" r="r" b="b"/>
              <a:pathLst>
                <a:path w="1664" h="4216">
                  <a:moveTo>
                    <a:pt x="1664" y="4216"/>
                  </a:moveTo>
                  <a:lnTo>
                    <a:pt x="0" y="4216"/>
                  </a:lnTo>
                  <a:lnTo>
                    <a:pt x="0" y="956"/>
                  </a:lnTo>
                  <a:lnTo>
                    <a:pt x="1664" y="0"/>
                  </a:lnTo>
                  <a:lnTo>
                    <a:pt x="1664" y="4216"/>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Freeform 9"/>
            <p:cNvSpPr>
              <a:spLocks/>
            </p:cNvSpPr>
            <p:nvPr/>
          </p:nvSpPr>
          <p:spPr bwMode="auto">
            <a:xfrm>
              <a:off x="3056332" y="2618200"/>
              <a:ext cx="1828619" cy="3398477"/>
            </a:xfrm>
            <a:custGeom>
              <a:avLst/>
              <a:gdLst>
                <a:gd name="T0" fmla="*/ 1664 w 1664"/>
                <a:gd name="T1" fmla="*/ 4216 h 4216"/>
                <a:gd name="T2" fmla="*/ 0 w 1664"/>
                <a:gd name="T3" fmla="*/ 4216 h 4216"/>
                <a:gd name="T4" fmla="*/ 0 w 1664"/>
                <a:gd name="T5" fmla="*/ 956 h 4216"/>
                <a:gd name="T6" fmla="*/ 1664 w 1664"/>
                <a:gd name="T7" fmla="*/ 0 h 4216"/>
                <a:gd name="T8" fmla="*/ 1664 w 1664"/>
                <a:gd name="T9" fmla="*/ 4216 h 4216"/>
              </a:gdLst>
              <a:ahLst/>
              <a:cxnLst>
                <a:cxn ang="0">
                  <a:pos x="T0" y="T1"/>
                </a:cxn>
                <a:cxn ang="0">
                  <a:pos x="T2" y="T3"/>
                </a:cxn>
                <a:cxn ang="0">
                  <a:pos x="T4" y="T5"/>
                </a:cxn>
                <a:cxn ang="0">
                  <a:pos x="T6" y="T7"/>
                </a:cxn>
                <a:cxn ang="0">
                  <a:pos x="T8" y="T9"/>
                </a:cxn>
              </a:cxnLst>
              <a:rect l="0" t="0" r="r" b="b"/>
              <a:pathLst>
                <a:path w="1664" h="4216">
                  <a:moveTo>
                    <a:pt x="1664" y="4216"/>
                  </a:moveTo>
                  <a:lnTo>
                    <a:pt x="0" y="4216"/>
                  </a:lnTo>
                  <a:lnTo>
                    <a:pt x="0" y="956"/>
                  </a:lnTo>
                  <a:lnTo>
                    <a:pt x="1664" y="0"/>
                  </a:lnTo>
                  <a:lnTo>
                    <a:pt x="1664" y="4216"/>
                  </a:lnTo>
                  <a:close/>
                </a:path>
              </a:pathLst>
            </a:custGeom>
            <a:solidFill>
              <a:schemeClr val="accent2">
                <a:lumMod val="60000"/>
                <a:lumOff val="40000"/>
              </a:schemeClr>
            </a:solidFill>
            <a:ln>
              <a:noFill/>
            </a:ln>
          </p:spPr>
          <p:txBody>
            <a:bodyPr vert="horz" wrap="square" lIns="91440" tIns="45720" rIns="91440" bIns="45720" numCol="1" anchor="ctr" anchorCtr="0" compatLnSpc="1">
              <a:prstTxWarp prst="textNoShape">
                <a:avLst/>
              </a:prstTxWarp>
            </a:bodyPr>
            <a:lstStyle/>
            <a:p>
              <a:pPr algn="ctr">
                <a:lnSpc>
                  <a:spcPct val="90000"/>
                </a:lnSpc>
              </a:pPr>
              <a:r>
                <a:rPr lang="en-GB" sz="1400" dirty="0">
                  <a:solidFill>
                    <a:srgbClr val="FFFFFF"/>
                  </a:solidFill>
                  <a:ea typeface="Lato Medium" panose="020F0502020204030203" pitchFamily="34" charset="0"/>
                  <a:cs typeface="Lato Medium" panose="020F0502020204030203" pitchFamily="34" charset="0"/>
                </a:rPr>
                <a:t>Proven methodology and software to manage </a:t>
              </a:r>
              <a:r>
                <a:rPr lang="en-GB" sz="1400" b="1" dirty="0">
                  <a:ea typeface="Lato Medium" panose="020F0502020204030203" pitchFamily="34" charset="0"/>
                  <a:cs typeface="Lato Medium" panose="020F0502020204030203" pitchFamily="34" charset="0"/>
                </a:rPr>
                <a:t>researchers</a:t>
              </a:r>
              <a:r>
                <a:rPr lang="sl-SI" sz="1400" b="1" dirty="0">
                  <a:ea typeface="Lato Medium" panose="020F0502020204030203" pitchFamily="34" charset="0"/>
                  <a:cs typeface="Lato Medium" panose="020F0502020204030203" pitchFamily="34" charset="0"/>
                </a:rPr>
                <a:t>‘</a:t>
              </a:r>
              <a:r>
                <a:rPr lang="en-GB" sz="1400" b="1" dirty="0">
                  <a:ea typeface="Lato Medium" panose="020F0502020204030203" pitchFamily="34" charset="0"/>
                  <a:cs typeface="Lato Medium" panose="020F0502020204030203" pitchFamily="34" charset="0"/>
                </a:rPr>
                <a:t> bibliographies </a:t>
              </a:r>
              <a:r>
                <a:rPr lang="en-GB" sz="1400" dirty="0">
                  <a:solidFill>
                    <a:srgbClr val="FFFFFF"/>
                  </a:solidFill>
                  <a:ea typeface="Lato Medium" panose="020F0502020204030203" pitchFamily="34" charset="0"/>
                  <a:cs typeface="Lato Medium" panose="020F0502020204030203" pitchFamily="34" charset="0"/>
                </a:rPr>
                <a:t>within the COBISS system, applications for setting up a national current research information system (E-CRIS), and evaluation of research results</a:t>
              </a:r>
              <a:r>
                <a:rPr lang="sl-SI" sz="1400" dirty="0">
                  <a:solidFill>
                    <a:srgbClr val="FFFFFF"/>
                  </a:solidFill>
                  <a:ea typeface="Lato Medium" panose="020F0502020204030203" pitchFamily="34" charset="0"/>
                  <a:cs typeface="Lato Medium" panose="020F0502020204030203" pitchFamily="34" charset="0"/>
                </a:rPr>
                <a:t>.</a:t>
              </a:r>
              <a:endParaRPr lang="en-GB" sz="1400" dirty="0">
                <a:solidFill>
                  <a:srgbClr val="FFFFFF"/>
                </a:solidFill>
                <a:ea typeface="Lato Medium" panose="020F0502020204030203" pitchFamily="34" charset="0"/>
                <a:cs typeface="Lato Medium" panose="020F0502020204030203" pitchFamily="34" charset="0"/>
              </a:endParaRPr>
            </a:p>
          </p:txBody>
        </p:sp>
      </p:grpSp>
      <p:sp>
        <p:nvSpPr>
          <p:cNvPr id="35" name="Freeform 18"/>
          <p:cNvSpPr>
            <a:spLocks/>
          </p:cNvSpPr>
          <p:nvPr/>
        </p:nvSpPr>
        <p:spPr bwMode="auto">
          <a:xfrm>
            <a:off x="5226684" y="1770305"/>
            <a:ext cx="1828619" cy="512871"/>
          </a:xfrm>
          <a:custGeom>
            <a:avLst/>
            <a:gdLst>
              <a:gd name="T0" fmla="*/ 0 w 1096"/>
              <a:gd name="T1" fmla="*/ 0 h 315"/>
              <a:gd name="T2" fmla="*/ 1096 w 1096"/>
              <a:gd name="T3" fmla="*/ 0 h 315"/>
              <a:gd name="T4" fmla="*/ 548 w 1096"/>
              <a:gd name="T5" fmla="*/ 315 h 315"/>
              <a:gd name="T6" fmla="*/ 0 w 1096"/>
              <a:gd name="T7" fmla="*/ 0 h 315"/>
            </a:gdLst>
            <a:ahLst/>
            <a:cxnLst>
              <a:cxn ang="0">
                <a:pos x="T0" y="T1"/>
              </a:cxn>
              <a:cxn ang="0">
                <a:pos x="T2" y="T3"/>
              </a:cxn>
              <a:cxn ang="0">
                <a:pos x="T4" y="T5"/>
              </a:cxn>
              <a:cxn ang="0">
                <a:pos x="T6" y="T7"/>
              </a:cxn>
            </a:cxnLst>
            <a:rect l="0" t="0" r="r" b="b"/>
            <a:pathLst>
              <a:path w="1096" h="315">
                <a:moveTo>
                  <a:pt x="0" y="0"/>
                </a:moveTo>
                <a:lnTo>
                  <a:pt x="1096" y="0"/>
                </a:lnTo>
                <a:lnTo>
                  <a:pt x="548" y="315"/>
                </a:lnTo>
                <a:lnTo>
                  <a:pt x="0" y="0"/>
                </a:ln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6" name="Freeform 19"/>
          <p:cNvSpPr>
            <a:spLocks/>
          </p:cNvSpPr>
          <p:nvPr/>
        </p:nvSpPr>
        <p:spPr bwMode="auto">
          <a:xfrm>
            <a:off x="5526527" y="1097350"/>
            <a:ext cx="1228976" cy="5287779"/>
          </a:xfrm>
          <a:custGeom>
            <a:avLst/>
            <a:gdLst>
              <a:gd name="T0" fmla="*/ 281 w 562"/>
              <a:gd name="T1" fmla="*/ 0 h 2516"/>
              <a:gd name="T2" fmla="*/ 281 w 562"/>
              <a:gd name="T3" fmla="*/ 0 h 2516"/>
              <a:gd name="T4" fmla="*/ 562 w 562"/>
              <a:gd name="T5" fmla="*/ 281 h 2516"/>
              <a:gd name="T6" fmla="*/ 562 w 562"/>
              <a:gd name="T7" fmla="*/ 2477 h 2516"/>
              <a:gd name="T8" fmla="*/ 523 w 562"/>
              <a:gd name="T9" fmla="*/ 2516 h 2516"/>
              <a:gd name="T10" fmla="*/ 39 w 562"/>
              <a:gd name="T11" fmla="*/ 2516 h 2516"/>
              <a:gd name="T12" fmla="*/ 0 w 562"/>
              <a:gd name="T13" fmla="*/ 2477 h 2516"/>
              <a:gd name="T14" fmla="*/ 0 w 562"/>
              <a:gd name="T15" fmla="*/ 281 h 2516"/>
              <a:gd name="T16" fmla="*/ 281 w 562"/>
              <a:gd name="T17" fmla="*/ 0 h 2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2" h="2516">
                <a:moveTo>
                  <a:pt x="281" y="0"/>
                </a:moveTo>
                <a:cubicBezTo>
                  <a:pt x="281" y="0"/>
                  <a:pt x="281" y="0"/>
                  <a:pt x="281" y="0"/>
                </a:cubicBezTo>
                <a:cubicBezTo>
                  <a:pt x="437" y="0"/>
                  <a:pt x="562" y="126"/>
                  <a:pt x="562" y="281"/>
                </a:cubicBezTo>
                <a:cubicBezTo>
                  <a:pt x="562" y="2477"/>
                  <a:pt x="562" y="2477"/>
                  <a:pt x="562" y="2477"/>
                </a:cubicBezTo>
                <a:cubicBezTo>
                  <a:pt x="562" y="2498"/>
                  <a:pt x="545" y="2516"/>
                  <a:pt x="523" y="2516"/>
                </a:cubicBezTo>
                <a:cubicBezTo>
                  <a:pt x="39" y="2516"/>
                  <a:pt x="39" y="2516"/>
                  <a:pt x="39" y="2516"/>
                </a:cubicBezTo>
                <a:cubicBezTo>
                  <a:pt x="18" y="2516"/>
                  <a:pt x="0" y="2498"/>
                  <a:pt x="0" y="2477"/>
                </a:cubicBezTo>
                <a:cubicBezTo>
                  <a:pt x="0" y="281"/>
                  <a:pt x="0" y="281"/>
                  <a:pt x="0" y="281"/>
                </a:cubicBezTo>
                <a:cubicBezTo>
                  <a:pt x="0" y="126"/>
                  <a:pt x="126" y="0"/>
                  <a:pt x="281" y="0"/>
                </a:cubicBezTo>
                <a:close/>
              </a:path>
            </a:pathLst>
          </a:custGeom>
          <a:solidFill>
            <a:schemeClr val="accent3"/>
          </a:solidFill>
          <a:ln>
            <a:noFill/>
          </a:ln>
        </p:spPr>
        <p:txBody>
          <a:bodyPr vert="horz" wrap="square" lIns="91440" tIns="182880" rIns="91440" bIns="45720" numCol="1" anchor="t" anchorCtr="0" compatLnSpc="1">
            <a:prstTxWarp prst="textNoShape">
              <a:avLst/>
            </a:prstTxWarp>
          </a:bodyPr>
          <a:lstStyle/>
          <a:p>
            <a:pPr algn="ctr"/>
            <a:r>
              <a:rPr lang="en-US" sz="4000" b="1" dirty="0">
                <a:solidFill>
                  <a:srgbClr val="FFFFFF"/>
                </a:solidFill>
                <a:latin typeface="Lato Black" panose="020F0502020204030203" pitchFamily="34" charset="0"/>
                <a:ea typeface="Lato Black" panose="020F0502020204030203" pitchFamily="34" charset="0"/>
                <a:cs typeface="Lato Black" panose="020F0502020204030203" pitchFamily="34" charset="0"/>
              </a:rPr>
              <a:t>03</a:t>
            </a:r>
          </a:p>
        </p:txBody>
      </p:sp>
      <p:grpSp>
        <p:nvGrpSpPr>
          <p:cNvPr id="20" name="Group 19"/>
          <p:cNvGrpSpPr/>
          <p:nvPr/>
        </p:nvGrpSpPr>
        <p:grpSpPr>
          <a:xfrm>
            <a:off x="5226684" y="1770306"/>
            <a:ext cx="1828622" cy="3398477"/>
            <a:chOff x="5205575" y="2346503"/>
            <a:chExt cx="1828622" cy="3398477"/>
          </a:xfrm>
        </p:grpSpPr>
        <p:sp>
          <p:nvSpPr>
            <p:cNvPr id="37" name="Freeform 9"/>
            <p:cNvSpPr>
              <a:spLocks/>
            </p:cNvSpPr>
            <p:nvPr/>
          </p:nvSpPr>
          <p:spPr bwMode="auto">
            <a:xfrm flipH="1">
              <a:off x="5205575" y="2346503"/>
              <a:ext cx="1828619" cy="3398477"/>
            </a:xfrm>
            <a:custGeom>
              <a:avLst/>
              <a:gdLst>
                <a:gd name="T0" fmla="*/ 1664 w 1664"/>
                <a:gd name="T1" fmla="*/ 4216 h 4216"/>
                <a:gd name="T2" fmla="*/ 0 w 1664"/>
                <a:gd name="T3" fmla="*/ 4216 h 4216"/>
                <a:gd name="T4" fmla="*/ 0 w 1664"/>
                <a:gd name="T5" fmla="*/ 956 h 4216"/>
                <a:gd name="T6" fmla="*/ 1664 w 1664"/>
                <a:gd name="T7" fmla="*/ 0 h 4216"/>
                <a:gd name="T8" fmla="*/ 1664 w 1664"/>
                <a:gd name="T9" fmla="*/ 4216 h 4216"/>
              </a:gdLst>
              <a:ahLst/>
              <a:cxnLst>
                <a:cxn ang="0">
                  <a:pos x="T0" y="T1"/>
                </a:cxn>
                <a:cxn ang="0">
                  <a:pos x="T2" y="T3"/>
                </a:cxn>
                <a:cxn ang="0">
                  <a:pos x="T4" y="T5"/>
                </a:cxn>
                <a:cxn ang="0">
                  <a:pos x="T6" y="T7"/>
                </a:cxn>
                <a:cxn ang="0">
                  <a:pos x="T8" y="T9"/>
                </a:cxn>
              </a:cxnLst>
              <a:rect l="0" t="0" r="r" b="b"/>
              <a:pathLst>
                <a:path w="1664" h="4216">
                  <a:moveTo>
                    <a:pt x="1664" y="4216"/>
                  </a:moveTo>
                  <a:lnTo>
                    <a:pt x="0" y="4216"/>
                  </a:lnTo>
                  <a:lnTo>
                    <a:pt x="0" y="956"/>
                  </a:lnTo>
                  <a:lnTo>
                    <a:pt x="1664" y="0"/>
                  </a:lnTo>
                  <a:lnTo>
                    <a:pt x="1664" y="4216"/>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8" name="Freeform 9"/>
            <p:cNvSpPr>
              <a:spLocks/>
            </p:cNvSpPr>
            <p:nvPr/>
          </p:nvSpPr>
          <p:spPr bwMode="auto">
            <a:xfrm>
              <a:off x="5205578" y="2346503"/>
              <a:ext cx="1828619" cy="3398477"/>
            </a:xfrm>
            <a:custGeom>
              <a:avLst/>
              <a:gdLst>
                <a:gd name="T0" fmla="*/ 1664 w 1664"/>
                <a:gd name="T1" fmla="*/ 4216 h 4216"/>
                <a:gd name="T2" fmla="*/ 0 w 1664"/>
                <a:gd name="T3" fmla="*/ 4216 h 4216"/>
                <a:gd name="T4" fmla="*/ 0 w 1664"/>
                <a:gd name="T5" fmla="*/ 956 h 4216"/>
                <a:gd name="T6" fmla="*/ 1664 w 1664"/>
                <a:gd name="T7" fmla="*/ 0 h 4216"/>
                <a:gd name="T8" fmla="*/ 1664 w 1664"/>
                <a:gd name="T9" fmla="*/ 4216 h 4216"/>
              </a:gdLst>
              <a:ahLst/>
              <a:cxnLst>
                <a:cxn ang="0">
                  <a:pos x="T0" y="T1"/>
                </a:cxn>
                <a:cxn ang="0">
                  <a:pos x="T2" y="T3"/>
                </a:cxn>
                <a:cxn ang="0">
                  <a:pos x="T4" y="T5"/>
                </a:cxn>
                <a:cxn ang="0">
                  <a:pos x="T6" y="T7"/>
                </a:cxn>
                <a:cxn ang="0">
                  <a:pos x="T8" y="T9"/>
                </a:cxn>
              </a:cxnLst>
              <a:rect l="0" t="0" r="r" b="b"/>
              <a:pathLst>
                <a:path w="1664" h="4216">
                  <a:moveTo>
                    <a:pt x="1664" y="4216"/>
                  </a:moveTo>
                  <a:lnTo>
                    <a:pt x="0" y="4216"/>
                  </a:lnTo>
                  <a:lnTo>
                    <a:pt x="0" y="956"/>
                  </a:lnTo>
                  <a:lnTo>
                    <a:pt x="1664" y="0"/>
                  </a:lnTo>
                  <a:lnTo>
                    <a:pt x="1664" y="4216"/>
                  </a:lnTo>
                  <a:close/>
                </a:path>
              </a:pathLst>
            </a:custGeom>
            <a:solidFill>
              <a:schemeClr val="accent3">
                <a:lumMod val="60000"/>
                <a:lumOff val="40000"/>
              </a:schemeClr>
            </a:solidFill>
            <a:ln>
              <a:noFill/>
            </a:ln>
          </p:spPr>
          <p:txBody>
            <a:bodyPr vert="horz" wrap="square" lIns="91440" tIns="45720" rIns="91440" bIns="45720" numCol="1" anchor="ctr" anchorCtr="0" compatLnSpc="1">
              <a:prstTxWarp prst="textNoShape">
                <a:avLst/>
              </a:prstTxWarp>
            </a:bodyPr>
            <a:lstStyle/>
            <a:p>
              <a:pPr algn="ctr">
                <a:lnSpc>
                  <a:spcPct val="90000"/>
                </a:lnSpc>
              </a:pPr>
              <a:r>
                <a:rPr lang="en-GB" sz="1400" dirty="0">
                  <a:solidFill>
                    <a:srgbClr val="FFFFFF"/>
                  </a:solidFill>
                  <a:ea typeface="Lato Medium" panose="020F0502020204030203" pitchFamily="34" charset="0"/>
                  <a:cs typeface="Lato Medium" panose="020F0502020204030203" pitchFamily="34" charset="0"/>
                </a:rPr>
                <a:t>A variety of </a:t>
              </a:r>
              <a:r>
                <a:rPr lang="en-GB" sz="1400" b="1" dirty="0">
                  <a:ea typeface="Lato Medium" panose="020F0502020204030203" pitchFamily="34" charset="0"/>
                  <a:cs typeface="Lato Medium" panose="020F0502020204030203" pitchFamily="34" charset="0"/>
                </a:rPr>
                <a:t>training programmes </a:t>
              </a:r>
              <a:r>
                <a:rPr lang="en-GB" sz="1400" dirty="0">
                  <a:solidFill>
                    <a:srgbClr val="FFFFFF"/>
                  </a:solidFill>
                  <a:ea typeface="Lato Medium" panose="020F0502020204030203" pitchFamily="34" charset="0"/>
                  <a:cs typeface="Lato Medium" panose="020F0502020204030203" pitchFamily="34" charset="0"/>
                </a:rPr>
                <a:t>(for librarians and IT professionals), the organisation of specialised workshops and international COBISS conferences</a:t>
              </a:r>
              <a:r>
                <a:rPr lang="sl-SI" sz="1400" dirty="0">
                  <a:solidFill>
                    <a:srgbClr val="FFFFFF"/>
                  </a:solidFill>
                  <a:ea typeface="Lato Medium" panose="020F0502020204030203" pitchFamily="34" charset="0"/>
                  <a:cs typeface="Lato Medium" panose="020F0502020204030203" pitchFamily="34" charset="0"/>
                </a:rPr>
                <a:t>.</a:t>
              </a:r>
              <a:endParaRPr lang="en-GB" sz="1400" dirty="0">
                <a:solidFill>
                  <a:srgbClr val="FFFFFF"/>
                </a:solidFill>
                <a:ea typeface="Lato Medium" panose="020F0502020204030203" pitchFamily="34" charset="0"/>
                <a:cs typeface="Lato Medium" panose="020F0502020204030203" pitchFamily="34" charset="0"/>
              </a:endParaRPr>
            </a:p>
          </p:txBody>
        </p:sp>
      </p:grpSp>
      <p:sp>
        <p:nvSpPr>
          <p:cNvPr id="40" name="Freeform 18"/>
          <p:cNvSpPr>
            <a:spLocks/>
          </p:cNvSpPr>
          <p:nvPr/>
        </p:nvSpPr>
        <p:spPr bwMode="auto">
          <a:xfrm>
            <a:off x="7375930" y="2026740"/>
            <a:ext cx="1828619" cy="512871"/>
          </a:xfrm>
          <a:custGeom>
            <a:avLst/>
            <a:gdLst>
              <a:gd name="T0" fmla="*/ 0 w 1096"/>
              <a:gd name="T1" fmla="*/ 0 h 315"/>
              <a:gd name="T2" fmla="*/ 1096 w 1096"/>
              <a:gd name="T3" fmla="*/ 0 h 315"/>
              <a:gd name="T4" fmla="*/ 548 w 1096"/>
              <a:gd name="T5" fmla="*/ 315 h 315"/>
              <a:gd name="T6" fmla="*/ 0 w 1096"/>
              <a:gd name="T7" fmla="*/ 0 h 315"/>
            </a:gdLst>
            <a:ahLst/>
            <a:cxnLst>
              <a:cxn ang="0">
                <a:pos x="T0" y="T1"/>
              </a:cxn>
              <a:cxn ang="0">
                <a:pos x="T2" y="T3"/>
              </a:cxn>
              <a:cxn ang="0">
                <a:pos x="T4" y="T5"/>
              </a:cxn>
              <a:cxn ang="0">
                <a:pos x="T6" y="T7"/>
              </a:cxn>
            </a:cxnLst>
            <a:rect l="0" t="0" r="r" b="b"/>
            <a:pathLst>
              <a:path w="1096" h="315">
                <a:moveTo>
                  <a:pt x="0" y="0"/>
                </a:moveTo>
                <a:lnTo>
                  <a:pt x="1096" y="0"/>
                </a:lnTo>
                <a:lnTo>
                  <a:pt x="548" y="315"/>
                </a:lnTo>
                <a:lnTo>
                  <a:pt x="0" y="0"/>
                </a:ln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1" name="Freeform 19"/>
          <p:cNvSpPr>
            <a:spLocks/>
          </p:cNvSpPr>
          <p:nvPr/>
        </p:nvSpPr>
        <p:spPr bwMode="auto">
          <a:xfrm>
            <a:off x="7675773" y="1353786"/>
            <a:ext cx="1228976" cy="5031344"/>
          </a:xfrm>
          <a:custGeom>
            <a:avLst/>
            <a:gdLst>
              <a:gd name="T0" fmla="*/ 281 w 562"/>
              <a:gd name="T1" fmla="*/ 0 h 2516"/>
              <a:gd name="T2" fmla="*/ 281 w 562"/>
              <a:gd name="T3" fmla="*/ 0 h 2516"/>
              <a:gd name="T4" fmla="*/ 562 w 562"/>
              <a:gd name="T5" fmla="*/ 281 h 2516"/>
              <a:gd name="T6" fmla="*/ 562 w 562"/>
              <a:gd name="T7" fmla="*/ 2477 h 2516"/>
              <a:gd name="T8" fmla="*/ 523 w 562"/>
              <a:gd name="T9" fmla="*/ 2516 h 2516"/>
              <a:gd name="T10" fmla="*/ 39 w 562"/>
              <a:gd name="T11" fmla="*/ 2516 h 2516"/>
              <a:gd name="T12" fmla="*/ 0 w 562"/>
              <a:gd name="T13" fmla="*/ 2477 h 2516"/>
              <a:gd name="T14" fmla="*/ 0 w 562"/>
              <a:gd name="T15" fmla="*/ 281 h 2516"/>
              <a:gd name="T16" fmla="*/ 281 w 562"/>
              <a:gd name="T17" fmla="*/ 0 h 2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2" h="2516">
                <a:moveTo>
                  <a:pt x="281" y="0"/>
                </a:moveTo>
                <a:cubicBezTo>
                  <a:pt x="281" y="0"/>
                  <a:pt x="281" y="0"/>
                  <a:pt x="281" y="0"/>
                </a:cubicBezTo>
                <a:cubicBezTo>
                  <a:pt x="437" y="0"/>
                  <a:pt x="562" y="126"/>
                  <a:pt x="562" y="281"/>
                </a:cubicBezTo>
                <a:cubicBezTo>
                  <a:pt x="562" y="2477"/>
                  <a:pt x="562" y="2477"/>
                  <a:pt x="562" y="2477"/>
                </a:cubicBezTo>
                <a:cubicBezTo>
                  <a:pt x="562" y="2498"/>
                  <a:pt x="545" y="2516"/>
                  <a:pt x="523" y="2516"/>
                </a:cubicBezTo>
                <a:cubicBezTo>
                  <a:pt x="39" y="2516"/>
                  <a:pt x="39" y="2516"/>
                  <a:pt x="39" y="2516"/>
                </a:cubicBezTo>
                <a:cubicBezTo>
                  <a:pt x="18" y="2516"/>
                  <a:pt x="0" y="2498"/>
                  <a:pt x="0" y="2477"/>
                </a:cubicBezTo>
                <a:cubicBezTo>
                  <a:pt x="0" y="281"/>
                  <a:pt x="0" y="281"/>
                  <a:pt x="0" y="281"/>
                </a:cubicBezTo>
                <a:cubicBezTo>
                  <a:pt x="0" y="126"/>
                  <a:pt x="126" y="0"/>
                  <a:pt x="281" y="0"/>
                </a:cubicBezTo>
                <a:close/>
              </a:path>
            </a:pathLst>
          </a:custGeom>
          <a:solidFill>
            <a:schemeClr val="accent4"/>
          </a:solidFill>
          <a:ln>
            <a:noFill/>
          </a:ln>
        </p:spPr>
        <p:txBody>
          <a:bodyPr vert="horz" wrap="square" lIns="91440" tIns="182880" rIns="91440" bIns="45720" numCol="1" anchor="t" anchorCtr="0" compatLnSpc="1">
            <a:prstTxWarp prst="textNoShape">
              <a:avLst/>
            </a:prstTxWarp>
          </a:bodyPr>
          <a:lstStyle/>
          <a:p>
            <a:pPr algn="ctr"/>
            <a:r>
              <a:rPr lang="en-US" sz="4000" b="1" dirty="0">
                <a:solidFill>
                  <a:srgbClr val="FFFFFF"/>
                </a:solidFill>
                <a:ea typeface="Lato Black" panose="020F0502020204030203" pitchFamily="34" charset="0"/>
                <a:cs typeface="Lato Black" panose="020F0502020204030203" pitchFamily="34" charset="0"/>
              </a:rPr>
              <a:t>04</a:t>
            </a:r>
          </a:p>
        </p:txBody>
      </p:sp>
      <p:grpSp>
        <p:nvGrpSpPr>
          <p:cNvPr id="21" name="Group 20"/>
          <p:cNvGrpSpPr/>
          <p:nvPr/>
        </p:nvGrpSpPr>
        <p:grpSpPr>
          <a:xfrm>
            <a:off x="7375930" y="2026741"/>
            <a:ext cx="1828622" cy="3398477"/>
            <a:chOff x="7354821" y="2074806"/>
            <a:chExt cx="1828622" cy="3398477"/>
          </a:xfrm>
        </p:grpSpPr>
        <p:sp>
          <p:nvSpPr>
            <p:cNvPr id="42" name="Freeform 9"/>
            <p:cNvSpPr>
              <a:spLocks/>
            </p:cNvSpPr>
            <p:nvPr/>
          </p:nvSpPr>
          <p:spPr bwMode="auto">
            <a:xfrm flipH="1">
              <a:off x="7354821" y="2074806"/>
              <a:ext cx="1828619" cy="3398477"/>
            </a:xfrm>
            <a:custGeom>
              <a:avLst/>
              <a:gdLst>
                <a:gd name="T0" fmla="*/ 1664 w 1664"/>
                <a:gd name="T1" fmla="*/ 4216 h 4216"/>
                <a:gd name="T2" fmla="*/ 0 w 1664"/>
                <a:gd name="T3" fmla="*/ 4216 h 4216"/>
                <a:gd name="T4" fmla="*/ 0 w 1664"/>
                <a:gd name="T5" fmla="*/ 956 h 4216"/>
                <a:gd name="T6" fmla="*/ 1664 w 1664"/>
                <a:gd name="T7" fmla="*/ 0 h 4216"/>
                <a:gd name="T8" fmla="*/ 1664 w 1664"/>
                <a:gd name="T9" fmla="*/ 4216 h 4216"/>
              </a:gdLst>
              <a:ahLst/>
              <a:cxnLst>
                <a:cxn ang="0">
                  <a:pos x="T0" y="T1"/>
                </a:cxn>
                <a:cxn ang="0">
                  <a:pos x="T2" y="T3"/>
                </a:cxn>
                <a:cxn ang="0">
                  <a:pos x="T4" y="T5"/>
                </a:cxn>
                <a:cxn ang="0">
                  <a:pos x="T6" y="T7"/>
                </a:cxn>
                <a:cxn ang="0">
                  <a:pos x="T8" y="T9"/>
                </a:cxn>
              </a:cxnLst>
              <a:rect l="0" t="0" r="r" b="b"/>
              <a:pathLst>
                <a:path w="1664" h="4216">
                  <a:moveTo>
                    <a:pt x="1664" y="4216"/>
                  </a:moveTo>
                  <a:lnTo>
                    <a:pt x="0" y="4216"/>
                  </a:lnTo>
                  <a:lnTo>
                    <a:pt x="0" y="956"/>
                  </a:lnTo>
                  <a:lnTo>
                    <a:pt x="1664" y="0"/>
                  </a:lnTo>
                  <a:lnTo>
                    <a:pt x="1664" y="4216"/>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3" name="Freeform 9"/>
            <p:cNvSpPr>
              <a:spLocks/>
            </p:cNvSpPr>
            <p:nvPr/>
          </p:nvSpPr>
          <p:spPr bwMode="auto">
            <a:xfrm>
              <a:off x="7354824" y="2074806"/>
              <a:ext cx="1828619" cy="3398477"/>
            </a:xfrm>
            <a:custGeom>
              <a:avLst/>
              <a:gdLst>
                <a:gd name="T0" fmla="*/ 1664 w 1664"/>
                <a:gd name="T1" fmla="*/ 4216 h 4216"/>
                <a:gd name="T2" fmla="*/ 0 w 1664"/>
                <a:gd name="T3" fmla="*/ 4216 h 4216"/>
                <a:gd name="T4" fmla="*/ 0 w 1664"/>
                <a:gd name="T5" fmla="*/ 956 h 4216"/>
                <a:gd name="T6" fmla="*/ 1664 w 1664"/>
                <a:gd name="T7" fmla="*/ 0 h 4216"/>
                <a:gd name="T8" fmla="*/ 1664 w 1664"/>
                <a:gd name="T9" fmla="*/ 4216 h 4216"/>
              </a:gdLst>
              <a:ahLst/>
              <a:cxnLst>
                <a:cxn ang="0">
                  <a:pos x="T0" y="T1"/>
                </a:cxn>
                <a:cxn ang="0">
                  <a:pos x="T2" y="T3"/>
                </a:cxn>
                <a:cxn ang="0">
                  <a:pos x="T4" y="T5"/>
                </a:cxn>
                <a:cxn ang="0">
                  <a:pos x="T6" y="T7"/>
                </a:cxn>
                <a:cxn ang="0">
                  <a:pos x="T8" y="T9"/>
                </a:cxn>
              </a:cxnLst>
              <a:rect l="0" t="0" r="r" b="b"/>
              <a:pathLst>
                <a:path w="1664" h="4216">
                  <a:moveTo>
                    <a:pt x="1664" y="4216"/>
                  </a:moveTo>
                  <a:lnTo>
                    <a:pt x="0" y="4216"/>
                  </a:lnTo>
                  <a:lnTo>
                    <a:pt x="0" y="956"/>
                  </a:lnTo>
                  <a:lnTo>
                    <a:pt x="1664" y="0"/>
                  </a:lnTo>
                  <a:lnTo>
                    <a:pt x="1664" y="4216"/>
                  </a:lnTo>
                  <a:close/>
                </a:path>
              </a:pathLst>
            </a:custGeom>
            <a:solidFill>
              <a:schemeClr val="accent4">
                <a:lumMod val="60000"/>
                <a:lumOff val="40000"/>
              </a:schemeClr>
            </a:solidFill>
            <a:ln>
              <a:noFill/>
            </a:ln>
          </p:spPr>
          <p:txBody>
            <a:bodyPr vert="horz" wrap="square" lIns="91440" tIns="45720" rIns="91440" bIns="45720" numCol="1" anchor="ctr" anchorCtr="0" compatLnSpc="1">
              <a:prstTxWarp prst="textNoShape">
                <a:avLst/>
              </a:prstTxWarp>
            </a:bodyPr>
            <a:lstStyle/>
            <a:p>
              <a:pPr algn="ctr">
                <a:lnSpc>
                  <a:spcPct val="90000"/>
                </a:lnSpc>
              </a:pPr>
              <a:r>
                <a:rPr lang="en-GB" sz="1400" b="1" dirty="0">
                  <a:ea typeface="Lato Medium" panose="020F0502020204030203" pitchFamily="34" charset="0"/>
                  <a:cs typeface="Lato Medium" panose="020F0502020204030203" pitchFamily="34" charset="0"/>
                </a:rPr>
                <a:t>Server capacities </a:t>
              </a:r>
              <a:r>
                <a:rPr lang="en-GB" sz="1400" dirty="0">
                  <a:solidFill>
                    <a:srgbClr val="FFFFFF"/>
                  </a:solidFill>
                  <a:ea typeface="Lato Medium" panose="020F0502020204030203" pitchFamily="34" charset="0"/>
                  <a:cs typeface="Lato Medium" panose="020F0502020204030203" pitchFamily="34" charset="0"/>
                </a:rPr>
                <a:t>for COBISS and E-CRIS applications and services</a:t>
              </a:r>
              <a:r>
                <a:rPr lang="sl-SI" sz="1400" dirty="0">
                  <a:solidFill>
                    <a:srgbClr val="FFFFFF"/>
                  </a:solidFill>
                  <a:ea typeface="Lato Medium" panose="020F0502020204030203" pitchFamily="34" charset="0"/>
                  <a:cs typeface="Lato Medium" panose="020F0502020204030203" pitchFamily="34" charset="0"/>
                </a:rPr>
                <a:t>.</a:t>
              </a:r>
              <a:endParaRPr lang="en-GB" sz="1400" dirty="0">
                <a:solidFill>
                  <a:srgbClr val="FFFFFF"/>
                </a:solidFill>
                <a:ea typeface="Lato Medium" panose="020F0502020204030203" pitchFamily="34" charset="0"/>
                <a:cs typeface="Lato Medium" panose="020F0502020204030203" pitchFamily="34" charset="0"/>
              </a:endParaRPr>
            </a:p>
          </p:txBody>
        </p:sp>
      </p:grpSp>
      <p:sp>
        <p:nvSpPr>
          <p:cNvPr id="45" name="Freeform 18"/>
          <p:cNvSpPr>
            <a:spLocks/>
          </p:cNvSpPr>
          <p:nvPr/>
        </p:nvSpPr>
        <p:spPr bwMode="auto">
          <a:xfrm>
            <a:off x="9525178" y="2313698"/>
            <a:ext cx="1828619" cy="512871"/>
          </a:xfrm>
          <a:custGeom>
            <a:avLst/>
            <a:gdLst>
              <a:gd name="T0" fmla="*/ 0 w 1096"/>
              <a:gd name="T1" fmla="*/ 0 h 315"/>
              <a:gd name="T2" fmla="*/ 1096 w 1096"/>
              <a:gd name="T3" fmla="*/ 0 h 315"/>
              <a:gd name="T4" fmla="*/ 548 w 1096"/>
              <a:gd name="T5" fmla="*/ 315 h 315"/>
              <a:gd name="T6" fmla="*/ 0 w 1096"/>
              <a:gd name="T7" fmla="*/ 0 h 315"/>
            </a:gdLst>
            <a:ahLst/>
            <a:cxnLst>
              <a:cxn ang="0">
                <a:pos x="T0" y="T1"/>
              </a:cxn>
              <a:cxn ang="0">
                <a:pos x="T2" y="T3"/>
              </a:cxn>
              <a:cxn ang="0">
                <a:pos x="T4" y="T5"/>
              </a:cxn>
              <a:cxn ang="0">
                <a:pos x="T6" y="T7"/>
              </a:cxn>
            </a:cxnLst>
            <a:rect l="0" t="0" r="r" b="b"/>
            <a:pathLst>
              <a:path w="1096" h="315">
                <a:moveTo>
                  <a:pt x="0" y="0"/>
                </a:moveTo>
                <a:lnTo>
                  <a:pt x="1096" y="0"/>
                </a:lnTo>
                <a:lnTo>
                  <a:pt x="548" y="315"/>
                </a:lnTo>
                <a:lnTo>
                  <a:pt x="0" y="0"/>
                </a:ln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6" name="Freeform 19"/>
          <p:cNvSpPr>
            <a:spLocks/>
          </p:cNvSpPr>
          <p:nvPr/>
        </p:nvSpPr>
        <p:spPr bwMode="auto">
          <a:xfrm>
            <a:off x="9825021" y="1640744"/>
            <a:ext cx="1228976" cy="4744386"/>
          </a:xfrm>
          <a:custGeom>
            <a:avLst/>
            <a:gdLst>
              <a:gd name="T0" fmla="*/ 281 w 562"/>
              <a:gd name="T1" fmla="*/ 0 h 2516"/>
              <a:gd name="T2" fmla="*/ 281 w 562"/>
              <a:gd name="T3" fmla="*/ 0 h 2516"/>
              <a:gd name="T4" fmla="*/ 562 w 562"/>
              <a:gd name="T5" fmla="*/ 281 h 2516"/>
              <a:gd name="T6" fmla="*/ 562 w 562"/>
              <a:gd name="T7" fmla="*/ 2477 h 2516"/>
              <a:gd name="T8" fmla="*/ 523 w 562"/>
              <a:gd name="T9" fmla="*/ 2516 h 2516"/>
              <a:gd name="T10" fmla="*/ 39 w 562"/>
              <a:gd name="T11" fmla="*/ 2516 h 2516"/>
              <a:gd name="T12" fmla="*/ 0 w 562"/>
              <a:gd name="T13" fmla="*/ 2477 h 2516"/>
              <a:gd name="T14" fmla="*/ 0 w 562"/>
              <a:gd name="T15" fmla="*/ 281 h 2516"/>
              <a:gd name="T16" fmla="*/ 281 w 562"/>
              <a:gd name="T17" fmla="*/ 0 h 2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2" h="2516">
                <a:moveTo>
                  <a:pt x="281" y="0"/>
                </a:moveTo>
                <a:cubicBezTo>
                  <a:pt x="281" y="0"/>
                  <a:pt x="281" y="0"/>
                  <a:pt x="281" y="0"/>
                </a:cubicBezTo>
                <a:cubicBezTo>
                  <a:pt x="437" y="0"/>
                  <a:pt x="562" y="126"/>
                  <a:pt x="562" y="281"/>
                </a:cubicBezTo>
                <a:cubicBezTo>
                  <a:pt x="562" y="2477"/>
                  <a:pt x="562" y="2477"/>
                  <a:pt x="562" y="2477"/>
                </a:cubicBezTo>
                <a:cubicBezTo>
                  <a:pt x="562" y="2498"/>
                  <a:pt x="545" y="2516"/>
                  <a:pt x="523" y="2516"/>
                </a:cubicBezTo>
                <a:cubicBezTo>
                  <a:pt x="39" y="2516"/>
                  <a:pt x="39" y="2516"/>
                  <a:pt x="39" y="2516"/>
                </a:cubicBezTo>
                <a:cubicBezTo>
                  <a:pt x="18" y="2516"/>
                  <a:pt x="0" y="2498"/>
                  <a:pt x="0" y="2477"/>
                </a:cubicBezTo>
                <a:cubicBezTo>
                  <a:pt x="0" y="281"/>
                  <a:pt x="0" y="281"/>
                  <a:pt x="0" y="281"/>
                </a:cubicBezTo>
                <a:cubicBezTo>
                  <a:pt x="0" y="126"/>
                  <a:pt x="126" y="0"/>
                  <a:pt x="281" y="0"/>
                </a:cubicBezTo>
                <a:close/>
              </a:path>
            </a:pathLst>
          </a:custGeom>
          <a:solidFill>
            <a:schemeClr val="accent5"/>
          </a:solidFill>
          <a:ln>
            <a:noFill/>
          </a:ln>
        </p:spPr>
        <p:txBody>
          <a:bodyPr vert="horz" wrap="square" lIns="91440" tIns="182880" rIns="91440" bIns="45720" numCol="1" anchor="t" anchorCtr="0" compatLnSpc="1">
            <a:prstTxWarp prst="textNoShape">
              <a:avLst/>
            </a:prstTxWarp>
          </a:bodyPr>
          <a:lstStyle/>
          <a:p>
            <a:pPr algn="ctr"/>
            <a:r>
              <a:rPr lang="en-US" sz="4000" b="1" dirty="0">
                <a:solidFill>
                  <a:srgbClr val="FFFFFF"/>
                </a:solidFill>
                <a:ea typeface="Lato Black" panose="020F0502020204030203" pitchFamily="34" charset="0"/>
                <a:cs typeface="Lato Black" panose="020F0502020204030203" pitchFamily="34" charset="0"/>
              </a:rPr>
              <a:t>05</a:t>
            </a:r>
          </a:p>
        </p:txBody>
      </p:sp>
      <p:grpSp>
        <p:nvGrpSpPr>
          <p:cNvPr id="22" name="Group 21"/>
          <p:cNvGrpSpPr/>
          <p:nvPr/>
        </p:nvGrpSpPr>
        <p:grpSpPr>
          <a:xfrm>
            <a:off x="9525178" y="2313699"/>
            <a:ext cx="1828622" cy="3398477"/>
            <a:chOff x="9504069" y="1803109"/>
            <a:chExt cx="1828622" cy="3398477"/>
          </a:xfrm>
        </p:grpSpPr>
        <p:sp>
          <p:nvSpPr>
            <p:cNvPr id="47" name="Freeform 9"/>
            <p:cNvSpPr>
              <a:spLocks/>
            </p:cNvSpPr>
            <p:nvPr/>
          </p:nvSpPr>
          <p:spPr bwMode="auto">
            <a:xfrm flipH="1">
              <a:off x="9504069" y="1803109"/>
              <a:ext cx="1828619" cy="3398477"/>
            </a:xfrm>
            <a:custGeom>
              <a:avLst/>
              <a:gdLst>
                <a:gd name="T0" fmla="*/ 1664 w 1664"/>
                <a:gd name="T1" fmla="*/ 4216 h 4216"/>
                <a:gd name="T2" fmla="*/ 0 w 1664"/>
                <a:gd name="T3" fmla="*/ 4216 h 4216"/>
                <a:gd name="T4" fmla="*/ 0 w 1664"/>
                <a:gd name="T5" fmla="*/ 956 h 4216"/>
                <a:gd name="T6" fmla="*/ 1664 w 1664"/>
                <a:gd name="T7" fmla="*/ 0 h 4216"/>
                <a:gd name="T8" fmla="*/ 1664 w 1664"/>
                <a:gd name="T9" fmla="*/ 4216 h 4216"/>
              </a:gdLst>
              <a:ahLst/>
              <a:cxnLst>
                <a:cxn ang="0">
                  <a:pos x="T0" y="T1"/>
                </a:cxn>
                <a:cxn ang="0">
                  <a:pos x="T2" y="T3"/>
                </a:cxn>
                <a:cxn ang="0">
                  <a:pos x="T4" y="T5"/>
                </a:cxn>
                <a:cxn ang="0">
                  <a:pos x="T6" y="T7"/>
                </a:cxn>
                <a:cxn ang="0">
                  <a:pos x="T8" y="T9"/>
                </a:cxn>
              </a:cxnLst>
              <a:rect l="0" t="0" r="r" b="b"/>
              <a:pathLst>
                <a:path w="1664" h="4216">
                  <a:moveTo>
                    <a:pt x="1664" y="4216"/>
                  </a:moveTo>
                  <a:lnTo>
                    <a:pt x="0" y="4216"/>
                  </a:lnTo>
                  <a:lnTo>
                    <a:pt x="0" y="956"/>
                  </a:lnTo>
                  <a:lnTo>
                    <a:pt x="1664" y="0"/>
                  </a:lnTo>
                  <a:lnTo>
                    <a:pt x="1664" y="4216"/>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8" name="Freeform 9"/>
            <p:cNvSpPr>
              <a:spLocks/>
            </p:cNvSpPr>
            <p:nvPr/>
          </p:nvSpPr>
          <p:spPr bwMode="auto">
            <a:xfrm>
              <a:off x="9504072" y="1803109"/>
              <a:ext cx="1828619" cy="3398477"/>
            </a:xfrm>
            <a:custGeom>
              <a:avLst/>
              <a:gdLst>
                <a:gd name="T0" fmla="*/ 1664 w 1664"/>
                <a:gd name="T1" fmla="*/ 4216 h 4216"/>
                <a:gd name="T2" fmla="*/ 0 w 1664"/>
                <a:gd name="T3" fmla="*/ 4216 h 4216"/>
                <a:gd name="T4" fmla="*/ 0 w 1664"/>
                <a:gd name="T5" fmla="*/ 956 h 4216"/>
                <a:gd name="T6" fmla="*/ 1664 w 1664"/>
                <a:gd name="T7" fmla="*/ 0 h 4216"/>
                <a:gd name="T8" fmla="*/ 1664 w 1664"/>
                <a:gd name="T9" fmla="*/ 4216 h 4216"/>
              </a:gdLst>
              <a:ahLst/>
              <a:cxnLst>
                <a:cxn ang="0">
                  <a:pos x="T0" y="T1"/>
                </a:cxn>
                <a:cxn ang="0">
                  <a:pos x="T2" y="T3"/>
                </a:cxn>
                <a:cxn ang="0">
                  <a:pos x="T4" y="T5"/>
                </a:cxn>
                <a:cxn ang="0">
                  <a:pos x="T6" y="T7"/>
                </a:cxn>
                <a:cxn ang="0">
                  <a:pos x="T8" y="T9"/>
                </a:cxn>
              </a:cxnLst>
              <a:rect l="0" t="0" r="r" b="b"/>
              <a:pathLst>
                <a:path w="1664" h="4216">
                  <a:moveTo>
                    <a:pt x="1664" y="4216"/>
                  </a:moveTo>
                  <a:lnTo>
                    <a:pt x="0" y="4216"/>
                  </a:lnTo>
                  <a:lnTo>
                    <a:pt x="0" y="956"/>
                  </a:lnTo>
                  <a:lnTo>
                    <a:pt x="1664" y="0"/>
                  </a:lnTo>
                  <a:lnTo>
                    <a:pt x="1664" y="4216"/>
                  </a:lnTo>
                  <a:close/>
                </a:path>
              </a:pathLst>
            </a:custGeom>
            <a:solidFill>
              <a:schemeClr val="accent5">
                <a:lumMod val="60000"/>
                <a:lumOff val="40000"/>
              </a:schemeClr>
            </a:solidFill>
            <a:ln>
              <a:noFill/>
            </a:ln>
          </p:spPr>
          <p:txBody>
            <a:bodyPr vert="horz" wrap="square" lIns="91440" tIns="45720" rIns="91440" bIns="45720" numCol="1" anchor="ctr" anchorCtr="0" compatLnSpc="1">
              <a:prstTxWarp prst="textNoShape">
                <a:avLst/>
              </a:prstTxWarp>
            </a:bodyPr>
            <a:lstStyle/>
            <a:p>
              <a:pPr algn="ctr">
                <a:lnSpc>
                  <a:spcPct val="90000"/>
                </a:lnSpc>
              </a:pPr>
              <a:r>
                <a:rPr lang="en-GB" sz="1400" b="1" dirty="0">
                  <a:ea typeface="Lato Medium" panose="020F0502020204030203" pitchFamily="34" charset="0"/>
                  <a:cs typeface="Lato Medium" panose="020F0502020204030203" pitchFamily="34" charset="0"/>
                </a:rPr>
                <a:t>Support</a:t>
              </a:r>
              <a:r>
                <a:rPr lang="en-GB" sz="1400" dirty="0">
                  <a:solidFill>
                    <a:srgbClr val="FFFFFF"/>
                  </a:solidFill>
                  <a:ea typeface="Lato Medium" panose="020F0502020204030203" pitchFamily="34" charset="0"/>
                  <a:cs typeface="Lato Medium" panose="020F0502020204030203" pitchFamily="34" charset="0"/>
                </a:rPr>
                <a:t> in acquiring financial resources for development activities (international development cooperation)</a:t>
              </a:r>
              <a:r>
                <a:rPr lang="sl-SI" sz="1400" dirty="0">
                  <a:solidFill>
                    <a:srgbClr val="FFFFFF"/>
                  </a:solidFill>
                  <a:ea typeface="Lato Medium" panose="020F0502020204030203" pitchFamily="34" charset="0"/>
                  <a:cs typeface="Lato Medium" panose="020F0502020204030203" pitchFamily="34" charset="0"/>
                </a:rPr>
                <a:t>.</a:t>
              </a:r>
              <a:endParaRPr lang="en-GB" sz="1400" dirty="0">
                <a:solidFill>
                  <a:srgbClr val="FFFFFF"/>
                </a:solidFill>
                <a:ea typeface="Lato Medium" panose="020F0502020204030203" pitchFamily="34" charset="0"/>
                <a:cs typeface="Lato Medium" panose="020F0502020204030203" pitchFamily="34" charset="0"/>
              </a:endParaRPr>
            </a:p>
          </p:txBody>
        </p:sp>
      </p:grpSp>
      <p:sp>
        <p:nvSpPr>
          <p:cNvPr id="4" name="Title 3"/>
          <p:cNvSpPr>
            <a:spLocks noGrp="1"/>
          </p:cNvSpPr>
          <p:nvPr>
            <p:ph type="title"/>
          </p:nvPr>
        </p:nvSpPr>
        <p:spPr>
          <a:xfrm>
            <a:off x="928192" y="498686"/>
            <a:ext cx="10515600" cy="623414"/>
          </a:xfrm>
        </p:spPr>
        <p:txBody>
          <a:bodyPr>
            <a:noAutofit/>
          </a:bodyPr>
          <a:lstStyle/>
          <a:p>
            <a:r>
              <a:rPr lang="en-GB" sz="4400" dirty="0">
                <a:latin typeface="+mn-lt"/>
                <a:ea typeface="Lato Heavy" panose="020F0502020204030203" pitchFamily="34" charset="0"/>
                <a:cs typeface="Lato Heavy" panose="020F0502020204030203" pitchFamily="34" charset="0"/>
              </a:rPr>
              <a:t>What IZUM offers to libraries in COBISS</a:t>
            </a:r>
            <a:r>
              <a:rPr lang="sl-SI" sz="4400" dirty="0">
                <a:latin typeface="+mn-lt"/>
                <a:ea typeface="Lato Heavy" panose="020F0502020204030203" pitchFamily="34" charset="0"/>
                <a:cs typeface="Lato Heavy" panose="020F0502020204030203" pitchFamily="34" charset="0"/>
              </a:rPr>
              <a:t>.</a:t>
            </a:r>
            <a:r>
              <a:rPr lang="en-GB" sz="4400" dirty="0">
                <a:latin typeface="+mn-lt"/>
                <a:ea typeface="Lato Heavy" panose="020F0502020204030203" pitchFamily="34" charset="0"/>
                <a:cs typeface="Lato Heavy" panose="020F0502020204030203" pitchFamily="34" charset="0"/>
              </a:rPr>
              <a:t>net</a:t>
            </a:r>
          </a:p>
        </p:txBody>
      </p:sp>
    </p:spTree>
    <p:extLst>
      <p:ext uri="{BB962C8B-B14F-4D97-AF65-F5344CB8AC3E}">
        <p14:creationId xmlns:p14="http://schemas.microsoft.com/office/powerpoint/2010/main" val="290058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ppt_x"/>
                                          </p:val>
                                        </p:tav>
                                        <p:tav tm="100000">
                                          <p:val>
                                            <p:strVal val="#ppt_x"/>
                                          </p:val>
                                        </p:tav>
                                      </p:tavLst>
                                    </p:anim>
                                    <p:anim calcmode="lin" valueType="num">
                                      <p:cBhvr additive="base">
                                        <p:cTn id="12" dur="10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5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ppt_x"/>
                                          </p:val>
                                        </p:tav>
                                        <p:tav tm="100000">
                                          <p:val>
                                            <p:strVal val="#ppt_x"/>
                                          </p:val>
                                        </p:tav>
                                      </p:tavLst>
                                    </p:anim>
                                    <p:anim calcmode="lin" valueType="num">
                                      <p:cBhvr additive="base">
                                        <p:cTn id="16"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1000" fill="hold"/>
                                        <p:tgtEl>
                                          <p:spTgt spid="26"/>
                                        </p:tgtEl>
                                        <p:attrNameLst>
                                          <p:attrName>ppt_x</p:attrName>
                                        </p:attrNameLst>
                                      </p:cBhvr>
                                      <p:tavLst>
                                        <p:tav tm="0">
                                          <p:val>
                                            <p:strVal val="#ppt_x"/>
                                          </p:val>
                                        </p:tav>
                                        <p:tav tm="100000">
                                          <p:val>
                                            <p:strVal val="#ppt_x"/>
                                          </p:val>
                                        </p:tav>
                                      </p:tavLst>
                                    </p:anim>
                                    <p:anim calcmode="lin" valueType="num">
                                      <p:cBhvr additive="base">
                                        <p:cTn id="22" dur="10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decel="100000" fill="hold" nodeType="withEffect">
                                  <p:stCondLst>
                                    <p:cond delay="25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1000" fill="hold"/>
                                        <p:tgtEl>
                                          <p:spTgt spid="19"/>
                                        </p:tgtEl>
                                        <p:attrNameLst>
                                          <p:attrName>ppt_x</p:attrName>
                                        </p:attrNameLst>
                                      </p:cBhvr>
                                      <p:tavLst>
                                        <p:tav tm="0">
                                          <p:val>
                                            <p:strVal val="#ppt_x"/>
                                          </p:val>
                                        </p:tav>
                                        <p:tav tm="100000">
                                          <p:val>
                                            <p:strVal val="#ppt_x"/>
                                          </p:val>
                                        </p:tav>
                                      </p:tavLst>
                                    </p:anim>
                                    <p:anim calcmode="lin" valueType="num">
                                      <p:cBhvr additive="base">
                                        <p:cTn id="26" dur="1000" fill="hold"/>
                                        <p:tgtEl>
                                          <p:spTgt spid="19"/>
                                        </p:tgtEl>
                                        <p:attrNameLst>
                                          <p:attrName>ppt_y</p:attrName>
                                        </p:attrNameLst>
                                      </p:cBhvr>
                                      <p:tavLst>
                                        <p:tav tm="0">
                                          <p:val>
                                            <p:strVal val="1+#ppt_h/2"/>
                                          </p:val>
                                        </p:tav>
                                        <p:tav tm="100000">
                                          <p:val>
                                            <p:strVal val="#ppt_y"/>
                                          </p:val>
                                        </p:tav>
                                      </p:tavLst>
                                    </p:anim>
                                  </p:childTnLst>
                                </p:cTn>
                              </p:par>
                              <p:par>
                                <p:cTn id="27" presetID="2" presetClass="entr" presetSubtype="4" decel="100000" fill="hold" grpId="0" nodeType="withEffect">
                                  <p:stCondLst>
                                    <p:cond delay="25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1000" fill="hold"/>
                                        <p:tgtEl>
                                          <p:spTgt spid="25"/>
                                        </p:tgtEl>
                                        <p:attrNameLst>
                                          <p:attrName>ppt_x</p:attrName>
                                        </p:attrNameLst>
                                      </p:cBhvr>
                                      <p:tavLst>
                                        <p:tav tm="0">
                                          <p:val>
                                            <p:strVal val="#ppt_x"/>
                                          </p:val>
                                        </p:tav>
                                        <p:tav tm="100000">
                                          <p:val>
                                            <p:strVal val="#ppt_x"/>
                                          </p:val>
                                        </p:tav>
                                      </p:tavLst>
                                    </p:anim>
                                    <p:anim calcmode="lin" valueType="num">
                                      <p:cBhvr additive="base">
                                        <p:cTn id="30"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1000" fill="hold"/>
                                        <p:tgtEl>
                                          <p:spTgt spid="36"/>
                                        </p:tgtEl>
                                        <p:attrNameLst>
                                          <p:attrName>ppt_x</p:attrName>
                                        </p:attrNameLst>
                                      </p:cBhvr>
                                      <p:tavLst>
                                        <p:tav tm="0">
                                          <p:val>
                                            <p:strVal val="#ppt_x"/>
                                          </p:val>
                                        </p:tav>
                                        <p:tav tm="100000">
                                          <p:val>
                                            <p:strVal val="#ppt_x"/>
                                          </p:val>
                                        </p:tav>
                                      </p:tavLst>
                                    </p:anim>
                                    <p:anim calcmode="lin" valueType="num">
                                      <p:cBhvr additive="base">
                                        <p:cTn id="36" dur="1000" fill="hold"/>
                                        <p:tgtEl>
                                          <p:spTgt spid="36"/>
                                        </p:tgtEl>
                                        <p:attrNameLst>
                                          <p:attrName>ppt_y</p:attrName>
                                        </p:attrNameLst>
                                      </p:cBhvr>
                                      <p:tavLst>
                                        <p:tav tm="0">
                                          <p:val>
                                            <p:strVal val="1+#ppt_h/2"/>
                                          </p:val>
                                        </p:tav>
                                        <p:tav tm="100000">
                                          <p:val>
                                            <p:strVal val="#ppt_y"/>
                                          </p:val>
                                        </p:tav>
                                      </p:tavLst>
                                    </p:anim>
                                  </p:childTnLst>
                                </p:cTn>
                              </p:par>
                              <p:par>
                                <p:cTn id="37" presetID="2" presetClass="entr" presetSubtype="4" decel="10000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000" fill="hold"/>
                                        <p:tgtEl>
                                          <p:spTgt spid="20"/>
                                        </p:tgtEl>
                                        <p:attrNameLst>
                                          <p:attrName>ppt_x</p:attrName>
                                        </p:attrNameLst>
                                      </p:cBhvr>
                                      <p:tavLst>
                                        <p:tav tm="0">
                                          <p:val>
                                            <p:strVal val="#ppt_x"/>
                                          </p:val>
                                        </p:tav>
                                        <p:tav tm="100000">
                                          <p:val>
                                            <p:strVal val="#ppt_x"/>
                                          </p:val>
                                        </p:tav>
                                      </p:tavLst>
                                    </p:anim>
                                    <p:anim calcmode="lin" valueType="num">
                                      <p:cBhvr additive="base">
                                        <p:cTn id="40" dur="1000" fill="hold"/>
                                        <p:tgtEl>
                                          <p:spTgt spid="20"/>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250"/>
                                  </p:stCondLst>
                                  <p:childTnLst>
                                    <p:set>
                                      <p:cBhvr>
                                        <p:cTn id="42" dur="1" fill="hold">
                                          <p:stCondLst>
                                            <p:cond delay="0"/>
                                          </p:stCondLst>
                                        </p:cTn>
                                        <p:tgtEl>
                                          <p:spTgt spid="35"/>
                                        </p:tgtEl>
                                        <p:attrNameLst>
                                          <p:attrName>style.visibility</p:attrName>
                                        </p:attrNameLst>
                                      </p:cBhvr>
                                      <p:to>
                                        <p:strVal val="visible"/>
                                      </p:to>
                                    </p:set>
                                    <p:anim calcmode="lin" valueType="num">
                                      <p:cBhvr additive="base">
                                        <p:cTn id="43" dur="1000" fill="hold"/>
                                        <p:tgtEl>
                                          <p:spTgt spid="35"/>
                                        </p:tgtEl>
                                        <p:attrNameLst>
                                          <p:attrName>ppt_x</p:attrName>
                                        </p:attrNameLst>
                                      </p:cBhvr>
                                      <p:tavLst>
                                        <p:tav tm="0">
                                          <p:val>
                                            <p:strVal val="#ppt_x"/>
                                          </p:val>
                                        </p:tav>
                                        <p:tav tm="100000">
                                          <p:val>
                                            <p:strVal val="#ppt_x"/>
                                          </p:val>
                                        </p:tav>
                                      </p:tavLst>
                                    </p:anim>
                                    <p:anim calcmode="lin" valueType="num">
                                      <p:cBhvr additive="base">
                                        <p:cTn id="44" dur="10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additive="base">
                                        <p:cTn id="49" dur="1000" fill="hold"/>
                                        <p:tgtEl>
                                          <p:spTgt spid="41"/>
                                        </p:tgtEl>
                                        <p:attrNameLst>
                                          <p:attrName>ppt_x</p:attrName>
                                        </p:attrNameLst>
                                      </p:cBhvr>
                                      <p:tavLst>
                                        <p:tav tm="0">
                                          <p:val>
                                            <p:strVal val="#ppt_x"/>
                                          </p:val>
                                        </p:tav>
                                        <p:tav tm="100000">
                                          <p:val>
                                            <p:strVal val="#ppt_x"/>
                                          </p:val>
                                        </p:tav>
                                      </p:tavLst>
                                    </p:anim>
                                    <p:anim calcmode="lin" valueType="num">
                                      <p:cBhvr additive="base">
                                        <p:cTn id="50" dur="1000" fill="hold"/>
                                        <p:tgtEl>
                                          <p:spTgt spid="41"/>
                                        </p:tgtEl>
                                        <p:attrNameLst>
                                          <p:attrName>ppt_y</p:attrName>
                                        </p:attrNameLst>
                                      </p:cBhvr>
                                      <p:tavLst>
                                        <p:tav tm="0">
                                          <p:val>
                                            <p:strVal val="1+#ppt_h/2"/>
                                          </p:val>
                                        </p:tav>
                                        <p:tav tm="100000">
                                          <p:val>
                                            <p:strVal val="#ppt_y"/>
                                          </p:val>
                                        </p:tav>
                                      </p:tavLst>
                                    </p:anim>
                                  </p:childTnLst>
                                </p:cTn>
                              </p:par>
                              <p:par>
                                <p:cTn id="51" presetID="2" presetClass="entr" presetSubtype="4" decel="100000" fill="hold" nodeType="withEffect">
                                  <p:stCondLst>
                                    <p:cond delay="25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1000" fill="hold"/>
                                        <p:tgtEl>
                                          <p:spTgt spid="21"/>
                                        </p:tgtEl>
                                        <p:attrNameLst>
                                          <p:attrName>ppt_x</p:attrName>
                                        </p:attrNameLst>
                                      </p:cBhvr>
                                      <p:tavLst>
                                        <p:tav tm="0">
                                          <p:val>
                                            <p:strVal val="#ppt_x"/>
                                          </p:val>
                                        </p:tav>
                                        <p:tav tm="100000">
                                          <p:val>
                                            <p:strVal val="#ppt_x"/>
                                          </p:val>
                                        </p:tav>
                                      </p:tavLst>
                                    </p:anim>
                                    <p:anim calcmode="lin" valueType="num">
                                      <p:cBhvr additive="base">
                                        <p:cTn id="54" dur="1000" fill="hold"/>
                                        <p:tgtEl>
                                          <p:spTgt spid="21"/>
                                        </p:tgtEl>
                                        <p:attrNameLst>
                                          <p:attrName>ppt_y</p:attrName>
                                        </p:attrNameLst>
                                      </p:cBhvr>
                                      <p:tavLst>
                                        <p:tav tm="0">
                                          <p:val>
                                            <p:strVal val="1+#ppt_h/2"/>
                                          </p:val>
                                        </p:tav>
                                        <p:tav tm="100000">
                                          <p:val>
                                            <p:strVal val="#ppt_y"/>
                                          </p:val>
                                        </p:tav>
                                      </p:tavLst>
                                    </p:anim>
                                  </p:childTnLst>
                                </p:cTn>
                              </p:par>
                              <p:par>
                                <p:cTn id="55" presetID="2" presetClass="entr" presetSubtype="4" decel="100000" fill="hold" grpId="0" nodeType="withEffect">
                                  <p:stCondLst>
                                    <p:cond delay="250"/>
                                  </p:stCondLst>
                                  <p:childTnLst>
                                    <p:set>
                                      <p:cBhvr>
                                        <p:cTn id="56" dur="1" fill="hold">
                                          <p:stCondLst>
                                            <p:cond delay="0"/>
                                          </p:stCondLst>
                                        </p:cTn>
                                        <p:tgtEl>
                                          <p:spTgt spid="40"/>
                                        </p:tgtEl>
                                        <p:attrNameLst>
                                          <p:attrName>style.visibility</p:attrName>
                                        </p:attrNameLst>
                                      </p:cBhvr>
                                      <p:to>
                                        <p:strVal val="visible"/>
                                      </p:to>
                                    </p:set>
                                    <p:anim calcmode="lin" valueType="num">
                                      <p:cBhvr additive="base">
                                        <p:cTn id="57" dur="1000" fill="hold"/>
                                        <p:tgtEl>
                                          <p:spTgt spid="40"/>
                                        </p:tgtEl>
                                        <p:attrNameLst>
                                          <p:attrName>ppt_x</p:attrName>
                                        </p:attrNameLst>
                                      </p:cBhvr>
                                      <p:tavLst>
                                        <p:tav tm="0">
                                          <p:val>
                                            <p:strVal val="#ppt_x"/>
                                          </p:val>
                                        </p:tav>
                                        <p:tav tm="100000">
                                          <p:val>
                                            <p:strVal val="#ppt_x"/>
                                          </p:val>
                                        </p:tav>
                                      </p:tavLst>
                                    </p:anim>
                                    <p:anim calcmode="lin" valueType="num">
                                      <p:cBhvr additive="base">
                                        <p:cTn id="58"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decel="100000" fill="hold" grpId="0" nodeType="clickEffect">
                                  <p:stCondLst>
                                    <p:cond delay="0"/>
                                  </p:stCondLst>
                                  <p:childTnLst>
                                    <p:set>
                                      <p:cBhvr>
                                        <p:cTn id="62" dur="1" fill="hold">
                                          <p:stCondLst>
                                            <p:cond delay="0"/>
                                          </p:stCondLst>
                                        </p:cTn>
                                        <p:tgtEl>
                                          <p:spTgt spid="46"/>
                                        </p:tgtEl>
                                        <p:attrNameLst>
                                          <p:attrName>style.visibility</p:attrName>
                                        </p:attrNameLst>
                                      </p:cBhvr>
                                      <p:to>
                                        <p:strVal val="visible"/>
                                      </p:to>
                                    </p:set>
                                    <p:anim calcmode="lin" valueType="num">
                                      <p:cBhvr additive="base">
                                        <p:cTn id="63" dur="1000" fill="hold"/>
                                        <p:tgtEl>
                                          <p:spTgt spid="46"/>
                                        </p:tgtEl>
                                        <p:attrNameLst>
                                          <p:attrName>ppt_x</p:attrName>
                                        </p:attrNameLst>
                                      </p:cBhvr>
                                      <p:tavLst>
                                        <p:tav tm="0">
                                          <p:val>
                                            <p:strVal val="#ppt_x"/>
                                          </p:val>
                                        </p:tav>
                                        <p:tav tm="100000">
                                          <p:val>
                                            <p:strVal val="#ppt_x"/>
                                          </p:val>
                                        </p:tav>
                                      </p:tavLst>
                                    </p:anim>
                                    <p:anim calcmode="lin" valueType="num">
                                      <p:cBhvr additive="base">
                                        <p:cTn id="64" dur="1000" fill="hold"/>
                                        <p:tgtEl>
                                          <p:spTgt spid="46"/>
                                        </p:tgtEl>
                                        <p:attrNameLst>
                                          <p:attrName>ppt_y</p:attrName>
                                        </p:attrNameLst>
                                      </p:cBhvr>
                                      <p:tavLst>
                                        <p:tav tm="0">
                                          <p:val>
                                            <p:strVal val="1+#ppt_h/2"/>
                                          </p:val>
                                        </p:tav>
                                        <p:tav tm="100000">
                                          <p:val>
                                            <p:strVal val="#ppt_y"/>
                                          </p:val>
                                        </p:tav>
                                      </p:tavLst>
                                    </p:anim>
                                  </p:childTnLst>
                                </p:cTn>
                              </p:par>
                              <p:par>
                                <p:cTn id="65" presetID="2" presetClass="entr" presetSubtype="4" decel="100000" fill="hold" nodeType="withEffect">
                                  <p:stCondLst>
                                    <p:cond delay="25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1000" fill="hold"/>
                                        <p:tgtEl>
                                          <p:spTgt spid="22"/>
                                        </p:tgtEl>
                                        <p:attrNameLst>
                                          <p:attrName>ppt_x</p:attrName>
                                        </p:attrNameLst>
                                      </p:cBhvr>
                                      <p:tavLst>
                                        <p:tav tm="0">
                                          <p:val>
                                            <p:strVal val="#ppt_x"/>
                                          </p:val>
                                        </p:tav>
                                        <p:tav tm="100000">
                                          <p:val>
                                            <p:strVal val="#ppt_x"/>
                                          </p:val>
                                        </p:tav>
                                      </p:tavLst>
                                    </p:anim>
                                    <p:anim calcmode="lin" valueType="num">
                                      <p:cBhvr additive="base">
                                        <p:cTn id="68" dur="1000" fill="hold"/>
                                        <p:tgtEl>
                                          <p:spTgt spid="22"/>
                                        </p:tgtEl>
                                        <p:attrNameLst>
                                          <p:attrName>ppt_y</p:attrName>
                                        </p:attrNameLst>
                                      </p:cBhvr>
                                      <p:tavLst>
                                        <p:tav tm="0">
                                          <p:val>
                                            <p:strVal val="1+#ppt_h/2"/>
                                          </p:val>
                                        </p:tav>
                                        <p:tav tm="100000">
                                          <p:val>
                                            <p:strVal val="#ppt_y"/>
                                          </p:val>
                                        </p:tav>
                                      </p:tavLst>
                                    </p:anim>
                                  </p:childTnLst>
                                </p:cTn>
                              </p:par>
                              <p:par>
                                <p:cTn id="69" presetID="2" presetClass="entr" presetSubtype="4" decel="100000" fill="hold" grpId="0" nodeType="withEffect">
                                  <p:stCondLst>
                                    <p:cond delay="25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1000" fill="hold"/>
                                        <p:tgtEl>
                                          <p:spTgt spid="45"/>
                                        </p:tgtEl>
                                        <p:attrNameLst>
                                          <p:attrName>ppt_x</p:attrName>
                                        </p:attrNameLst>
                                      </p:cBhvr>
                                      <p:tavLst>
                                        <p:tav tm="0">
                                          <p:val>
                                            <p:strVal val="#ppt_x"/>
                                          </p:val>
                                        </p:tav>
                                        <p:tav tm="100000">
                                          <p:val>
                                            <p:strVal val="#ppt_x"/>
                                          </p:val>
                                        </p:tav>
                                      </p:tavLst>
                                    </p:anim>
                                    <p:anim calcmode="lin" valueType="num">
                                      <p:cBhvr additive="base">
                                        <p:cTn id="72"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5" grpId="0" animBg="1"/>
      <p:bldP spid="26" grpId="0" animBg="1"/>
      <p:bldP spid="35" grpId="0" animBg="1"/>
      <p:bldP spid="36" grpId="0" animBg="1"/>
      <p:bldP spid="40" grpId="0" animBg="1"/>
      <p:bldP spid="41" grpId="0" animBg="1"/>
      <p:bldP spid="45" grpId="0" animBg="1"/>
      <p:bldP spid="4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67A86990-7231-2043-938D-CE6A9C79AE52}"/>
              </a:ext>
            </a:extLst>
          </p:cNvPr>
          <p:cNvPicPr>
            <a:picLocks noGrp="1" noChangeAspect="1"/>
          </p:cNvPicPr>
          <p:nvPr>
            <p:ph type="pic" sz="quarter" idx="4294967295"/>
          </p:nvPr>
        </p:nvPicPr>
        <p:blipFill>
          <a:blip r:embed="rId3"/>
          <a:srcRect t="14368" b="14368"/>
          <a:stretch>
            <a:fillRect/>
          </a:stretch>
        </p:blipFill>
        <p:spPr>
          <a:xfrm>
            <a:off x="985853" y="414000"/>
            <a:ext cx="10757665" cy="5654350"/>
          </a:xfrm>
        </p:spPr>
      </p:pic>
      <p:sp>
        <p:nvSpPr>
          <p:cNvPr id="7" name="Rectangle 6"/>
          <p:cNvSpPr/>
          <p:nvPr/>
        </p:nvSpPr>
        <p:spPr bwMode="auto">
          <a:xfrm>
            <a:off x="746761" y="153509"/>
            <a:ext cx="11235847" cy="6175332"/>
          </a:xfrm>
          <a:prstGeom prst="rect">
            <a:avLst/>
          </a:prstGeom>
          <a:solidFill>
            <a:schemeClr val="accent1">
              <a:lumMod val="75000"/>
              <a:alpha val="70000"/>
            </a:schemeClr>
          </a:solidFill>
          <a:ln>
            <a:noFill/>
          </a:ln>
        </p:spPr>
        <p:txBody>
          <a:bodyPr vert="horz" wrap="square" lIns="91440" tIns="45720" rIns="91440" bIns="45720" numCol="1" rtlCol="0" anchor="ctr" anchorCtr="0" compatLnSpc="1">
            <a:prstTxWarp prst="textArchDown">
              <a:avLst/>
            </a:prstTxWarp>
          </a:bodyPr>
          <a:lstStyle/>
          <a:p>
            <a:pPr algn="ctr"/>
            <a:endParaRPr lang="en-US" dirty="0"/>
          </a:p>
        </p:txBody>
      </p:sp>
      <p:sp>
        <p:nvSpPr>
          <p:cNvPr id="9" name="Rectangle 8"/>
          <p:cNvSpPr/>
          <p:nvPr/>
        </p:nvSpPr>
        <p:spPr bwMode="auto">
          <a:xfrm>
            <a:off x="4652516" y="614755"/>
            <a:ext cx="3350742" cy="4450846"/>
          </a:xfrm>
          <a:prstGeom prst="rect">
            <a:avLst/>
          </a:prstGeom>
          <a:solidFill>
            <a:srgbClr val="0A0A0A"/>
          </a:solidFill>
          <a:ln>
            <a:noFill/>
          </a:ln>
        </p:spPr>
        <p:txBody>
          <a:bodyPr vert="horz" wrap="square" lIns="91440" tIns="45720" rIns="91440" bIns="45720" numCol="1" rtlCol="0" anchor="ctr" anchorCtr="0" compatLnSpc="1">
            <a:prstTxWarp prst="textArchDown">
              <a:avLst/>
            </a:prstTxWarp>
          </a:bodyPr>
          <a:lstStyle/>
          <a:p>
            <a:pPr algn="ctr"/>
            <a:endParaRPr lang="en-US" dirty="0"/>
          </a:p>
        </p:txBody>
      </p:sp>
      <p:sp>
        <p:nvSpPr>
          <p:cNvPr id="13" name="Title 1"/>
          <p:cNvSpPr txBox="1">
            <a:spLocks/>
          </p:cNvSpPr>
          <p:nvPr/>
        </p:nvSpPr>
        <p:spPr>
          <a:xfrm>
            <a:off x="2943731" y="2696111"/>
            <a:ext cx="6852516" cy="778273"/>
          </a:xfrm>
          <a:prstGeom prst="rect">
            <a:avLst/>
          </a:prstGeom>
        </p:spPr>
        <p:txBody>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a:lnSpc>
                <a:spcPct val="70000"/>
              </a:lnSpc>
            </a:pPr>
            <a:r>
              <a:rPr lang="en-US" sz="6000" dirty="0">
                <a:solidFill>
                  <a:srgbClr val="FFFFFF"/>
                </a:solidFill>
                <a:latin typeface="+mn-lt"/>
                <a:ea typeface="Lato Black" panose="020F0502020204030203" pitchFamily="34" charset="0"/>
                <a:cs typeface="Lato Black" panose="020F0502020204030203" pitchFamily="34" charset="0"/>
              </a:rPr>
              <a:t>THE PATH TO SUCCESS</a:t>
            </a:r>
          </a:p>
        </p:txBody>
      </p:sp>
      <p:sp>
        <p:nvSpPr>
          <p:cNvPr id="16" name="Donut 15"/>
          <p:cNvSpPr/>
          <p:nvPr/>
        </p:nvSpPr>
        <p:spPr bwMode="auto">
          <a:xfrm>
            <a:off x="871127" y="153509"/>
            <a:ext cx="1690372" cy="1640468"/>
          </a:xfrm>
          <a:prstGeom prst="donut">
            <a:avLst/>
          </a:prstGeom>
          <a:solidFill>
            <a:schemeClr val="accent1"/>
          </a:solidFill>
          <a:ln>
            <a:noFill/>
          </a:ln>
        </p:spPr>
        <p:txBody>
          <a:bodyPr vert="horz" wrap="square" lIns="91440" tIns="45720" rIns="91440" bIns="45720" numCol="1" rtlCol="0" anchor="ctr" anchorCtr="0" compatLnSpc="1">
            <a:prstTxWarp prst="textArchDown">
              <a:avLst/>
            </a:prstTxWarp>
          </a:bodyPr>
          <a:lstStyle/>
          <a:p>
            <a:pPr algn="ctr"/>
            <a:endParaRPr lang="en-US" dirty="0"/>
          </a:p>
        </p:txBody>
      </p:sp>
      <p:sp>
        <p:nvSpPr>
          <p:cNvPr id="17" name="Triangle 16"/>
          <p:cNvSpPr/>
          <p:nvPr/>
        </p:nvSpPr>
        <p:spPr bwMode="auto">
          <a:xfrm rot="17107152">
            <a:off x="7709159" y="4718023"/>
            <a:ext cx="1201585" cy="1067361"/>
          </a:xfrm>
          <a:prstGeom prst="triangle">
            <a:avLst/>
          </a:prstGeom>
          <a:noFill/>
          <a:ln w="381000">
            <a:solidFill>
              <a:schemeClr val="accent1">
                <a:lumMod val="60000"/>
                <a:lumOff val="40000"/>
              </a:schemeClr>
            </a:solidFill>
            <a:miter lim="800000"/>
          </a:ln>
        </p:spPr>
        <p:txBody>
          <a:bodyPr vert="horz" wrap="square" lIns="91440" tIns="45720" rIns="91440" bIns="45720" numCol="1" rtlCol="0" anchor="ctr" anchorCtr="0" compatLnSpc="1">
            <a:prstTxWarp prst="textArchDown">
              <a:avLst/>
            </a:prstTxWarp>
          </a:bodyPr>
          <a:lstStyle/>
          <a:p>
            <a:pPr algn="ctr"/>
            <a:endParaRPr lang="en-US" dirty="0"/>
          </a:p>
        </p:txBody>
      </p:sp>
      <p:grpSp>
        <p:nvGrpSpPr>
          <p:cNvPr id="20" name="Group 209"/>
          <p:cNvGrpSpPr>
            <a:grpSpLocks noChangeAspect="1"/>
          </p:cNvGrpSpPr>
          <p:nvPr/>
        </p:nvGrpSpPr>
        <p:grpSpPr bwMode="auto">
          <a:xfrm>
            <a:off x="4783776" y="1869665"/>
            <a:ext cx="3053271" cy="3053271"/>
            <a:chOff x="1548" y="1578"/>
            <a:chExt cx="2511" cy="2511"/>
          </a:xfrm>
          <a:noFill/>
        </p:grpSpPr>
        <p:sp>
          <p:nvSpPr>
            <p:cNvPr id="21" name="Oval 210"/>
            <p:cNvSpPr>
              <a:spLocks noChangeArrowheads="1"/>
            </p:cNvSpPr>
            <p:nvPr/>
          </p:nvSpPr>
          <p:spPr bwMode="auto">
            <a:xfrm>
              <a:off x="1550" y="1580"/>
              <a:ext cx="2509" cy="2509"/>
            </a:xfrm>
            <a:prstGeom prst="ellipse">
              <a:avLst/>
            </a:prstGeom>
            <a:grpFill/>
            <a:ln w="12700" cap="flat">
              <a:solidFill>
                <a:schemeClr val="bg1">
                  <a:alpha val="2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211"/>
            <p:cNvSpPr>
              <a:spLocks/>
            </p:cNvSpPr>
            <p:nvPr/>
          </p:nvSpPr>
          <p:spPr bwMode="auto">
            <a:xfrm>
              <a:off x="1548" y="1578"/>
              <a:ext cx="2511" cy="1255"/>
            </a:xfrm>
            <a:custGeom>
              <a:avLst/>
              <a:gdLst>
                <a:gd name="T0" fmla="*/ 0 w 2511"/>
                <a:gd name="T1" fmla="*/ 1255 h 1255"/>
                <a:gd name="T2" fmla="*/ 1256 w 2511"/>
                <a:gd name="T3" fmla="*/ 0 h 1255"/>
                <a:gd name="T4" fmla="*/ 2511 w 2511"/>
                <a:gd name="T5" fmla="*/ 1255 h 1255"/>
                <a:gd name="T6" fmla="*/ 0 w 2511"/>
                <a:gd name="T7" fmla="*/ 1255 h 1255"/>
              </a:gdLst>
              <a:ahLst/>
              <a:cxnLst>
                <a:cxn ang="0">
                  <a:pos x="T0" y="T1"/>
                </a:cxn>
                <a:cxn ang="0">
                  <a:pos x="T2" y="T3"/>
                </a:cxn>
                <a:cxn ang="0">
                  <a:pos x="T4" y="T5"/>
                </a:cxn>
                <a:cxn ang="0">
                  <a:pos x="T6" y="T7"/>
                </a:cxn>
              </a:cxnLst>
              <a:rect l="0" t="0" r="r" b="b"/>
              <a:pathLst>
                <a:path w="2511" h="1255">
                  <a:moveTo>
                    <a:pt x="0" y="1255"/>
                  </a:moveTo>
                  <a:lnTo>
                    <a:pt x="1256" y="0"/>
                  </a:lnTo>
                  <a:lnTo>
                    <a:pt x="2511" y="1255"/>
                  </a:lnTo>
                  <a:lnTo>
                    <a:pt x="0" y="1255"/>
                  </a:lnTo>
                  <a:close/>
                </a:path>
              </a:pathLst>
            </a:custGeom>
            <a:grpFill/>
            <a:ln w="12700" cap="rnd">
              <a:solidFill>
                <a:schemeClr val="bg1">
                  <a:alpha val="2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212"/>
            <p:cNvSpPr>
              <a:spLocks/>
            </p:cNvSpPr>
            <p:nvPr/>
          </p:nvSpPr>
          <p:spPr bwMode="auto">
            <a:xfrm>
              <a:off x="1581" y="1864"/>
              <a:ext cx="2445" cy="1223"/>
            </a:xfrm>
            <a:custGeom>
              <a:avLst/>
              <a:gdLst>
                <a:gd name="T0" fmla="*/ 0 w 2445"/>
                <a:gd name="T1" fmla="*/ 1223 h 1223"/>
                <a:gd name="T2" fmla="*/ 1223 w 2445"/>
                <a:gd name="T3" fmla="*/ 0 h 1223"/>
                <a:gd name="T4" fmla="*/ 2445 w 2445"/>
                <a:gd name="T5" fmla="*/ 1223 h 1223"/>
                <a:gd name="T6" fmla="*/ 0 w 2445"/>
                <a:gd name="T7" fmla="*/ 1223 h 1223"/>
              </a:gdLst>
              <a:ahLst/>
              <a:cxnLst>
                <a:cxn ang="0">
                  <a:pos x="T0" y="T1"/>
                </a:cxn>
                <a:cxn ang="0">
                  <a:pos x="T2" y="T3"/>
                </a:cxn>
                <a:cxn ang="0">
                  <a:pos x="T4" y="T5"/>
                </a:cxn>
                <a:cxn ang="0">
                  <a:pos x="T6" y="T7"/>
                </a:cxn>
              </a:cxnLst>
              <a:rect l="0" t="0" r="r" b="b"/>
              <a:pathLst>
                <a:path w="2445" h="1223">
                  <a:moveTo>
                    <a:pt x="0" y="1223"/>
                  </a:moveTo>
                  <a:lnTo>
                    <a:pt x="1223" y="0"/>
                  </a:lnTo>
                  <a:lnTo>
                    <a:pt x="2445" y="1223"/>
                  </a:lnTo>
                  <a:lnTo>
                    <a:pt x="0" y="1223"/>
                  </a:lnTo>
                  <a:close/>
                </a:path>
              </a:pathLst>
            </a:custGeom>
            <a:grpFill/>
            <a:ln w="12700" cap="rnd">
              <a:solidFill>
                <a:schemeClr val="bg1">
                  <a:alpha val="2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Line 213"/>
            <p:cNvSpPr>
              <a:spLocks noChangeShapeType="1"/>
            </p:cNvSpPr>
            <p:nvPr/>
          </p:nvSpPr>
          <p:spPr bwMode="auto">
            <a:xfrm>
              <a:off x="2538" y="2386"/>
              <a:ext cx="0" cy="402"/>
            </a:xfrm>
            <a:prstGeom prst="line">
              <a:avLst/>
            </a:prstGeom>
            <a:grpFill/>
            <a:ln w="12700" cap="rnd">
              <a:solidFill>
                <a:schemeClr val="bg1">
                  <a:alpha val="2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Line 214"/>
            <p:cNvSpPr>
              <a:spLocks noChangeShapeType="1"/>
            </p:cNvSpPr>
            <p:nvPr/>
          </p:nvSpPr>
          <p:spPr bwMode="auto">
            <a:xfrm flipH="1">
              <a:off x="2185" y="2585"/>
              <a:ext cx="344" cy="0"/>
            </a:xfrm>
            <a:prstGeom prst="line">
              <a:avLst/>
            </a:prstGeom>
            <a:grpFill/>
            <a:ln w="12700" cap="rnd">
              <a:solidFill>
                <a:schemeClr val="bg1">
                  <a:alpha val="2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Line 215"/>
            <p:cNvSpPr>
              <a:spLocks noChangeShapeType="1"/>
            </p:cNvSpPr>
            <p:nvPr/>
          </p:nvSpPr>
          <p:spPr bwMode="auto">
            <a:xfrm>
              <a:off x="3069" y="2386"/>
              <a:ext cx="0" cy="402"/>
            </a:xfrm>
            <a:prstGeom prst="line">
              <a:avLst/>
            </a:prstGeom>
            <a:grpFill/>
            <a:ln w="12700" cap="rnd">
              <a:solidFill>
                <a:schemeClr val="bg1">
                  <a:alpha val="2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Line 216"/>
            <p:cNvSpPr>
              <a:spLocks noChangeShapeType="1"/>
            </p:cNvSpPr>
            <p:nvPr/>
          </p:nvSpPr>
          <p:spPr bwMode="auto">
            <a:xfrm>
              <a:off x="3078" y="2585"/>
              <a:ext cx="344" cy="0"/>
            </a:xfrm>
            <a:prstGeom prst="line">
              <a:avLst/>
            </a:prstGeom>
            <a:grpFill/>
            <a:ln w="12700" cap="rnd">
              <a:solidFill>
                <a:schemeClr val="bg1">
                  <a:alpha val="2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Line 217"/>
            <p:cNvSpPr>
              <a:spLocks noChangeShapeType="1"/>
            </p:cNvSpPr>
            <p:nvPr/>
          </p:nvSpPr>
          <p:spPr bwMode="auto">
            <a:xfrm>
              <a:off x="1913" y="1947"/>
              <a:ext cx="0" cy="0"/>
            </a:xfrm>
            <a:prstGeom prst="line">
              <a:avLst/>
            </a:prstGeom>
            <a:grpFill/>
            <a:ln w="12700" cap="rnd">
              <a:solidFill>
                <a:schemeClr val="bg1">
                  <a:alpha val="2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Line 218"/>
            <p:cNvSpPr>
              <a:spLocks noChangeShapeType="1"/>
            </p:cNvSpPr>
            <p:nvPr/>
          </p:nvSpPr>
          <p:spPr bwMode="auto">
            <a:xfrm>
              <a:off x="2162" y="2220"/>
              <a:ext cx="0" cy="0"/>
            </a:xfrm>
            <a:prstGeom prst="line">
              <a:avLst/>
            </a:prstGeom>
            <a:grpFill/>
            <a:ln w="12700" cap="rnd">
              <a:solidFill>
                <a:schemeClr val="bg1">
                  <a:alpha val="2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Oval 219"/>
            <p:cNvSpPr>
              <a:spLocks noChangeArrowheads="1"/>
            </p:cNvSpPr>
            <p:nvPr/>
          </p:nvSpPr>
          <p:spPr bwMode="auto">
            <a:xfrm>
              <a:off x="2524" y="3212"/>
              <a:ext cx="559" cy="559"/>
            </a:xfrm>
            <a:prstGeom prst="ellipse">
              <a:avLst/>
            </a:prstGeom>
            <a:grpFill/>
            <a:ln w="12700" cap="rnd">
              <a:solidFill>
                <a:schemeClr val="bg1">
                  <a:alpha val="2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Oval 220"/>
            <p:cNvSpPr>
              <a:spLocks noChangeArrowheads="1"/>
            </p:cNvSpPr>
            <p:nvPr/>
          </p:nvSpPr>
          <p:spPr bwMode="auto">
            <a:xfrm>
              <a:off x="2986" y="3286"/>
              <a:ext cx="415" cy="414"/>
            </a:xfrm>
            <a:prstGeom prst="ellipse">
              <a:avLst/>
            </a:prstGeom>
            <a:grpFill/>
            <a:ln w="12700" cap="rnd">
              <a:solidFill>
                <a:schemeClr val="bg1">
                  <a:alpha val="2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Oval 221"/>
            <p:cNvSpPr>
              <a:spLocks noChangeArrowheads="1"/>
            </p:cNvSpPr>
            <p:nvPr/>
          </p:nvSpPr>
          <p:spPr bwMode="auto">
            <a:xfrm>
              <a:off x="2207" y="3286"/>
              <a:ext cx="414" cy="414"/>
            </a:xfrm>
            <a:prstGeom prst="ellipse">
              <a:avLst/>
            </a:prstGeom>
            <a:grpFill/>
            <a:ln w="12700" cap="rnd">
              <a:solidFill>
                <a:schemeClr val="bg1">
                  <a:alpha val="2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Line 222"/>
            <p:cNvSpPr>
              <a:spLocks noChangeShapeType="1"/>
            </p:cNvSpPr>
            <p:nvPr/>
          </p:nvSpPr>
          <p:spPr bwMode="auto">
            <a:xfrm>
              <a:off x="2022" y="3487"/>
              <a:ext cx="1556" cy="0"/>
            </a:xfrm>
            <a:prstGeom prst="line">
              <a:avLst/>
            </a:prstGeom>
            <a:grpFill/>
            <a:ln w="12700" cap="rnd">
              <a:solidFill>
                <a:schemeClr val="bg1">
                  <a:alpha val="2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Oval 223"/>
            <p:cNvSpPr>
              <a:spLocks noChangeArrowheads="1"/>
            </p:cNvSpPr>
            <p:nvPr/>
          </p:nvSpPr>
          <p:spPr bwMode="auto">
            <a:xfrm>
              <a:off x="1977" y="3445"/>
              <a:ext cx="88" cy="87"/>
            </a:xfrm>
            <a:prstGeom prst="ellipse">
              <a:avLst/>
            </a:prstGeom>
            <a:grpFill/>
            <a:ln w="12700" cap="flat">
              <a:solidFill>
                <a:schemeClr val="bg1">
                  <a:alpha val="2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 name="Oval 224"/>
            <p:cNvSpPr>
              <a:spLocks noChangeArrowheads="1"/>
            </p:cNvSpPr>
            <p:nvPr/>
          </p:nvSpPr>
          <p:spPr bwMode="auto">
            <a:xfrm>
              <a:off x="3543" y="3442"/>
              <a:ext cx="87" cy="88"/>
            </a:xfrm>
            <a:prstGeom prst="ellipse">
              <a:avLst/>
            </a:prstGeom>
            <a:grpFill/>
            <a:ln w="12700" cap="flat">
              <a:solidFill>
                <a:schemeClr val="bg1">
                  <a:alpha val="2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pic>
        <p:nvPicPr>
          <p:cNvPr id="37" name="Picture 36">
            <a:extLst>
              <a:ext uri="{FF2B5EF4-FFF2-40B4-BE49-F238E27FC236}">
                <a16:creationId xmlns:a16="http://schemas.microsoft.com/office/drawing/2014/main" id="{EF5939C5-94FC-1049-9875-5FB1B13EDFEF}"/>
              </a:ext>
            </a:extLst>
          </p:cNvPr>
          <p:cNvPicPr>
            <a:picLocks noChangeAspect="1"/>
          </p:cNvPicPr>
          <p:nvPr/>
        </p:nvPicPr>
        <p:blipFill>
          <a:blip r:embed="rId4"/>
          <a:stretch>
            <a:fillRect/>
          </a:stretch>
        </p:blipFill>
        <p:spPr>
          <a:xfrm>
            <a:off x="4985979" y="763180"/>
            <a:ext cx="2548413" cy="1061839"/>
          </a:xfrm>
          <a:prstGeom prst="rect">
            <a:avLst/>
          </a:prstGeom>
        </p:spPr>
      </p:pic>
    </p:spTree>
    <p:extLst>
      <p:ext uri="{BB962C8B-B14F-4D97-AF65-F5344CB8AC3E}">
        <p14:creationId xmlns:p14="http://schemas.microsoft.com/office/powerpoint/2010/main" val="231861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1" fill="hold" nodeType="afterEffect">
                                  <p:stCondLst>
                                    <p:cond delay="50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ppt_x"/>
                                          </p:val>
                                        </p:tav>
                                        <p:tav tm="100000">
                                          <p:val>
                                            <p:strVal val="#ppt_x"/>
                                          </p:val>
                                        </p:tav>
                                      </p:tavLst>
                                    </p:anim>
                                    <p:anim calcmode="lin" valueType="num">
                                      <p:cBhvr additive="base">
                                        <p:cTn id="13" dur="500" fill="hold"/>
                                        <p:tgtEl>
                                          <p:spTgt spid="37"/>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stCondLst>
                                    <p:cond delay="100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81C417-5D47-4AB4-9ED4-B54BB5B36BDA}"/>
              </a:ext>
            </a:extLst>
          </p:cNvPr>
          <p:cNvSpPr>
            <a:spLocks noGrp="1"/>
          </p:cNvSpPr>
          <p:nvPr>
            <p:ph type="sldNum" sz="quarter" idx="12"/>
          </p:nvPr>
        </p:nvSpPr>
        <p:spPr/>
        <p:txBody>
          <a:bodyPr/>
          <a:lstStyle/>
          <a:p>
            <a:fld id="{40E8D340-A079-42DD-A7CC-E0B00614C2CD}" type="slidenum">
              <a:rPr lang="sl-SI" smtClean="0"/>
              <a:t>2</a:t>
            </a:fld>
            <a:endParaRPr lang="sl-SI"/>
          </a:p>
        </p:txBody>
      </p:sp>
      <p:pic>
        <p:nvPicPr>
          <p:cNvPr id="3" name="Picture Placeholder 9">
            <a:extLst>
              <a:ext uri="{FF2B5EF4-FFF2-40B4-BE49-F238E27FC236}">
                <a16:creationId xmlns:a16="http://schemas.microsoft.com/office/drawing/2014/main" id="{230D4223-419E-4AA9-9738-FD2D82379E7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88914" y="142101"/>
            <a:ext cx="11454713" cy="6116594"/>
          </a:xfrm>
          <a:prstGeom prst="rect">
            <a:avLst/>
          </a:prstGeom>
        </p:spPr>
      </p:pic>
      <p:grpSp>
        <p:nvGrpSpPr>
          <p:cNvPr id="5" name="Group 4">
            <a:extLst>
              <a:ext uri="{FF2B5EF4-FFF2-40B4-BE49-F238E27FC236}">
                <a16:creationId xmlns:a16="http://schemas.microsoft.com/office/drawing/2014/main" id="{74653ED7-E261-47E0-B8E3-ECC95F85F0AE}"/>
              </a:ext>
            </a:extLst>
          </p:cNvPr>
          <p:cNvGrpSpPr/>
          <p:nvPr/>
        </p:nvGrpSpPr>
        <p:grpSpPr>
          <a:xfrm>
            <a:off x="2177910" y="2914281"/>
            <a:ext cx="1802281" cy="457269"/>
            <a:chOff x="1058001" y="4169012"/>
            <a:chExt cx="1802281" cy="457269"/>
          </a:xfrm>
        </p:grpSpPr>
        <p:sp>
          <p:nvSpPr>
            <p:cNvPr id="6" name="Title 1">
              <a:extLst>
                <a:ext uri="{FF2B5EF4-FFF2-40B4-BE49-F238E27FC236}">
                  <a16:creationId xmlns:a16="http://schemas.microsoft.com/office/drawing/2014/main" id="{FA9B0E0C-222F-43D7-8DA2-D7B684F2F408}"/>
                </a:ext>
              </a:extLst>
            </p:cNvPr>
            <p:cNvSpPr txBox="1">
              <a:spLocks/>
            </p:cNvSpPr>
            <p:nvPr/>
          </p:nvSpPr>
          <p:spPr>
            <a:xfrm>
              <a:off x="1058001" y="4169012"/>
              <a:ext cx="1802281" cy="455115"/>
            </a:xfrm>
            <a:prstGeom prst="rect">
              <a:avLst/>
            </a:prstGeom>
          </p:spPr>
          <p:txBody>
            <a:bodyPr/>
            <a:lstStyle>
              <a:lvl1pPr algn="l" defTabSz="914400" rtl="0" eaLnBrk="1" latinLnBrk="0" hangingPunct="1">
                <a:lnSpc>
                  <a:spcPct val="75000"/>
                </a:lnSpc>
                <a:spcBef>
                  <a:spcPct val="0"/>
                </a:spcBef>
                <a:buNone/>
                <a:defRPr sz="5400" b="1" i="0" kern="1200">
                  <a:solidFill>
                    <a:schemeClr val="tx1"/>
                  </a:solidFill>
                  <a:latin typeface="Roboto" charset="0"/>
                  <a:ea typeface="Roboto" charset="0"/>
                  <a:cs typeface="Roboto" charset="0"/>
                </a:defRPr>
              </a:lvl1pPr>
            </a:lstStyle>
            <a:p>
              <a:r>
                <a:rPr lang="en-US" sz="3200" dirty="0">
                  <a:solidFill>
                    <a:srgbClr val="FFFFFF"/>
                  </a:solidFill>
                  <a:latin typeface="+mn-lt"/>
                  <a:ea typeface="Lato Black" panose="020F0502020204030203" pitchFamily="34" charset="0"/>
                  <a:cs typeface="Lato Black" panose="020F0502020204030203" pitchFamily="34" charset="0"/>
                </a:rPr>
                <a:t>01</a:t>
              </a:r>
            </a:p>
          </p:txBody>
        </p:sp>
        <p:cxnSp>
          <p:nvCxnSpPr>
            <p:cNvPr id="7" name="Straight Connector 6">
              <a:extLst>
                <a:ext uri="{FF2B5EF4-FFF2-40B4-BE49-F238E27FC236}">
                  <a16:creationId xmlns:a16="http://schemas.microsoft.com/office/drawing/2014/main" id="{B2D26766-D801-41DA-865D-C9FB39AF9B26}"/>
                </a:ext>
              </a:extLst>
            </p:cNvPr>
            <p:cNvCxnSpPr/>
            <p:nvPr/>
          </p:nvCxnSpPr>
          <p:spPr>
            <a:xfrm>
              <a:off x="1149443" y="4626281"/>
              <a:ext cx="1085849" cy="0"/>
            </a:xfrm>
            <a:prstGeom prst="line">
              <a:avLst/>
            </a:prstGeom>
            <a:ln w="25400">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8" name="Text Placeholder 2">
            <a:extLst>
              <a:ext uri="{FF2B5EF4-FFF2-40B4-BE49-F238E27FC236}">
                <a16:creationId xmlns:a16="http://schemas.microsoft.com/office/drawing/2014/main" id="{217B5596-BE43-43DE-9586-BE98BE9D9C01}"/>
              </a:ext>
            </a:extLst>
          </p:cNvPr>
          <p:cNvSpPr txBox="1">
            <a:spLocks/>
          </p:cNvSpPr>
          <p:nvPr/>
        </p:nvSpPr>
        <p:spPr>
          <a:xfrm>
            <a:off x="2222171" y="3543192"/>
            <a:ext cx="2180499" cy="1919557"/>
          </a:xfrm>
          <a:prstGeom prst="rect">
            <a:avLst/>
          </a:prstGeom>
        </p:spPr>
        <p:txBody>
          <a:bodyPr/>
          <a:lstStyle>
            <a:lvl1pPr marL="0" indent="0" algn="ctr" defTabSz="914400" rtl="0" eaLnBrk="1" latinLnBrk="0" hangingPunct="1">
              <a:lnSpc>
                <a:spcPct val="60000"/>
              </a:lnSpc>
              <a:spcBef>
                <a:spcPts val="1000"/>
              </a:spcBef>
              <a:buFont typeface="Arial" panose="020B0604020202020204" pitchFamily="34" charset="0"/>
              <a:buNone/>
              <a:defRPr sz="1800" b="0" i="0" kern="1200">
                <a:solidFill>
                  <a:schemeClr val="tx1"/>
                </a:solidFill>
                <a:latin typeface="SF UI Display Thin" charset="0"/>
                <a:ea typeface="SF UI Display Thin" charset="0"/>
                <a:cs typeface="SF UI Display Thin"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1780"/>
              </a:lnSpc>
              <a:spcBef>
                <a:spcPts val="400"/>
              </a:spcBef>
            </a:pPr>
            <a:r>
              <a:rPr lang="en-US" sz="2000" b="1" dirty="0">
                <a:solidFill>
                  <a:srgbClr val="FFFFFF"/>
                </a:solidFill>
                <a:latin typeface="+mn-lt"/>
                <a:ea typeface="Lato Heavy" panose="020F0502020204030203" pitchFamily="34" charset="0"/>
                <a:cs typeface="Lato Heavy" panose="020F0502020204030203" pitchFamily="34" charset="0"/>
              </a:rPr>
              <a:t>information service for research, education and culture</a:t>
            </a:r>
          </a:p>
        </p:txBody>
      </p:sp>
      <p:grpSp>
        <p:nvGrpSpPr>
          <p:cNvPr id="9" name="Group 8">
            <a:extLst>
              <a:ext uri="{FF2B5EF4-FFF2-40B4-BE49-F238E27FC236}">
                <a16:creationId xmlns:a16="http://schemas.microsoft.com/office/drawing/2014/main" id="{B0495FB6-61CC-42C1-84AE-EF50F089AC35}"/>
              </a:ext>
            </a:extLst>
          </p:cNvPr>
          <p:cNvGrpSpPr/>
          <p:nvPr/>
        </p:nvGrpSpPr>
        <p:grpSpPr>
          <a:xfrm>
            <a:off x="5122278" y="2914281"/>
            <a:ext cx="1802281" cy="457269"/>
            <a:chOff x="1058001" y="4169012"/>
            <a:chExt cx="1802281" cy="457269"/>
          </a:xfrm>
        </p:grpSpPr>
        <p:sp>
          <p:nvSpPr>
            <p:cNvPr id="10" name="Title 1">
              <a:extLst>
                <a:ext uri="{FF2B5EF4-FFF2-40B4-BE49-F238E27FC236}">
                  <a16:creationId xmlns:a16="http://schemas.microsoft.com/office/drawing/2014/main" id="{A483313F-FC9A-4A47-B8B5-8DD8F1E16B4B}"/>
                </a:ext>
              </a:extLst>
            </p:cNvPr>
            <p:cNvSpPr txBox="1">
              <a:spLocks/>
            </p:cNvSpPr>
            <p:nvPr/>
          </p:nvSpPr>
          <p:spPr>
            <a:xfrm>
              <a:off x="1058001" y="4169012"/>
              <a:ext cx="1802281" cy="455115"/>
            </a:xfrm>
            <a:prstGeom prst="rect">
              <a:avLst/>
            </a:prstGeom>
          </p:spPr>
          <p:txBody>
            <a:bodyPr/>
            <a:lstStyle>
              <a:lvl1pPr algn="l" defTabSz="914400" rtl="0" eaLnBrk="1" latinLnBrk="0" hangingPunct="1">
                <a:lnSpc>
                  <a:spcPct val="75000"/>
                </a:lnSpc>
                <a:spcBef>
                  <a:spcPct val="0"/>
                </a:spcBef>
                <a:buNone/>
                <a:defRPr sz="5400" b="1" i="0" kern="1200">
                  <a:solidFill>
                    <a:schemeClr val="tx1"/>
                  </a:solidFill>
                  <a:latin typeface="Roboto" charset="0"/>
                  <a:ea typeface="Roboto" charset="0"/>
                  <a:cs typeface="Roboto" charset="0"/>
                </a:defRPr>
              </a:lvl1pPr>
            </a:lstStyle>
            <a:p>
              <a:r>
                <a:rPr lang="en-US" sz="3200" dirty="0">
                  <a:solidFill>
                    <a:srgbClr val="FFFFFF"/>
                  </a:solidFill>
                  <a:latin typeface="+mn-lt"/>
                  <a:ea typeface="Lato Black" panose="020F0502020204030203" pitchFamily="34" charset="0"/>
                  <a:cs typeface="Lato Black" panose="020F0502020204030203" pitchFamily="34" charset="0"/>
                </a:rPr>
                <a:t>02</a:t>
              </a:r>
            </a:p>
          </p:txBody>
        </p:sp>
        <p:cxnSp>
          <p:nvCxnSpPr>
            <p:cNvPr id="11" name="Straight Connector 10">
              <a:extLst>
                <a:ext uri="{FF2B5EF4-FFF2-40B4-BE49-F238E27FC236}">
                  <a16:creationId xmlns:a16="http://schemas.microsoft.com/office/drawing/2014/main" id="{D0F348DB-4F30-40AC-A85E-FE105DF0EF16}"/>
                </a:ext>
              </a:extLst>
            </p:cNvPr>
            <p:cNvCxnSpPr/>
            <p:nvPr/>
          </p:nvCxnSpPr>
          <p:spPr>
            <a:xfrm>
              <a:off x="1149443" y="4626281"/>
              <a:ext cx="1085849" cy="0"/>
            </a:xfrm>
            <a:prstGeom prst="line">
              <a:avLst/>
            </a:prstGeom>
            <a:ln w="25400">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12" name="Text Placeholder 2">
            <a:extLst>
              <a:ext uri="{FF2B5EF4-FFF2-40B4-BE49-F238E27FC236}">
                <a16:creationId xmlns:a16="http://schemas.microsoft.com/office/drawing/2014/main" id="{3364E467-B137-4614-98EF-E4BB7C13AAAE}"/>
              </a:ext>
            </a:extLst>
          </p:cNvPr>
          <p:cNvSpPr txBox="1">
            <a:spLocks/>
          </p:cNvSpPr>
          <p:nvPr/>
        </p:nvSpPr>
        <p:spPr>
          <a:xfrm>
            <a:off x="5122278" y="3543193"/>
            <a:ext cx="2180499" cy="2037544"/>
          </a:xfrm>
          <a:prstGeom prst="rect">
            <a:avLst/>
          </a:prstGeom>
        </p:spPr>
        <p:txBody>
          <a:bodyPr/>
          <a:lstStyle>
            <a:lvl1pPr marL="0" indent="0" algn="ctr" defTabSz="914400" rtl="0" eaLnBrk="1" latinLnBrk="0" hangingPunct="1">
              <a:lnSpc>
                <a:spcPct val="60000"/>
              </a:lnSpc>
              <a:spcBef>
                <a:spcPts val="1000"/>
              </a:spcBef>
              <a:buFont typeface="Arial" panose="020B0604020202020204" pitchFamily="34" charset="0"/>
              <a:buNone/>
              <a:defRPr sz="1800" b="0" i="0" kern="1200">
                <a:solidFill>
                  <a:schemeClr val="tx1"/>
                </a:solidFill>
                <a:latin typeface="SF UI Display Thin" charset="0"/>
                <a:ea typeface="SF UI Display Thin" charset="0"/>
                <a:cs typeface="SF UI Display Thin"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1780"/>
              </a:lnSpc>
              <a:spcBef>
                <a:spcPts val="400"/>
              </a:spcBef>
            </a:pPr>
            <a:r>
              <a:rPr lang="en-US" sz="2000" b="1" dirty="0">
                <a:solidFill>
                  <a:srgbClr val="FFFFFF"/>
                </a:solidFill>
                <a:latin typeface="+mn-lt"/>
                <a:ea typeface="Lato Heavy" panose="020F0502020204030203" pitchFamily="34" charset="0"/>
                <a:cs typeface="Lato Heavy" panose="020F0502020204030203" pitchFamily="34" charset="0"/>
              </a:rPr>
              <a:t>national bibliographic service (National COBISS Centre)</a:t>
            </a:r>
          </a:p>
          <a:p>
            <a:pPr algn="l">
              <a:lnSpc>
                <a:spcPts val="1780"/>
              </a:lnSpc>
              <a:spcBef>
                <a:spcPts val="400"/>
              </a:spcBef>
            </a:pPr>
            <a:endParaRPr lang="en-US" sz="2000" dirty="0">
              <a:solidFill>
                <a:srgbClr val="FFFFFF"/>
              </a:solidFill>
              <a:latin typeface="+mn-lt"/>
              <a:ea typeface="Source Sans Pro" charset="0"/>
              <a:cs typeface="Source Sans Pro" charset="0"/>
            </a:endParaRPr>
          </a:p>
        </p:txBody>
      </p:sp>
      <p:grpSp>
        <p:nvGrpSpPr>
          <p:cNvPr id="13" name="Group 12">
            <a:extLst>
              <a:ext uri="{FF2B5EF4-FFF2-40B4-BE49-F238E27FC236}">
                <a16:creationId xmlns:a16="http://schemas.microsoft.com/office/drawing/2014/main" id="{EBBF9080-E201-45EA-99D9-9CB91363E20A}"/>
              </a:ext>
            </a:extLst>
          </p:cNvPr>
          <p:cNvGrpSpPr/>
          <p:nvPr/>
        </p:nvGrpSpPr>
        <p:grpSpPr>
          <a:xfrm>
            <a:off x="8198119" y="2914281"/>
            <a:ext cx="1802281" cy="457269"/>
            <a:chOff x="1058001" y="4169012"/>
            <a:chExt cx="1802281" cy="457269"/>
          </a:xfrm>
        </p:grpSpPr>
        <p:sp>
          <p:nvSpPr>
            <p:cNvPr id="14" name="Title 1">
              <a:extLst>
                <a:ext uri="{FF2B5EF4-FFF2-40B4-BE49-F238E27FC236}">
                  <a16:creationId xmlns:a16="http://schemas.microsoft.com/office/drawing/2014/main" id="{9F957BE7-2FD5-4F6E-A942-7509397A3F8A}"/>
                </a:ext>
              </a:extLst>
            </p:cNvPr>
            <p:cNvSpPr txBox="1">
              <a:spLocks/>
            </p:cNvSpPr>
            <p:nvPr/>
          </p:nvSpPr>
          <p:spPr>
            <a:xfrm>
              <a:off x="1058001" y="4169012"/>
              <a:ext cx="1802281" cy="455115"/>
            </a:xfrm>
            <a:prstGeom prst="rect">
              <a:avLst/>
            </a:prstGeom>
          </p:spPr>
          <p:txBody>
            <a:bodyPr/>
            <a:lstStyle>
              <a:lvl1pPr algn="l" defTabSz="914400" rtl="0" eaLnBrk="1" latinLnBrk="0" hangingPunct="1">
                <a:lnSpc>
                  <a:spcPct val="75000"/>
                </a:lnSpc>
                <a:spcBef>
                  <a:spcPct val="0"/>
                </a:spcBef>
                <a:buNone/>
                <a:defRPr sz="5400" b="1" i="0" kern="1200">
                  <a:solidFill>
                    <a:schemeClr val="tx1"/>
                  </a:solidFill>
                  <a:latin typeface="Roboto" charset="0"/>
                  <a:ea typeface="Roboto" charset="0"/>
                  <a:cs typeface="Roboto" charset="0"/>
                </a:defRPr>
              </a:lvl1pPr>
            </a:lstStyle>
            <a:p>
              <a:r>
                <a:rPr lang="en-US" sz="3200" dirty="0">
                  <a:solidFill>
                    <a:srgbClr val="FFFFFF"/>
                  </a:solidFill>
                  <a:latin typeface="+mn-lt"/>
                  <a:ea typeface="Lato Black" panose="020F0502020204030203" pitchFamily="34" charset="0"/>
                  <a:cs typeface="Lato Black" panose="020F0502020204030203" pitchFamily="34" charset="0"/>
                </a:rPr>
                <a:t>03</a:t>
              </a:r>
            </a:p>
          </p:txBody>
        </p:sp>
        <p:cxnSp>
          <p:nvCxnSpPr>
            <p:cNvPr id="15" name="Straight Connector 14">
              <a:extLst>
                <a:ext uri="{FF2B5EF4-FFF2-40B4-BE49-F238E27FC236}">
                  <a16:creationId xmlns:a16="http://schemas.microsoft.com/office/drawing/2014/main" id="{C05551F7-09FE-41A8-9972-DF181053E10B}"/>
                </a:ext>
              </a:extLst>
            </p:cNvPr>
            <p:cNvCxnSpPr/>
            <p:nvPr/>
          </p:nvCxnSpPr>
          <p:spPr>
            <a:xfrm>
              <a:off x="1149443" y="4626281"/>
              <a:ext cx="1085849" cy="0"/>
            </a:xfrm>
            <a:prstGeom prst="line">
              <a:avLst/>
            </a:prstGeom>
            <a:ln w="25400">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16" name="Text Placeholder 2">
            <a:extLst>
              <a:ext uri="{FF2B5EF4-FFF2-40B4-BE49-F238E27FC236}">
                <a16:creationId xmlns:a16="http://schemas.microsoft.com/office/drawing/2014/main" id="{7B5A09FF-EEFB-4DB7-A9F1-850050D34CDC}"/>
              </a:ext>
            </a:extLst>
          </p:cNvPr>
          <p:cNvSpPr txBox="1">
            <a:spLocks/>
          </p:cNvSpPr>
          <p:nvPr/>
        </p:nvSpPr>
        <p:spPr>
          <a:xfrm>
            <a:off x="8261493" y="3543193"/>
            <a:ext cx="2180499" cy="2117834"/>
          </a:xfrm>
          <a:prstGeom prst="rect">
            <a:avLst/>
          </a:prstGeom>
        </p:spPr>
        <p:txBody>
          <a:bodyPr/>
          <a:lstStyle>
            <a:lvl1pPr marL="0" indent="0" algn="ctr" defTabSz="914400" rtl="0" eaLnBrk="1" latinLnBrk="0" hangingPunct="1">
              <a:lnSpc>
                <a:spcPct val="60000"/>
              </a:lnSpc>
              <a:spcBef>
                <a:spcPts val="1000"/>
              </a:spcBef>
              <a:buFont typeface="Arial" panose="020B0604020202020204" pitchFamily="34" charset="0"/>
              <a:buNone/>
              <a:defRPr sz="1800" b="0" i="0" kern="1200">
                <a:solidFill>
                  <a:schemeClr val="tx1"/>
                </a:solidFill>
                <a:latin typeface="SF UI Display Thin" charset="0"/>
                <a:ea typeface="SF UI Display Thin" charset="0"/>
                <a:cs typeface="SF UI Display Thin"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defRPr/>
            </a:pPr>
            <a:r>
              <a:rPr lang="sl-SI" altLang="sl-SI" sz="2000" b="1" dirty="0">
                <a:solidFill>
                  <a:schemeClr val="bg1"/>
                </a:solidFill>
                <a:ea typeface="Lato Heavy" panose="020F0502020204030203" pitchFamily="34" charset="0"/>
                <a:cs typeface="Lato Heavy" panose="020F0502020204030203" pitchFamily="34" charset="0"/>
              </a:rPr>
              <a:t>UNESCO </a:t>
            </a:r>
            <a:r>
              <a:rPr lang="en-GB" altLang="sl-SI" sz="2000" b="1" dirty="0">
                <a:solidFill>
                  <a:schemeClr val="bg1"/>
                </a:solidFill>
                <a:ea typeface="Lato Heavy" panose="020F0502020204030203" pitchFamily="34" charset="0"/>
                <a:cs typeface="Lato Heavy" panose="020F0502020204030203" pitchFamily="34" charset="0"/>
              </a:rPr>
              <a:t>regional centre for the development of integrated library systems and current research information systems</a:t>
            </a:r>
          </a:p>
        </p:txBody>
      </p:sp>
      <p:sp>
        <p:nvSpPr>
          <p:cNvPr id="17" name="Title 1">
            <a:extLst>
              <a:ext uri="{FF2B5EF4-FFF2-40B4-BE49-F238E27FC236}">
                <a16:creationId xmlns:a16="http://schemas.microsoft.com/office/drawing/2014/main" id="{0EE92B69-270F-43E5-82ED-AFDC60CDA426}"/>
              </a:ext>
            </a:extLst>
          </p:cNvPr>
          <p:cNvSpPr txBox="1">
            <a:spLocks/>
          </p:cNvSpPr>
          <p:nvPr/>
        </p:nvSpPr>
        <p:spPr>
          <a:xfrm>
            <a:off x="588914" y="402549"/>
            <a:ext cx="11014172" cy="1125642"/>
          </a:xfrm>
          <a:prstGeom prst="rect">
            <a:avLst/>
          </a:prstGeom>
        </p:spPr>
        <p:txBody>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a:lnSpc>
                <a:spcPct val="70000"/>
              </a:lnSpc>
            </a:pPr>
            <a:r>
              <a:rPr lang="en-US" sz="3600" dirty="0">
                <a:solidFill>
                  <a:srgbClr val="FFFFFF"/>
                </a:solidFill>
                <a:latin typeface="+mn-lt"/>
                <a:ea typeface="Lato Heavy" panose="020F0502020204030203" pitchFamily="34" charset="0"/>
                <a:cs typeface="Lato Heavy" panose="020F0502020204030203" pitchFamily="34" charset="0"/>
              </a:rPr>
              <a:t>IZUM </a:t>
            </a:r>
            <a:r>
              <a:rPr lang="sl-SI" sz="3600" dirty="0">
                <a:solidFill>
                  <a:srgbClr val="FFFFFF"/>
                </a:solidFill>
                <a:latin typeface="+mn-lt"/>
              </a:rPr>
              <a:t>–</a:t>
            </a:r>
            <a:r>
              <a:rPr lang="en-US" sz="3600" dirty="0">
                <a:solidFill>
                  <a:srgbClr val="FFFFFF"/>
                </a:solidFill>
                <a:latin typeface="+mn-lt"/>
              </a:rPr>
              <a:t> </a:t>
            </a:r>
            <a:r>
              <a:rPr lang="en-US" sz="3600" dirty="0">
                <a:solidFill>
                  <a:srgbClr val="FFFFFF"/>
                </a:solidFill>
                <a:latin typeface="+mn-lt"/>
                <a:ea typeface="Lato Heavy" panose="020F0502020204030203" pitchFamily="34" charset="0"/>
                <a:cs typeface="Lato Heavy" panose="020F0502020204030203" pitchFamily="34" charset="0"/>
              </a:rPr>
              <a:t>non-profit public institution with the role of:</a:t>
            </a:r>
          </a:p>
        </p:txBody>
      </p:sp>
    </p:spTree>
    <p:extLst>
      <p:ext uri="{BB962C8B-B14F-4D97-AF65-F5344CB8AC3E}">
        <p14:creationId xmlns:p14="http://schemas.microsoft.com/office/powerpoint/2010/main" val="1744761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D0FA91-D61A-4F84-BED0-107CB5D09B8D}"/>
              </a:ext>
            </a:extLst>
          </p:cNvPr>
          <p:cNvSpPr>
            <a:spLocks noGrp="1"/>
          </p:cNvSpPr>
          <p:nvPr>
            <p:ph type="sldNum" sz="quarter" idx="12"/>
          </p:nvPr>
        </p:nvSpPr>
        <p:spPr/>
        <p:txBody>
          <a:bodyPr/>
          <a:lstStyle/>
          <a:p>
            <a:fld id="{40E8D340-A079-42DD-A7CC-E0B00614C2CD}" type="slidenum">
              <a:rPr lang="sl-SI" smtClean="0"/>
              <a:t>3</a:t>
            </a:fld>
            <a:endParaRPr lang="sl-SI"/>
          </a:p>
        </p:txBody>
      </p:sp>
      <p:pic>
        <p:nvPicPr>
          <p:cNvPr id="5" name="Picture 4" descr="A picture containing outdoor, sky, tree, building&#10;&#10;Description automatically generated">
            <a:extLst>
              <a:ext uri="{FF2B5EF4-FFF2-40B4-BE49-F238E27FC236}">
                <a16:creationId xmlns:a16="http://schemas.microsoft.com/office/drawing/2014/main" id="{E556001E-210F-2542-2616-6AA0EE191211}"/>
              </a:ext>
            </a:extLst>
          </p:cNvPr>
          <p:cNvPicPr>
            <a:picLocks noChangeAspect="1"/>
          </p:cNvPicPr>
          <p:nvPr/>
        </p:nvPicPr>
        <p:blipFill rotWithShape="1">
          <a:blip r:embed="rId3">
            <a:extLst>
              <a:ext uri="{28A0092B-C50C-407E-A947-70E740481C1C}">
                <a14:useLocalDpi xmlns:a14="http://schemas.microsoft.com/office/drawing/2010/main" val="0"/>
              </a:ext>
            </a:extLst>
          </a:blip>
          <a:srcRect t="6387" b="8782"/>
          <a:stretch/>
        </p:blipFill>
        <p:spPr>
          <a:xfrm>
            <a:off x="1014472" y="290378"/>
            <a:ext cx="10776597" cy="6054955"/>
          </a:xfrm>
          <a:prstGeom prst="rect">
            <a:avLst/>
          </a:prstGeom>
        </p:spPr>
      </p:pic>
    </p:spTree>
    <p:extLst>
      <p:ext uri="{BB962C8B-B14F-4D97-AF65-F5344CB8AC3E}">
        <p14:creationId xmlns:p14="http://schemas.microsoft.com/office/powerpoint/2010/main" val="966365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hidden="1">
            <a:extLst>
              <a:ext uri="{FF2B5EF4-FFF2-40B4-BE49-F238E27FC236}">
                <a16:creationId xmlns:a16="http://schemas.microsoft.com/office/drawing/2014/main" id="{B730A6F0-D677-4F7E-AC64-EC4CAEDA3CA8}"/>
              </a:ext>
            </a:extLst>
          </p:cNvPr>
          <p:cNvSpPr>
            <a:spLocks noGrp="1"/>
          </p:cNvSpPr>
          <p:nvPr>
            <p:ph type="sldNum" sz="quarter" idx="12"/>
          </p:nvPr>
        </p:nvSpPr>
        <p:spPr/>
        <p:txBody>
          <a:bodyPr/>
          <a:lstStyle/>
          <a:p>
            <a:pPr>
              <a:spcAft>
                <a:spcPts val="600"/>
              </a:spcAft>
            </a:pPr>
            <a:fld id="{40E8D340-A079-42DD-A7CC-E0B00614C2CD}" type="slidenum">
              <a:rPr lang="sl-SI" smtClean="0"/>
              <a:pPr>
                <a:spcAft>
                  <a:spcPts val="600"/>
                </a:spcAft>
              </a:pPr>
              <a:t>4</a:t>
            </a:fld>
            <a:endParaRPr lang="sl-SI"/>
          </a:p>
        </p:txBody>
      </p:sp>
      <p:sp>
        <p:nvSpPr>
          <p:cNvPr id="5" name="Slide Number Placeholder 1">
            <a:extLst>
              <a:ext uri="{FF2B5EF4-FFF2-40B4-BE49-F238E27FC236}">
                <a16:creationId xmlns:a16="http://schemas.microsoft.com/office/drawing/2014/main" id="{B6417469-72B4-4D91-A41C-81CD45BCB44B}"/>
              </a:ext>
            </a:extLst>
          </p:cNvPr>
          <p:cNvSpPr txBox="1">
            <a:spLocks/>
          </p:cNvSpPr>
          <p:nvPr/>
        </p:nvSpPr>
        <p:spPr>
          <a:xfrm>
            <a:off x="9530771" y="6363276"/>
            <a:ext cx="1778000" cy="365125"/>
          </a:xfrm>
          <a:prstGeom prst="rect">
            <a:avLst/>
          </a:prstGeom>
        </p:spPr>
        <p:txBody>
          <a:bodyPr vert="horz" lIns="91440" tIns="45720" rIns="91440" bIns="45720" rtlCol="0" anchor="ctr"/>
          <a:lstStyle>
            <a:defPPr>
              <a:defRPr lang="sl-SI"/>
            </a:defPPr>
            <a:lvl1pPr marL="0" algn="r" defTabSz="914400" rtl="0" eaLnBrk="1" latinLnBrk="0" hangingPunct="1">
              <a:defRPr sz="1200" kern="1200">
                <a:solidFill>
                  <a:schemeClr val="accent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E8D340-A079-42DD-A7CC-E0B00614C2CD}" type="slidenum">
              <a:rPr lang="sl-SI" smtClean="0"/>
              <a:pPr/>
              <a:t>4</a:t>
            </a:fld>
            <a:endParaRPr lang="sl-SI"/>
          </a:p>
        </p:txBody>
      </p:sp>
      <p:pic>
        <p:nvPicPr>
          <p:cNvPr id="4" name="Picture 3">
            <a:extLst>
              <a:ext uri="{FF2B5EF4-FFF2-40B4-BE49-F238E27FC236}">
                <a16:creationId xmlns:a16="http://schemas.microsoft.com/office/drawing/2014/main" id="{83BC530B-62B2-9359-673A-9F50E4775C8F}"/>
              </a:ext>
            </a:extLst>
          </p:cNvPr>
          <p:cNvPicPr>
            <a:picLocks noChangeAspect="1"/>
          </p:cNvPicPr>
          <p:nvPr/>
        </p:nvPicPr>
        <p:blipFill>
          <a:blip r:embed="rId3"/>
          <a:stretch>
            <a:fillRect/>
          </a:stretch>
        </p:blipFill>
        <p:spPr>
          <a:xfrm>
            <a:off x="916281" y="231354"/>
            <a:ext cx="10915836" cy="6138169"/>
          </a:xfrm>
          <a:prstGeom prst="rect">
            <a:avLst/>
          </a:prstGeom>
        </p:spPr>
      </p:pic>
    </p:spTree>
    <p:extLst>
      <p:ext uri="{BB962C8B-B14F-4D97-AF65-F5344CB8AC3E}">
        <p14:creationId xmlns:p14="http://schemas.microsoft.com/office/powerpoint/2010/main" val="2772197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70C22-3409-47D5-9D61-DDD0FDA60954}"/>
              </a:ext>
            </a:extLst>
          </p:cNvPr>
          <p:cNvSpPr>
            <a:spLocks noGrp="1"/>
          </p:cNvSpPr>
          <p:nvPr>
            <p:ph type="title"/>
          </p:nvPr>
        </p:nvSpPr>
        <p:spPr>
          <a:xfrm>
            <a:off x="838200" y="247020"/>
            <a:ext cx="10435936" cy="1036496"/>
          </a:xfrm>
        </p:spPr>
        <p:txBody>
          <a:bodyPr/>
          <a:lstStyle/>
          <a:p>
            <a:r>
              <a:rPr lang="sl-SI" dirty="0">
                <a:latin typeface="+mn-lt"/>
                <a:ea typeface="Lato Heavy" panose="020F0502020204030203" pitchFamily="34" charset="0"/>
                <a:cs typeface="Lato Heavy" panose="020F0502020204030203" pitchFamily="34" charset="0"/>
              </a:rPr>
              <a:t>Records </a:t>
            </a:r>
            <a:r>
              <a:rPr lang="en-GB" dirty="0">
                <a:latin typeface="+mn-lt"/>
                <a:ea typeface="Lato Heavy" panose="020F0502020204030203" pitchFamily="34" charset="0"/>
                <a:cs typeface="Lato Heavy" panose="020F0502020204030203" pitchFamily="34" charset="0"/>
              </a:rPr>
              <a:t>by library type </a:t>
            </a:r>
            <a:r>
              <a:rPr lang="sl-SI" dirty="0">
                <a:latin typeface="+mn-lt"/>
                <a:ea typeface="Lato Heavy" panose="020F0502020204030203" pitchFamily="34" charset="0"/>
                <a:cs typeface="Lato Heavy" panose="020F0502020204030203" pitchFamily="34" charset="0"/>
              </a:rPr>
              <a:t>in COBISS.net </a:t>
            </a:r>
            <a:r>
              <a:rPr lang="sl-SI" altLang="sl-SI" sz="4400" dirty="0">
                <a:latin typeface="+mn-lt"/>
                <a:ea typeface="+mj-ea"/>
                <a:cs typeface="+mj-cs"/>
              </a:rPr>
              <a:t>(2022)</a:t>
            </a:r>
            <a:r>
              <a:rPr lang="en-US" sz="4400" dirty="0">
                <a:latin typeface="+mn-lt"/>
                <a:ea typeface="+mj-ea"/>
                <a:cs typeface="+mj-cs"/>
              </a:rPr>
              <a:t> </a:t>
            </a:r>
            <a:endParaRPr lang="sl-SI" dirty="0">
              <a:latin typeface="+mn-lt"/>
            </a:endParaRPr>
          </a:p>
        </p:txBody>
      </p:sp>
      <p:sp>
        <p:nvSpPr>
          <p:cNvPr id="3" name="Slide Number Placeholder 2">
            <a:extLst>
              <a:ext uri="{FF2B5EF4-FFF2-40B4-BE49-F238E27FC236}">
                <a16:creationId xmlns:a16="http://schemas.microsoft.com/office/drawing/2014/main" id="{BA69C13C-726B-44E1-9C70-01275F306BCF}"/>
              </a:ext>
            </a:extLst>
          </p:cNvPr>
          <p:cNvSpPr>
            <a:spLocks noGrp="1"/>
          </p:cNvSpPr>
          <p:nvPr>
            <p:ph type="sldNum" sz="quarter" idx="12"/>
          </p:nvPr>
        </p:nvSpPr>
        <p:spPr/>
        <p:txBody>
          <a:bodyPr/>
          <a:lstStyle/>
          <a:p>
            <a:fld id="{40E8D340-A079-42DD-A7CC-E0B00614C2CD}" type="slidenum">
              <a:rPr lang="sl-SI" smtClean="0"/>
              <a:t>5</a:t>
            </a:fld>
            <a:endParaRPr lang="sl-SI"/>
          </a:p>
        </p:txBody>
      </p:sp>
      <p:sp>
        <p:nvSpPr>
          <p:cNvPr id="6" name="TextBox 5">
            <a:extLst>
              <a:ext uri="{FF2B5EF4-FFF2-40B4-BE49-F238E27FC236}">
                <a16:creationId xmlns:a16="http://schemas.microsoft.com/office/drawing/2014/main" id="{8F9E2359-A15A-4292-BB13-C66F94C4D9B0}"/>
              </a:ext>
            </a:extLst>
          </p:cNvPr>
          <p:cNvSpPr txBox="1"/>
          <p:nvPr/>
        </p:nvSpPr>
        <p:spPr>
          <a:xfrm>
            <a:off x="838200" y="1359243"/>
            <a:ext cx="4193905" cy="461665"/>
          </a:xfrm>
          <a:prstGeom prst="rect">
            <a:avLst/>
          </a:prstGeom>
          <a:noFill/>
        </p:spPr>
        <p:txBody>
          <a:bodyPr wrap="none" rtlCol="0">
            <a:spAutoFit/>
          </a:bodyPr>
          <a:lstStyle/>
          <a:p>
            <a:r>
              <a:rPr lang="sl-SI" sz="2400" b="1" dirty="0">
                <a:ea typeface="Lato Semibold" panose="020F0502020204030203" pitchFamily="34" charset="0"/>
                <a:cs typeface="Lato Semibold" panose="020F0502020204030203" pitchFamily="34" charset="0"/>
              </a:rPr>
              <a:t>Total </a:t>
            </a:r>
            <a:r>
              <a:rPr lang="en-US" sz="2400" b="1" dirty="0">
                <a:ea typeface="Lato Semibold" panose="020F0502020204030203" pitchFamily="34" charset="0"/>
                <a:cs typeface="Lato Semibold" panose="020F0502020204030203" pitchFamily="34" charset="0"/>
              </a:rPr>
              <a:t>n</a:t>
            </a:r>
            <a:r>
              <a:rPr lang="sl-SI" sz="2400" b="1" dirty="0">
                <a:ea typeface="Lato Semibold" panose="020F0502020204030203" pitchFamily="34" charset="0"/>
                <a:cs typeface="Lato Semibold" panose="020F0502020204030203" pitchFamily="34" charset="0"/>
              </a:rPr>
              <a:t>o</a:t>
            </a:r>
            <a:r>
              <a:rPr lang="en-US" sz="2400" b="1" dirty="0">
                <a:ea typeface="Lato Semibold" panose="020F0502020204030203" pitchFamily="34" charset="0"/>
                <a:cs typeface="Lato Semibold" panose="020F0502020204030203" pitchFamily="34" charset="0"/>
              </a:rPr>
              <a:t>.</a:t>
            </a:r>
            <a:r>
              <a:rPr lang="sl-SI" sz="2400" b="1" dirty="0">
                <a:ea typeface="Lato Semibold" panose="020F0502020204030203" pitchFamily="34" charset="0"/>
                <a:cs typeface="Lato Semibold" panose="020F0502020204030203" pitchFamily="34" charset="0"/>
              </a:rPr>
              <a:t> of </a:t>
            </a:r>
            <a:r>
              <a:rPr lang="en-GB" sz="2400" b="1" dirty="0">
                <a:ea typeface="Lato Semibold" panose="020F0502020204030203" pitchFamily="34" charset="0"/>
                <a:cs typeface="Lato Semibold" panose="020F0502020204030203" pitchFamily="34" charset="0"/>
              </a:rPr>
              <a:t>records</a:t>
            </a:r>
            <a:r>
              <a:rPr lang="en-US" sz="2400" b="1" dirty="0">
                <a:ea typeface="Lato Semibold" panose="020F0502020204030203" pitchFamily="34" charset="0"/>
                <a:cs typeface="Lato Semibold" panose="020F0502020204030203" pitchFamily="34" charset="0"/>
              </a:rPr>
              <a:t>: </a:t>
            </a:r>
            <a:r>
              <a:rPr lang="sl-SI" sz="2400" b="1" dirty="0">
                <a:ea typeface="Lato Semibold" panose="020F0502020204030203" pitchFamily="34" charset="0"/>
                <a:cs typeface="Lato Semibold" panose="020F0502020204030203" pitchFamily="34" charset="0"/>
              </a:rPr>
              <a:t>34,219,741</a:t>
            </a:r>
            <a:endParaRPr lang="en-US" sz="2400" b="1" dirty="0">
              <a:ea typeface="Lato Semibold" panose="020F0502020204030203" pitchFamily="34" charset="0"/>
              <a:cs typeface="Lato Semibold" panose="020F0502020204030203" pitchFamily="34" charset="0"/>
            </a:endParaRPr>
          </a:p>
        </p:txBody>
      </p:sp>
      <p:graphicFrame>
        <p:nvGraphicFramePr>
          <p:cNvPr id="8" name="Chart 7">
            <a:extLst>
              <a:ext uri="{FF2B5EF4-FFF2-40B4-BE49-F238E27FC236}">
                <a16:creationId xmlns:a16="http://schemas.microsoft.com/office/drawing/2014/main" id="{2E33858C-050C-4BD0-994F-679691DCD486}"/>
              </a:ext>
            </a:extLst>
          </p:cNvPr>
          <p:cNvGraphicFramePr/>
          <p:nvPr>
            <p:extLst>
              <p:ext uri="{D42A27DB-BD31-4B8C-83A1-F6EECF244321}">
                <p14:modId xmlns:p14="http://schemas.microsoft.com/office/powerpoint/2010/main" val="616275675"/>
              </p:ext>
            </p:extLst>
          </p:nvPr>
        </p:nvGraphicFramePr>
        <p:xfrm>
          <a:off x="1832209" y="1359243"/>
          <a:ext cx="8821329" cy="51812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06856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C6CF2-D45D-4804-8089-B4F59CB2CD8D}"/>
              </a:ext>
            </a:extLst>
          </p:cNvPr>
          <p:cNvSpPr>
            <a:spLocks noGrp="1"/>
          </p:cNvSpPr>
          <p:nvPr>
            <p:ph type="title"/>
          </p:nvPr>
        </p:nvSpPr>
        <p:spPr/>
        <p:txBody>
          <a:bodyPr>
            <a:normAutofit fontScale="90000"/>
          </a:bodyPr>
          <a:lstStyle/>
          <a:p>
            <a:r>
              <a:rPr lang="en-US" altLang="sl-SI" sz="4400" dirty="0">
                <a:latin typeface="+mn-lt"/>
                <a:ea typeface="+mj-ea"/>
                <a:cs typeface="+mj-cs"/>
              </a:rPr>
              <a:t>Libraries within the</a:t>
            </a:r>
            <a:r>
              <a:rPr lang="sl-SI" altLang="sl-SI" sz="4400" dirty="0">
                <a:latin typeface="+mn-lt"/>
                <a:ea typeface="+mj-ea"/>
                <a:cs typeface="+mj-cs"/>
              </a:rPr>
              <a:t> COBISS.net </a:t>
            </a:r>
            <a:r>
              <a:rPr lang="en-US" altLang="sl-SI" sz="4400" dirty="0">
                <a:latin typeface="+mn-lt"/>
                <a:ea typeface="+mj-ea"/>
                <a:cs typeface="+mj-cs"/>
              </a:rPr>
              <a:t>network</a:t>
            </a:r>
            <a:r>
              <a:rPr lang="sl-SI" altLang="sl-SI" sz="4400" dirty="0">
                <a:latin typeface="+mn-lt"/>
                <a:ea typeface="+mj-ea"/>
                <a:cs typeface="+mj-cs"/>
              </a:rPr>
              <a:t> (2022)</a:t>
            </a:r>
            <a:r>
              <a:rPr lang="en-US" sz="4400" dirty="0">
                <a:latin typeface="+mn-lt"/>
                <a:ea typeface="+mj-ea"/>
                <a:cs typeface="+mj-cs"/>
              </a:rPr>
              <a:t> </a:t>
            </a:r>
            <a:endParaRPr lang="sl-SI" dirty="0">
              <a:latin typeface="+mn-lt"/>
            </a:endParaRPr>
          </a:p>
        </p:txBody>
      </p:sp>
      <p:sp>
        <p:nvSpPr>
          <p:cNvPr id="3" name="Slide Number Placeholder 2">
            <a:extLst>
              <a:ext uri="{FF2B5EF4-FFF2-40B4-BE49-F238E27FC236}">
                <a16:creationId xmlns:a16="http://schemas.microsoft.com/office/drawing/2014/main" id="{204240BD-8F9D-47D3-8557-459B8844E070}"/>
              </a:ext>
            </a:extLst>
          </p:cNvPr>
          <p:cNvSpPr>
            <a:spLocks noGrp="1"/>
          </p:cNvSpPr>
          <p:nvPr>
            <p:ph type="sldNum" sz="quarter" idx="12"/>
          </p:nvPr>
        </p:nvSpPr>
        <p:spPr/>
        <p:txBody>
          <a:bodyPr/>
          <a:lstStyle/>
          <a:p>
            <a:fld id="{40E8D340-A079-42DD-A7CC-E0B00614C2CD}" type="slidenum">
              <a:rPr lang="sl-SI" smtClean="0"/>
              <a:t>6</a:t>
            </a:fld>
            <a:endParaRPr lang="sl-SI"/>
          </a:p>
        </p:txBody>
      </p:sp>
      <p:graphicFrame>
        <p:nvGraphicFramePr>
          <p:cNvPr id="5" name="Content Placeholder 4">
            <a:extLst>
              <a:ext uri="{FF2B5EF4-FFF2-40B4-BE49-F238E27FC236}">
                <a16:creationId xmlns:a16="http://schemas.microsoft.com/office/drawing/2014/main" id="{78682AE9-3576-063C-2A99-CCF5794D80E7}"/>
              </a:ext>
            </a:extLst>
          </p:cNvPr>
          <p:cNvGraphicFramePr>
            <a:graphicFrameLocks/>
          </p:cNvGraphicFramePr>
          <p:nvPr>
            <p:extLst>
              <p:ext uri="{D42A27DB-BD31-4B8C-83A1-F6EECF244321}">
                <p14:modId xmlns:p14="http://schemas.microsoft.com/office/powerpoint/2010/main" val="2584661964"/>
              </p:ext>
            </p:extLst>
          </p:nvPr>
        </p:nvGraphicFramePr>
        <p:xfrm>
          <a:off x="762007" y="1773714"/>
          <a:ext cx="10275072" cy="3137394"/>
        </p:xfrm>
        <a:graphic>
          <a:graphicData uri="http://schemas.openxmlformats.org/drawingml/2006/table">
            <a:tbl>
              <a:tblPr firstRow="1" firstCol="1" bandRow="1"/>
              <a:tblGrid>
                <a:gridCol w="1407175">
                  <a:extLst>
                    <a:ext uri="{9D8B030D-6E8A-4147-A177-3AD203B41FA5}">
                      <a16:colId xmlns:a16="http://schemas.microsoft.com/office/drawing/2014/main" val="20000"/>
                    </a:ext>
                  </a:extLst>
                </a:gridCol>
                <a:gridCol w="890428">
                  <a:extLst>
                    <a:ext uri="{9D8B030D-6E8A-4147-A177-3AD203B41FA5}">
                      <a16:colId xmlns:a16="http://schemas.microsoft.com/office/drawing/2014/main" val="20001"/>
                    </a:ext>
                  </a:extLst>
                </a:gridCol>
                <a:gridCol w="851527">
                  <a:extLst>
                    <a:ext uri="{9D8B030D-6E8A-4147-A177-3AD203B41FA5}">
                      <a16:colId xmlns:a16="http://schemas.microsoft.com/office/drawing/2014/main" val="20002"/>
                    </a:ext>
                  </a:extLst>
                </a:gridCol>
                <a:gridCol w="833600">
                  <a:extLst>
                    <a:ext uri="{9D8B030D-6E8A-4147-A177-3AD203B41FA5}">
                      <a16:colId xmlns:a16="http://schemas.microsoft.com/office/drawing/2014/main" val="20003"/>
                    </a:ext>
                  </a:extLst>
                </a:gridCol>
                <a:gridCol w="779819">
                  <a:extLst>
                    <a:ext uri="{9D8B030D-6E8A-4147-A177-3AD203B41FA5}">
                      <a16:colId xmlns:a16="http://schemas.microsoft.com/office/drawing/2014/main" val="20004"/>
                    </a:ext>
                  </a:extLst>
                </a:gridCol>
                <a:gridCol w="905308">
                  <a:extLst>
                    <a:ext uri="{9D8B030D-6E8A-4147-A177-3AD203B41FA5}">
                      <a16:colId xmlns:a16="http://schemas.microsoft.com/office/drawing/2014/main" val="20005"/>
                    </a:ext>
                  </a:extLst>
                </a:gridCol>
                <a:gridCol w="985978">
                  <a:extLst>
                    <a:ext uri="{9D8B030D-6E8A-4147-A177-3AD203B41FA5}">
                      <a16:colId xmlns:a16="http://schemas.microsoft.com/office/drawing/2014/main" val="20006"/>
                    </a:ext>
                  </a:extLst>
                </a:gridCol>
                <a:gridCol w="902887">
                  <a:extLst>
                    <a:ext uri="{9D8B030D-6E8A-4147-A177-3AD203B41FA5}">
                      <a16:colId xmlns:a16="http://schemas.microsoft.com/office/drawing/2014/main" val="1071091683"/>
                    </a:ext>
                  </a:extLst>
                </a:gridCol>
                <a:gridCol w="755349">
                  <a:extLst>
                    <a:ext uri="{9D8B030D-6E8A-4147-A177-3AD203B41FA5}">
                      <a16:colId xmlns:a16="http://schemas.microsoft.com/office/drawing/2014/main" val="3679983372"/>
                    </a:ext>
                  </a:extLst>
                </a:gridCol>
                <a:gridCol w="788694">
                  <a:extLst>
                    <a:ext uri="{9D8B030D-6E8A-4147-A177-3AD203B41FA5}">
                      <a16:colId xmlns:a16="http://schemas.microsoft.com/office/drawing/2014/main" val="2079496604"/>
                    </a:ext>
                  </a:extLst>
                </a:gridCol>
                <a:gridCol w="1174307">
                  <a:extLst>
                    <a:ext uri="{9D8B030D-6E8A-4147-A177-3AD203B41FA5}">
                      <a16:colId xmlns:a16="http://schemas.microsoft.com/office/drawing/2014/main" val="3724413570"/>
                    </a:ext>
                  </a:extLst>
                </a:gridCol>
              </a:tblGrid>
              <a:tr h="421299">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200" b="0" i="0" cap="none" spc="-20" dirty="0">
                        <a:solidFill>
                          <a:schemeClr val="tx1"/>
                        </a:solidFill>
                        <a:latin typeface="Source Sans Pro" charset="0"/>
                        <a:ea typeface="Source Sans Pro" charset="0"/>
                        <a:cs typeface="Source Sans Pro" charset="0"/>
                      </a:endParaRPr>
                    </a:p>
                  </a:txBody>
                  <a:tcPr marL="121920" marR="121920" marT="60960" marB="6096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algn="ctr"/>
                      <a:r>
                        <a:rPr lang="sl-SI" sz="1700" b="1" i="0" cap="none" spc="-20" baseline="0" dirty="0">
                          <a:solidFill>
                            <a:srgbClr val="FFFFFF"/>
                          </a:solidFill>
                          <a:latin typeface="Lato Semibold" panose="020F0502020204030203" pitchFamily="34" charset="0"/>
                          <a:ea typeface="Lato Semibold" panose="020F0502020204030203" pitchFamily="34" charset="0"/>
                          <a:cs typeface="Lato Semibold" panose="020F0502020204030203" pitchFamily="34" charset="0"/>
                        </a:rPr>
                        <a:t>.</a:t>
                      </a:r>
                      <a:r>
                        <a:rPr lang="en-US" sz="1700" b="1" i="0" cap="none" spc="-20" baseline="0" dirty="0">
                          <a:solidFill>
                            <a:srgbClr val="FFFFFF"/>
                          </a:solidFill>
                          <a:latin typeface="Lato Semibold" panose="020F0502020204030203" pitchFamily="34" charset="0"/>
                          <a:ea typeface="Lato Semibold" panose="020F0502020204030203" pitchFamily="34" charset="0"/>
                          <a:cs typeface="Lato Semibold" panose="020F0502020204030203" pitchFamily="34" charset="0"/>
                        </a:rPr>
                        <a:t>SI</a:t>
                      </a:r>
                    </a:p>
                  </a:txBody>
                  <a:tcPr marL="121920" marR="121920" marT="60960" marB="6096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solidFill>
                      <a:srgbClr val="2980B9"/>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algn="ctr"/>
                      <a:r>
                        <a:rPr lang="sl-SI" sz="1700" b="1" i="0" cap="none" spc="-20" baseline="0" dirty="0">
                          <a:solidFill>
                            <a:srgbClr val="FFFFFF"/>
                          </a:solidFill>
                          <a:latin typeface="Lato Semibold" panose="020F0502020204030203" pitchFamily="34" charset="0"/>
                          <a:ea typeface="Lato Semibold" panose="020F0502020204030203" pitchFamily="34" charset="0"/>
                          <a:cs typeface="Lato Semibold" panose="020F0502020204030203" pitchFamily="34" charset="0"/>
                        </a:rPr>
                        <a:t>.</a:t>
                      </a:r>
                      <a:r>
                        <a:rPr lang="en-US" sz="1700" b="1" i="0" cap="none" spc="-20" baseline="0" dirty="0">
                          <a:solidFill>
                            <a:srgbClr val="FFFFFF"/>
                          </a:solidFill>
                          <a:latin typeface="Lato Semibold" panose="020F0502020204030203" pitchFamily="34" charset="0"/>
                          <a:ea typeface="Lato Semibold" panose="020F0502020204030203" pitchFamily="34" charset="0"/>
                          <a:cs typeface="Lato Semibold" panose="020F0502020204030203" pitchFamily="34" charset="0"/>
                        </a:rPr>
                        <a:t>SR</a:t>
                      </a:r>
                    </a:p>
                  </a:txBody>
                  <a:tcPr marL="121920" marR="121920" marT="60960" marB="6096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solidFill>
                      <a:srgbClr val="16A085">
                        <a:lumMod val="75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algn="ctr"/>
                      <a:r>
                        <a:rPr lang="sl-SI" sz="1700" b="1" i="0" cap="none" spc="-20" baseline="0" dirty="0">
                          <a:solidFill>
                            <a:srgbClr val="FFFFFF"/>
                          </a:solidFill>
                          <a:latin typeface="Lato Semibold" panose="020F0502020204030203" pitchFamily="34" charset="0"/>
                          <a:ea typeface="Lato Semibold" panose="020F0502020204030203" pitchFamily="34" charset="0"/>
                          <a:cs typeface="Lato Semibold" panose="020F0502020204030203" pitchFamily="34" charset="0"/>
                        </a:rPr>
                        <a:t>.</a:t>
                      </a:r>
                      <a:r>
                        <a:rPr lang="en-US" sz="1700" b="1" i="0" cap="none" spc="-20" baseline="0" dirty="0">
                          <a:solidFill>
                            <a:srgbClr val="FFFFFF"/>
                          </a:solidFill>
                          <a:latin typeface="Lato Semibold" panose="020F0502020204030203" pitchFamily="34" charset="0"/>
                          <a:ea typeface="Lato Semibold" panose="020F0502020204030203" pitchFamily="34" charset="0"/>
                          <a:cs typeface="Lato Semibold" panose="020F0502020204030203" pitchFamily="34" charset="0"/>
                        </a:rPr>
                        <a:t>MK</a:t>
                      </a:r>
                    </a:p>
                  </a:txBody>
                  <a:tcPr marL="121920" marR="121920" marT="60960" marB="6096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solidFill>
                      <a:srgbClr val="16A085"/>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algn="ctr"/>
                      <a:r>
                        <a:rPr lang="sl-SI" sz="1700" b="1" i="0" cap="none" spc="-20" baseline="0" dirty="0">
                          <a:solidFill>
                            <a:srgbClr val="FFFFFF"/>
                          </a:solidFill>
                          <a:latin typeface="Lato Semibold" panose="020F0502020204030203" pitchFamily="34" charset="0"/>
                          <a:ea typeface="Lato Semibold" panose="020F0502020204030203" pitchFamily="34" charset="0"/>
                          <a:cs typeface="Lato Semibold" panose="020F0502020204030203" pitchFamily="34" charset="0"/>
                        </a:rPr>
                        <a:t>.</a:t>
                      </a:r>
                      <a:r>
                        <a:rPr lang="en-US" sz="1700" b="1" i="0" cap="none" spc="-20" baseline="0" dirty="0">
                          <a:solidFill>
                            <a:srgbClr val="FFFFFF"/>
                          </a:solidFill>
                          <a:latin typeface="Lato Semibold" panose="020F0502020204030203" pitchFamily="34" charset="0"/>
                          <a:ea typeface="Lato Semibold" panose="020F0502020204030203" pitchFamily="34" charset="0"/>
                          <a:cs typeface="Lato Semibold" panose="020F0502020204030203" pitchFamily="34" charset="0"/>
                        </a:rPr>
                        <a:t>CG</a:t>
                      </a:r>
                    </a:p>
                  </a:txBody>
                  <a:tcPr marL="121920" marR="121920" marT="60960" marB="6096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solidFill>
                      <a:srgbClr val="2980B9">
                        <a:lumMod val="5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algn="ctr"/>
                      <a:r>
                        <a:rPr lang="sl-SI" sz="1700" b="1" i="0" cap="none" spc="-20" baseline="0" dirty="0">
                          <a:solidFill>
                            <a:srgbClr val="FFFFFF"/>
                          </a:solidFill>
                          <a:latin typeface="Lato Semibold" panose="020F0502020204030203" pitchFamily="34" charset="0"/>
                          <a:ea typeface="Lato Semibold" panose="020F0502020204030203" pitchFamily="34" charset="0"/>
                          <a:cs typeface="Lato Semibold" panose="020F0502020204030203" pitchFamily="34" charset="0"/>
                        </a:rPr>
                        <a:t>.</a:t>
                      </a:r>
                      <a:r>
                        <a:rPr lang="en-US" sz="1700" b="1" i="0" cap="none" spc="-20" baseline="0" dirty="0">
                          <a:solidFill>
                            <a:srgbClr val="FFFFFF"/>
                          </a:solidFill>
                          <a:latin typeface="Lato Semibold" panose="020F0502020204030203" pitchFamily="34" charset="0"/>
                          <a:ea typeface="Lato Semibold" panose="020F0502020204030203" pitchFamily="34" charset="0"/>
                          <a:cs typeface="Lato Semibold" panose="020F0502020204030203" pitchFamily="34" charset="0"/>
                        </a:rPr>
                        <a:t>BH</a:t>
                      </a:r>
                    </a:p>
                  </a:txBody>
                  <a:tcPr marL="121920" marR="121920" marT="60960" marB="6096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algn="ctr"/>
                      <a:r>
                        <a:rPr lang="sl-SI" sz="1700" b="1" i="0" cap="none" spc="-20" baseline="0" dirty="0">
                          <a:solidFill>
                            <a:srgbClr val="FFFFFF"/>
                          </a:solidFill>
                          <a:latin typeface="Lato Semibold" panose="020F0502020204030203" pitchFamily="34" charset="0"/>
                          <a:ea typeface="Lato Semibold" panose="020F0502020204030203" pitchFamily="34" charset="0"/>
                          <a:cs typeface="Lato Semibold" panose="020F0502020204030203" pitchFamily="34" charset="0"/>
                        </a:rPr>
                        <a:t>.</a:t>
                      </a:r>
                      <a:r>
                        <a:rPr lang="en-US" sz="1700" b="1" i="0" cap="none" spc="-20" baseline="0" dirty="0">
                          <a:solidFill>
                            <a:srgbClr val="FFFFFF"/>
                          </a:solidFill>
                          <a:latin typeface="Lato Semibold" panose="020F0502020204030203" pitchFamily="34" charset="0"/>
                          <a:ea typeface="Lato Semibold" panose="020F0502020204030203" pitchFamily="34" charset="0"/>
                          <a:cs typeface="Lato Semibold" panose="020F0502020204030203" pitchFamily="34" charset="0"/>
                        </a:rPr>
                        <a:t>AL</a:t>
                      </a:r>
                    </a:p>
                  </a:txBody>
                  <a:tcPr marL="121920" marR="121920" marT="60960" marB="6096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solidFill>
                      <a:srgbClr val="2C3F50"/>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algn="ctr"/>
                      <a:r>
                        <a:rPr lang="sl-SI" sz="1700" b="1" i="0" cap="none" spc="-20" baseline="0" dirty="0">
                          <a:solidFill>
                            <a:srgbClr val="FFFFFF"/>
                          </a:solidFill>
                          <a:latin typeface="Lato Semibold" panose="020F0502020204030203" pitchFamily="34" charset="0"/>
                          <a:ea typeface="Lato Semibold" panose="020F0502020204030203" pitchFamily="34" charset="0"/>
                          <a:cs typeface="Lato Semibold" panose="020F0502020204030203" pitchFamily="34" charset="0"/>
                        </a:rPr>
                        <a:t>.</a:t>
                      </a:r>
                      <a:r>
                        <a:rPr lang="en-US" sz="1700" b="1" i="0" cap="none" spc="-20" baseline="0" dirty="0">
                          <a:solidFill>
                            <a:srgbClr val="FFFFFF"/>
                          </a:solidFill>
                          <a:latin typeface="Lato Semibold" panose="020F0502020204030203" pitchFamily="34" charset="0"/>
                          <a:ea typeface="Lato Semibold" panose="020F0502020204030203" pitchFamily="34" charset="0"/>
                          <a:cs typeface="Lato Semibold" panose="020F0502020204030203" pitchFamily="34" charset="0"/>
                        </a:rPr>
                        <a:t>RS</a:t>
                      </a:r>
                    </a:p>
                  </a:txBody>
                  <a:tcPr marL="121920" marR="121920" marT="60960" marB="6096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solidFill>
                      <a:srgbClr val="F39C12"/>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algn="ctr"/>
                      <a:r>
                        <a:rPr lang="sl-SI" sz="1700" b="1" i="0" cap="none" spc="-20" baseline="0" dirty="0">
                          <a:solidFill>
                            <a:srgbClr val="FFFFFF"/>
                          </a:solidFill>
                          <a:latin typeface="Lato Semibold" panose="020F0502020204030203" pitchFamily="34" charset="0"/>
                          <a:ea typeface="Lato Semibold" panose="020F0502020204030203" pitchFamily="34" charset="0"/>
                          <a:cs typeface="Lato Semibold" panose="020F0502020204030203" pitchFamily="34" charset="0"/>
                        </a:rPr>
                        <a:t>.</a:t>
                      </a:r>
                      <a:r>
                        <a:rPr lang="en-US" sz="1700" b="1" i="0" cap="none" spc="-20" baseline="0" dirty="0">
                          <a:solidFill>
                            <a:srgbClr val="FFFFFF"/>
                          </a:solidFill>
                          <a:latin typeface="Lato Semibold" panose="020F0502020204030203" pitchFamily="34" charset="0"/>
                          <a:ea typeface="Lato Semibold" panose="020F0502020204030203" pitchFamily="34" charset="0"/>
                          <a:cs typeface="Lato Semibold" panose="020F0502020204030203" pitchFamily="34" charset="0"/>
                        </a:rPr>
                        <a:t>BG</a:t>
                      </a:r>
                    </a:p>
                  </a:txBody>
                  <a:tcPr marL="121920" marR="121920" marT="60960" marB="6096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solidFill>
                      <a:srgbClr val="C0392B"/>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algn="ctr"/>
                      <a:r>
                        <a:rPr lang="sl-SI" sz="1700" b="1" i="0" cap="none" spc="-20" baseline="0" dirty="0">
                          <a:solidFill>
                            <a:srgbClr val="FFFFFF"/>
                          </a:solidFill>
                          <a:latin typeface="Lato Semibold" panose="020F0502020204030203" pitchFamily="34" charset="0"/>
                          <a:ea typeface="Lato Semibold" panose="020F0502020204030203" pitchFamily="34" charset="0"/>
                          <a:cs typeface="Lato Semibold" panose="020F0502020204030203" pitchFamily="34" charset="0"/>
                        </a:rPr>
                        <a:t>.KS</a:t>
                      </a:r>
                      <a:endParaRPr lang="en-US" sz="1700" b="1" i="0" cap="none" spc="-20" baseline="0" dirty="0">
                        <a:solidFill>
                          <a:srgbClr val="FFFFFF"/>
                        </a:solidFill>
                        <a:latin typeface="Lato Semibold" panose="020F0502020204030203" pitchFamily="34" charset="0"/>
                        <a:ea typeface="Lato Semibold" panose="020F0502020204030203" pitchFamily="34" charset="0"/>
                        <a:cs typeface="Lato Semibold" panose="020F0502020204030203" pitchFamily="34" charset="0"/>
                      </a:endParaRPr>
                    </a:p>
                  </a:txBody>
                  <a:tcPr marL="121920" marR="121920" marT="60960" marB="6096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solidFill>
                      <a:srgbClr val="F39C12">
                        <a:lumMod val="60000"/>
                        <a:lumOff val="4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algn="ctr"/>
                      <a:r>
                        <a:rPr lang="sl-SI" sz="1700" b="1" i="0" cap="none" spc="-20" baseline="0" dirty="0">
                          <a:solidFill>
                            <a:srgbClr val="FFFFFF"/>
                          </a:solidFill>
                          <a:latin typeface="Lato Semibold" panose="020F0502020204030203" pitchFamily="34" charset="0"/>
                          <a:ea typeface="Lato Semibold" panose="020F0502020204030203" pitchFamily="34" charset="0"/>
                          <a:cs typeface="Lato Semibold" panose="020F0502020204030203" pitchFamily="34" charset="0"/>
                        </a:rPr>
                        <a:t>SKUPAJ</a:t>
                      </a:r>
                      <a:endParaRPr lang="en-US" sz="1700" b="1" i="0" cap="none" spc="-20" baseline="0" dirty="0">
                        <a:solidFill>
                          <a:srgbClr val="FFFFFF"/>
                        </a:solidFill>
                        <a:latin typeface="Lato Semibold" panose="020F0502020204030203" pitchFamily="34" charset="0"/>
                        <a:ea typeface="Lato Semibold" panose="020F0502020204030203" pitchFamily="34" charset="0"/>
                        <a:cs typeface="Lato Semibold" panose="020F0502020204030203" pitchFamily="34" charset="0"/>
                      </a:endParaRPr>
                    </a:p>
                  </a:txBody>
                  <a:tcPr marL="121920" marR="121920" marT="60960" marB="60960" anchor="ctr">
                    <a:lnL w="6350" cap="flat" cmpd="sng" algn="ctr">
                      <a:no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solidFill>
                      <a:srgbClr val="2C3F50"/>
                    </a:solidFill>
                  </a:tcPr>
                </a:tc>
                <a:extLst>
                  <a:ext uri="{0D108BD9-81ED-4DB2-BD59-A6C34878D82A}">
                    <a16:rowId xmlns:a16="http://schemas.microsoft.com/office/drawing/2014/main" val="10000"/>
                  </a:ext>
                </a:extLst>
              </a:tr>
              <a:tr h="421299">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600" b="0" i="0" cap="none" spc="-20" noProof="0" dirty="0">
                          <a:solidFill>
                            <a:schemeClr val="tx1"/>
                          </a:solidFill>
                          <a:latin typeface="Calibri" panose="020F0502020204030204" pitchFamily="34" charset="0"/>
                          <a:ea typeface="Lato Medium" panose="020F0502020204030203" pitchFamily="34" charset="0"/>
                          <a:cs typeface="Calibri" panose="020F0502020204030204" pitchFamily="34" charset="0"/>
                        </a:rPr>
                        <a:t>n</a:t>
                      </a:r>
                      <a:r>
                        <a:rPr lang="en-GB" sz="1600" b="0" i="0" cap="none" spc="-20" noProof="0" dirty="0" err="1">
                          <a:solidFill>
                            <a:schemeClr val="tx1"/>
                          </a:solidFill>
                          <a:latin typeface="Calibri" panose="020F0502020204030204" pitchFamily="34" charset="0"/>
                          <a:ea typeface="Lato Medium" panose="020F0502020204030203" pitchFamily="34" charset="0"/>
                          <a:cs typeface="Calibri" panose="020F0502020204030204" pitchFamily="34" charset="0"/>
                        </a:rPr>
                        <a:t>ational</a:t>
                      </a:r>
                      <a:endParaRPr lang="en-GB" sz="1600" b="0" i="0" cap="none" spc="-20" noProof="0" dirty="0">
                        <a:solidFill>
                          <a:schemeClr val="tx1"/>
                        </a:solidFill>
                        <a:latin typeface="Calibri" panose="020F0502020204030204" pitchFamily="34" charset="0"/>
                        <a:ea typeface="Lato Medium" panose="020F0502020204030203" pitchFamily="34" charset="0"/>
                        <a:cs typeface="Calibri" panose="020F0502020204030204" pitchFamily="34" charset="0"/>
                      </a:endParaRP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alpha val="40000"/>
                      </a:sysClr>
                    </a:solid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rPr>
                        <a:t>1</a:t>
                      </a: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rPr>
                        <a:t>2</a:t>
                      </a: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rPr>
                        <a:t>1</a:t>
                      </a: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rPr>
                        <a:t>1</a:t>
                      </a: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rPr>
                        <a:t>1</a:t>
                      </a: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rPr>
                        <a:t>0</a:t>
                      </a: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rPr>
                        <a:t>1</a:t>
                      </a: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rPr>
                        <a:t>1</a:t>
                      </a: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sl-SI"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rPr>
                        <a:t>0</a:t>
                      </a:r>
                      <a:endParaRPr lang="en-US"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700" b="1" i="0" cap="none" spc="-20" dirty="0">
                          <a:solidFill>
                            <a:schemeClr val="tx1"/>
                          </a:solidFill>
                          <a:latin typeface="Lato Black" panose="020F0502020204030203" pitchFamily="34" charset="0"/>
                          <a:ea typeface="Lato Black" panose="020F0502020204030203" pitchFamily="34" charset="0"/>
                          <a:cs typeface="Lato Black" panose="020F0502020204030203" pitchFamily="34" charset="0"/>
                        </a:rPr>
                        <a:t>8</a:t>
                      </a: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solidFill>
                      <a:srgbClr val="2980B9">
                        <a:alpha val="10000"/>
                      </a:srgbClr>
                    </a:solidFill>
                  </a:tcPr>
                </a:tc>
                <a:extLst>
                  <a:ext uri="{0D108BD9-81ED-4DB2-BD59-A6C34878D82A}">
                    <a16:rowId xmlns:a16="http://schemas.microsoft.com/office/drawing/2014/main" val="10001"/>
                  </a:ext>
                </a:extLst>
              </a:tr>
              <a:tr h="421299">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r>
                        <a:rPr lang="en-US" sz="1600" b="0" i="0" cap="none" spc="-20" noProof="0" dirty="0">
                          <a:solidFill>
                            <a:schemeClr val="tx1"/>
                          </a:solidFill>
                          <a:latin typeface="Calibri" panose="020F0502020204030204" pitchFamily="34" charset="0"/>
                          <a:ea typeface="Lato Medium" panose="020F0502020204030203" pitchFamily="34" charset="0"/>
                          <a:cs typeface="Calibri" panose="020F0502020204030204" pitchFamily="34" charset="0"/>
                        </a:rPr>
                        <a:t>public</a:t>
                      </a:r>
                      <a:endParaRPr lang="en-GB" sz="1600" b="0" i="0" cap="none" spc="-20" noProof="0" dirty="0">
                        <a:solidFill>
                          <a:schemeClr val="tx1"/>
                        </a:solidFill>
                        <a:latin typeface="Lato Medium" panose="020F0502020204030203" pitchFamily="34" charset="0"/>
                        <a:ea typeface="Lato Medium" panose="020F0502020204030203" pitchFamily="34" charset="0"/>
                        <a:cs typeface="Lato Medium" panose="020F0502020204030203" pitchFamily="34" charset="0"/>
                      </a:endParaRP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alpha val="40000"/>
                      </a:sysClr>
                    </a:solid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rPr>
                        <a:t>6</a:t>
                      </a:r>
                      <a:r>
                        <a:rPr lang="sl-SI"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rPr>
                        <a:t>2</a:t>
                      </a:r>
                      <a:endParaRPr lang="en-US"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sl-SI"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rPr>
                        <a:t>105</a:t>
                      </a:r>
                      <a:endParaRPr lang="en-US"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sl-SI"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rPr>
                        <a:t>33</a:t>
                      </a:r>
                      <a:endParaRPr lang="en-US"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rPr>
                        <a:t>1</a:t>
                      </a:r>
                      <a:r>
                        <a:rPr lang="sl-SI"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rPr>
                        <a:t>6</a:t>
                      </a:r>
                      <a:endParaRPr lang="en-US"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sl-SI"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rPr>
                        <a:t>2</a:t>
                      </a:r>
                      <a:r>
                        <a:rPr lang="en-US"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rPr>
                        <a:t>1</a:t>
                      </a: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sl-SI"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rPr>
                        <a:t>12</a:t>
                      </a:r>
                      <a:endParaRPr lang="en-US"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sl-SI"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rPr>
                        <a:t>2</a:t>
                      </a:r>
                      <a:r>
                        <a:rPr lang="en-US"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rPr>
                        <a:t>1</a:t>
                      </a: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rPr>
                        <a:t>0</a:t>
                      </a: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sl-SI"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rPr>
                        <a:t>6</a:t>
                      </a:r>
                      <a:endParaRPr lang="en-US"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700" b="1" i="0" cap="none" spc="-20" dirty="0">
                          <a:solidFill>
                            <a:schemeClr val="tx1"/>
                          </a:solidFill>
                          <a:latin typeface="Lato Black" panose="020F0502020204030203" pitchFamily="34" charset="0"/>
                          <a:ea typeface="Lato Black" panose="020F0502020204030203" pitchFamily="34" charset="0"/>
                          <a:cs typeface="Lato Black" panose="020F0502020204030203" pitchFamily="34" charset="0"/>
                        </a:rPr>
                        <a:t>2</a:t>
                      </a:r>
                      <a:r>
                        <a:rPr lang="sl-SI" sz="1700" b="1" i="0" cap="none" spc="-20" dirty="0">
                          <a:solidFill>
                            <a:schemeClr val="tx1"/>
                          </a:solidFill>
                          <a:latin typeface="Lato Black" panose="020F0502020204030203" pitchFamily="34" charset="0"/>
                          <a:ea typeface="Lato Black" panose="020F0502020204030203" pitchFamily="34" charset="0"/>
                          <a:cs typeface="Lato Black" panose="020F0502020204030203" pitchFamily="34" charset="0"/>
                        </a:rPr>
                        <a:t>76</a:t>
                      </a:r>
                      <a:endParaRPr lang="en-US" sz="1700" b="1" i="0" cap="none" spc="-20" dirty="0">
                        <a:solidFill>
                          <a:schemeClr val="tx1"/>
                        </a:solidFill>
                        <a:latin typeface="Lato Black" panose="020F0502020204030203" pitchFamily="34" charset="0"/>
                        <a:ea typeface="Lato Black" panose="020F0502020204030203" pitchFamily="34" charset="0"/>
                        <a:cs typeface="Lato Black" panose="020F0502020204030203" pitchFamily="34" charset="0"/>
                      </a:endParaRP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solidFill>
                      <a:srgbClr val="2980B9">
                        <a:alpha val="10000"/>
                      </a:srgbClr>
                    </a:solidFill>
                  </a:tcPr>
                </a:tc>
                <a:extLst>
                  <a:ext uri="{0D108BD9-81ED-4DB2-BD59-A6C34878D82A}">
                    <a16:rowId xmlns:a16="http://schemas.microsoft.com/office/drawing/2014/main" val="10002"/>
                  </a:ext>
                </a:extLst>
              </a:tr>
              <a:tr h="601167">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r>
                        <a:rPr lang="en-US" sz="1600" b="0" i="0" cap="none" spc="-20" noProof="0" dirty="0">
                          <a:solidFill>
                            <a:schemeClr val="tx1"/>
                          </a:solidFill>
                          <a:latin typeface="Calibri" panose="020F0502020204030204" pitchFamily="34" charset="0"/>
                          <a:ea typeface="Lato Medium" panose="020F0502020204030203" pitchFamily="34" charset="0"/>
                          <a:cs typeface="Calibri" panose="020F0502020204030204" pitchFamily="34" charset="0"/>
                        </a:rPr>
                        <a:t>university and academic</a:t>
                      </a:r>
                      <a:endParaRPr lang="en-GB" sz="1600" b="0" i="0" cap="none" spc="-20" noProof="0" dirty="0">
                        <a:solidFill>
                          <a:schemeClr val="tx1"/>
                        </a:solidFill>
                        <a:latin typeface="Calibri" panose="020F0502020204030204" pitchFamily="34" charset="0"/>
                        <a:ea typeface="Lato Medium" panose="020F0502020204030203" pitchFamily="34" charset="0"/>
                        <a:cs typeface="Calibri" panose="020F0502020204030204" pitchFamily="34" charset="0"/>
                      </a:endParaRP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alpha val="40000"/>
                      </a:sysClr>
                    </a:solid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rPr>
                        <a:t>8</a:t>
                      </a:r>
                      <a:r>
                        <a:rPr lang="sl-SI"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rPr>
                        <a:t>2</a:t>
                      </a:r>
                      <a:endParaRPr lang="en-US"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sl-SI"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rPr>
                        <a:t>91</a:t>
                      </a:r>
                      <a:endParaRPr lang="en-US"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sl-SI"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rPr>
                        <a:t>11</a:t>
                      </a:r>
                      <a:endParaRPr lang="en-US"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rPr>
                        <a:t>1</a:t>
                      </a:r>
                      <a:r>
                        <a:rPr lang="sl-SI"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rPr>
                        <a:t>3</a:t>
                      </a:r>
                      <a:endParaRPr lang="en-US"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sl-SI"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rPr>
                        <a:t>32</a:t>
                      </a:r>
                      <a:endParaRPr lang="en-US"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sl-SI"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rPr>
                        <a:t>24</a:t>
                      </a:r>
                      <a:endParaRPr lang="en-US"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sl-SI"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rPr>
                        <a:t>16</a:t>
                      </a:r>
                      <a:endParaRPr lang="en-US"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rPr>
                        <a:t>0</a:t>
                      </a: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sl-SI"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rPr>
                        <a:t>1</a:t>
                      </a:r>
                      <a:endParaRPr lang="en-US"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700" b="1" i="0" cap="none" spc="-20" dirty="0">
                          <a:solidFill>
                            <a:schemeClr val="tx1"/>
                          </a:solidFill>
                          <a:latin typeface="Lato Black" panose="020F0502020204030203" pitchFamily="34" charset="0"/>
                          <a:ea typeface="Lato Black" panose="020F0502020204030203" pitchFamily="34" charset="0"/>
                          <a:cs typeface="Lato Black" panose="020F0502020204030203" pitchFamily="34" charset="0"/>
                        </a:rPr>
                        <a:t>2</a:t>
                      </a:r>
                      <a:r>
                        <a:rPr lang="sl-SI" sz="1700" b="1" i="0" cap="none" spc="-20" dirty="0">
                          <a:solidFill>
                            <a:schemeClr val="tx1"/>
                          </a:solidFill>
                          <a:latin typeface="Lato Black" panose="020F0502020204030203" pitchFamily="34" charset="0"/>
                          <a:ea typeface="Lato Black" panose="020F0502020204030203" pitchFamily="34" charset="0"/>
                          <a:cs typeface="Lato Black" panose="020F0502020204030203" pitchFamily="34" charset="0"/>
                        </a:rPr>
                        <a:t>70</a:t>
                      </a:r>
                      <a:endParaRPr lang="en-US" sz="1700" b="1" i="0" cap="none" spc="-20" dirty="0">
                        <a:solidFill>
                          <a:schemeClr val="tx1"/>
                        </a:solidFill>
                        <a:latin typeface="Lato Black" panose="020F0502020204030203" pitchFamily="34" charset="0"/>
                        <a:ea typeface="Lato Black" panose="020F0502020204030203" pitchFamily="34" charset="0"/>
                        <a:cs typeface="Lato Black" panose="020F0502020204030203" pitchFamily="34" charset="0"/>
                      </a:endParaRP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solidFill>
                      <a:srgbClr val="2980B9">
                        <a:alpha val="10000"/>
                      </a:srgbClr>
                    </a:solidFill>
                  </a:tcPr>
                </a:tc>
                <a:extLst>
                  <a:ext uri="{0D108BD9-81ED-4DB2-BD59-A6C34878D82A}">
                    <a16:rowId xmlns:a16="http://schemas.microsoft.com/office/drawing/2014/main" val="10003"/>
                  </a:ext>
                </a:extLst>
              </a:tr>
              <a:tr h="421299">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r>
                        <a:rPr lang="sl-SI" sz="1600" b="0" i="0" cap="none" spc="-20" dirty="0">
                          <a:solidFill>
                            <a:schemeClr val="tx1"/>
                          </a:solidFill>
                          <a:latin typeface="Calibri" panose="020F0502020204030204" pitchFamily="34" charset="0"/>
                          <a:ea typeface="Lato Medium" panose="020F0502020204030203" pitchFamily="34" charset="0"/>
                          <a:cs typeface="Calibri" panose="020F0502020204030204" pitchFamily="34" charset="0"/>
                        </a:rPr>
                        <a:t>s</a:t>
                      </a:r>
                      <a:r>
                        <a:rPr lang="en-US" sz="1600" b="0" i="0" cap="none" spc="-20" dirty="0" err="1">
                          <a:solidFill>
                            <a:schemeClr val="tx1"/>
                          </a:solidFill>
                          <a:latin typeface="Calibri" panose="020F0502020204030204" pitchFamily="34" charset="0"/>
                          <a:ea typeface="Lato Medium" panose="020F0502020204030203" pitchFamily="34" charset="0"/>
                          <a:cs typeface="Calibri" panose="020F0502020204030204" pitchFamily="34" charset="0"/>
                        </a:rPr>
                        <a:t>pecial</a:t>
                      </a:r>
                      <a:endParaRPr lang="en-US" sz="1600" b="0" i="0" cap="none" spc="-20" dirty="0">
                        <a:solidFill>
                          <a:schemeClr val="tx1"/>
                        </a:solidFill>
                        <a:latin typeface="Calibri" panose="020F0502020204030204" pitchFamily="34" charset="0"/>
                        <a:ea typeface="Lato Medium" panose="020F0502020204030203" pitchFamily="34" charset="0"/>
                        <a:cs typeface="Calibri" panose="020F0502020204030204" pitchFamily="34" charset="0"/>
                      </a:endParaRP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alpha val="40000"/>
                      </a:sysClr>
                    </a:solid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rPr>
                        <a:t>13</a:t>
                      </a:r>
                      <a:r>
                        <a:rPr lang="sl-SI"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rPr>
                        <a:t>6</a:t>
                      </a:r>
                      <a:endParaRPr lang="en-US"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sl-SI"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rPr>
                        <a:t>47</a:t>
                      </a:r>
                      <a:endParaRPr lang="en-US"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sl-SI"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rPr>
                        <a:t>22</a:t>
                      </a:r>
                      <a:endParaRPr lang="en-US"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sl-SI"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rPr>
                        <a:t>7</a:t>
                      </a:r>
                      <a:endParaRPr lang="en-US"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sl-SI"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rPr>
                        <a:t>7</a:t>
                      </a:r>
                      <a:endParaRPr lang="en-US"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rPr>
                        <a:t>3</a:t>
                      </a: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sl-SI"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rPr>
                        <a:t>2</a:t>
                      </a:r>
                      <a:endParaRPr lang="en-US"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rPr>
                        <a:t>1</a:t>
                      </a: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sl-SI"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rPr>
                        <a:t>3</a:t>
                      </a:r>
                      <a:endParaRPr lang="en-US"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sl-SI" sz="1700" b="1" i="0" cap="none" spc="-20" dirty="0">
                          <a:solidFill>
                            <a:schemeClr val="tx1"/>
                          </a:solidFill>
                          <a:latin typeface="Lato Black" panose="020F0502020204030203" pitchFamily="34" charset="0"/>
                          <a:ea typeface="Lato Black" panose="020F0502020204030203" pitchFamily="34" charset="0"/>
                          <a:cs typeface="Lato Black" panose="020F0502020204030203" pitchFamily="34" charset="0"/>
                        </a:rPr>
                        <a:t>228</a:t>
                      </a:r>
                      <a:endParaRPr lang="en-US" sz="1700" b="1" i="0" cap="none" spc="-20" dirty="0">
                        <a:solidFill>
                          <a:schemeClr val="tx1"/>
                        </a:solidFill>
                        <a:latin typeface="Lato Black" panose="020F0502020204030203" pitchFamily="34" charset="0"/>
                        <a:ea typeface="Lato Black" panose="020F0502020204030203" pitchFamily="34" charset="0"/>
                        <a:cs typeface="Lato Black" panose="020F0502020204030203" pitchFamily="34" charset="0"/>
                      </a:endParaRP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solidFill>
                      <a:srgbClr val="2980B9">
                        <a:alpha val="10000"/>
                      </a:srgbClr>
                    </a:solidFill>
                  </a:tcPr>
                </a:tc>
                <a:extLst>
                  <a:ext uri="{0D108BD9-81ED-4DB2-BD59-A6C34878D82A}">
                    <a16:rowId xmlns:a16="http://schemas.microsoft.com/office/drawing/2014/main" val="10004"/>
                  </a:ext>
                </a:extLst>
              </a:tr>
              <a:tr h="421299">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r>
                        <a:rPr lang="en-US" sz="1600" b="0" i="0" cap="none" spc="-20" dirty="0">
                          <a:solidFill>
                            <a:schemeClr val="tx1"/>
                          </a:solidFill>
                          <a:latin typeface="Calibri" panose="020F0502020204030204" pitchFamily="34" charset="0"/>
                          <a:ea typeface="Lato Medium" panose="020F0502020204030203" pitchFamily="34" charset="0"/>
                          <a:cs typeface="Calibri" panose="020F0502020204030204" pitchFamily="34" charset="0"/>
                        </a:rPr>
                        <a:t>school</a:t>
                      </a:r>
                      <a:endParaRPr lang="en-US" sz="1600" b="0" i="0" cap="none" spc="-20" dirty="0">
                        <a:solidFill>
                          <a:schemeClr val="tx1"/>
                        </a:solidFill>
                        <a:latin typeface="Lato Medium" panose="020F0502020204030203" pitchFamily="34" charset="0"/>
                        <a:ea typeface="Lato Medium" panose="020F0502020204030203" pitchFamily="34" charset="0"/>
                        <a:cs typeface="Lato Medium" panose="020F0502020204030203" pitchFamily="34" charset="0"/>
                      </a:endParaRP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alpha val="40000"/>
                      </a:sysClr>
                    </a:solid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sl-SI"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rPr>
                        <a:t>644</a:t>
                      </a:r>
                      <a:endParaRPr lang="en-US"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sl-SI"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rPr>
                        <a:t>10</a:t>
                      </a:r>
                      <a:endParaRPr lang="en-US"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sl-SI"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rPr>
                        <a:t>6</a:t>
                      </a:r>
                      <a:endParaRPr lang="en-US"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sl-SI"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rPr>
                        <a:t>11</a:t>
                      </a:r>
                      <a:endParaRPr lang="en-US"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rPr>
                        <a:t>0</a:t>
                      </a: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rPr>
                        <a:t>0</a:t>
                      </a: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rPr>
                        <a:t>0</a:t>
                      </a: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en-US"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rPr>
                        <a:t>0</a:t>
                      </a: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sl-SI"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rPr>
                        <a:t>0</a:t>
                      </a:r>
                      <a:endParaRPr lang="en-US" sz="1700" b="0" i="0" cap="none" spc="-2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r>
                        <a:rPr lang="sl-SI" sz="1700" b="1" i="0" cap="none" spc="-20" dirty="0">
                          <a:solidFill>
                            <a:schemeClr val="tx1"/>
                          </a:solidFill>
                          <a:latin typeface="Lato Black" panose="020F0502020204030203" pitchFamily="34" charset="0"/>
                          <a:ea typeface="Lato Black" panose="020F0502020204030203" pitchFamily="34" charset="0"/>
                          <a:cs typeface="Lato Black" panose="020F0502020204030203" pitchFamily="34" charset="0"/>
                        </a:rPr>
                        <a:t>671</a:t>
                      </a:r>
                      <a:endParaRPr lang="en-US" sz="1700" b="1" i="0" cap="none" spc="-20" dirty="0">
                        <a:solidFill>
                          <a:schemeClr val="tx1"/>
                        </a:solidFill>
                        <a:latin typeface="Lato Black" panose="020F0502020204030203" pitchFamily="34" charset="0"/>
                        <a:ea typeface="Lato Black" panose="020F0502020204030203" pitchFamily="34" charset="0"/>
                        <a:cs typeface="Lato Black" panose="020F0502020204030203" pitchFamily="34" charset="0"/>
                      </a:endParaRP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solidFill>
                      <a:srgbClr val="2980B9">
                        <a:alpha val="10000"/>
                      </a:srgbClr>
                    </a:solidFill>
                  </a:tcPr>
                </a:tc>
                <a:extLst>
                  <a:ext uri="{0D108BD9-81ED-4DB2-BD59-A6C34878D82A}">
                    <a16:rowId xmlns:a16="http://schemas.microsoft.com/office/drawing/2014/main" val="10005"/>
                  </a:ext>
                </a:extLst>
              </a:tr>
              <a:tr h="421299">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r>
                        <a:rPr lang="en-US" sz="1600" b="0" i="0" cap="none" spc="-20" dirty="0">
                          <a:solidFill>
                            <a:schemeClr val="tx1"/>
                          </a:solidFill>
                          <a:latin typeface="Calibri" panose="020F0502020204030204" pitchFamily="34" charset="0"/>
                          <a:ea typeface="Lato Medium" panose="020F0502020204030203" pitchFamily="34" charset="0"/>
                          <a:cs typeface="Calibri" panose="020F0502020204030204" pitchFamily="34" charset="0"/>
                        </a:rPr>
                        <a:t>TOTAL</a:t>
                      </a:r>
                      <a:endParaRPr lang="en-US" sz="1600" b="0" i="0" cap="none" spc="-20" dirty="0">
                        <a:solidFill>
                          <a:schemeClr val="tx1"/>
                        </a:solidFill>
                        <a:latin typeface="Lato Medium" panose="020F0502020204030203" pitchFamily="34" charset="0"/>
                        <a:ea typeface="Lato Medium" panose="020F0502020204030203" pitchFamily="34" charset="0"/>
                        <a:cs typeface="Lato Medium" panose="020F0502020204030203" pitchFamily="34" charset="0"/>
                      </a:endParaRPr>
                    </a:p>
                  </a:txBody>
                  <a:tcPr marL="121920" marR="121920" marT="60960" marB="60960" anchor="ctr">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solidFill>
                      <a:srgbClr val="2980B9">
                        <a:alpha val="10000"/>
                      </a:srgbClr>
                    </a:solid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algn="ctr" defTabSz="914400" rtl="0" eaLnBrk="1" fontAlgn="b" latinLnBrk="0" hangingPunct="1"/>
                      <a:r>
                        <a:rPr lang="sl-SI" sz="1700" b="1" i="0" kern="1200" cap="none" spc="-20" dirty="0">
                          <a:solidFill>
                            <a:schemeClr val="tx1"/>
                          </a:solidFill>
                          <a:latin typeface="Lato Black" panose="020F0502020204030203" pitchFamily="34" charset="0"/>
                          <a:ea typeface="Lato Black" panose="020F0502020204030203" pitchFamily="34" charset="0"/>
                          <a:cs typeface="Lato Black" panose="020F0502020204030203" pitchFamily="34" charset="0"/>
                        </a:rPr>
                        <a:t>925</a:t>
                      </a:r>
                      <a:endParaRPr lang="en-US" sz="1700" b="1" i="0" kern="1200" cap="none" spc="-20" dirty="0">
                        <a:solidFill>
                          <a:schemeClr val="tx1"/>
                        </a:solidFill>
                        <a:latin typeface="Lato Black" panose="020F0502020204030203" pitchFamily="34" charset="0"/>
                        <a:ea typeface="Lato Black" panose="020F0502020204030203" pitchFamily="34" charset="0"/>
                        <a:cs typeface="Lato Black" panose="020F0502020204030203" pitchFamily="34" charset="0"/>
                      </a:endParaRPr>
                    </a:p>
                  </a:txBody>
                  <a:tcPr marL="121920" marR="121920" marT="60960" marB="60960" anchor="b">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solidFill>
                      <a:srgbClr val="2980B9">
                        <a:alpha val="10000"/>
                      </a:srgbClr>
                    </a:solid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algn="ctr" defTabSz="914400" rtl="0" eaLnBrk="1" fontAlgn="b" latinLnBrk="0" hangingPunct="1"/>
                      <a:r>
                        <a:rPr lang="en-US" sz="1700" b="1" i="0" kern="1200" cap="none" spc="-20" dirty="0">
                          <a:solidFill>
                            <a:schemeClr val="tx1"/>
                          </a:solidFill>
                          <a:latin typeface="Lato Black" panose="020F0502020204030203" pitchFamily="34" charset="0"/>
                          <a:ea typeface="Lato Black" panose="020F0502020204030203" pitchFamily="34" charset="0"/>
                          <a:cs typeface="Lato Black" panose="020F0502020204030203" pitchFamily="34" charset="0"/>
                        </a:rPr>
                        <a:t>2</a:t>
                      </a:r>
                      <a:r>
                        <a:rPr lang="sl-SI" sz="1700" b="1" i="0" kern="1200" cap="none" spc="-20" dirty="0">
                          <a:solidFill>
                            <a:schemeClr val="tx1"/>
                          </a:solidFill>
                          <a:latin typeface="Lato Black" panose="020F0502020204030203" pitchFamily="34" charset="0"/>
                          <a:ea typeface="Lato Black" panose="020F0502020204030203" pitchFamily="34" charset="0"/>
                          <a:cs typeface="Lato Black" panose="020F0502020204030203" pitchFamily="34" charset="0"/>
                        </a:rPr>
                        <a:t>55</a:t>
                      </a:r>
                      <a:endParaRPr lang="en-US" sz="1700" b="1" i="0" kern="1200" cap="none" spc="-20" dirty="0">
                        <a:solidFill>
                          <a:schemeClr val="tx1"/>
                        </a:solidFill>
                        <a:latin typeface="Lato Black" panose="020F0502020204030203" pitchFamily="34" charset="0"/>
                        <a:ea typeface="Lato Black" panose="020F0502020204030203" pitchFamily="34" charset="0"/>
                        <a:cs typeface="Lato Black" panose="020F0502020204030203" pitchFamily="34" charset="0"/>
                      </a:endParaRPr>
                    </a:p>
                  </a:txBody>
                  <a:tcPr marL="121920" marR="121920" marT="60960" marB="60960" anchor="b">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solidFill>
                      <a:srgbClr val="2980B9">
                        <a:alpha val="10000"/>
                      </a:srgbClr>
                    </a:solid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algn="ctr" defTabSz="914400" rtl="0" eaLnBrk="1" fontAlgn="b" latinLnBrk="0" hangingPunct="1"/>
                      <a:r>
                        <a:rPr lang="sl-SI" sz="1700" b="1" i="0" kern="1200" cap="none" spc="-20" dirty="0">
                          <a:solidFill>
                            <a:schemeClr val="tx1"/>
                          </a:solidFill>
                          <a:latin typeface="Lato Black" panose="020F0502020204030203" pitchFamily="34" charset="0"/>
                          <a:ea typeface="Lato Black" panose="020F0502020204030203" pitchFamily="34" charset="0"/>
                          <a:cs typeface="Lato Black" panose="020F0502020204030203" pitchFamily="34" charset="0"/>
                        </a:rPr>
                        <a:t>73</a:t>
                      </a:r>
                      <a:endParaRPr lang="en-US" sz="1700" b="1" i="0" kern="1200" cap="none" spc="-20" dirty="0">
                        <a:solidFill>
                          <a:schemeClr val="tx1"/>
                        </a:solidFill>
                        <a:latin typeface="Lato Black" panose="020F0502020204030203" pitchFamily="34" charset="0"/>
                        <a:ea typeface="Lato Black" panose="020F0502020204030203" pitchFamily="34" charset="0"/>
                        <a:cs typeface="Lato Black" panose="020F0502020204030203" pitchFamily="34" charset="0"/>
                      </a:endParaRPr>
                    </a:p>
                  </a:txBody>
                  <a:tcPr marL="121920" marR="121920" marT="60960" marB="60960" anchor="b">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solidFill>
                      <a:srgbClr val="2980B9">
                        <a:alpha val="10000"/>
                      </a:srgbClr>
                    </a:solid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algn="ctr" defTabSz="914400" rtl="0" eaLnBrk="1" fontAlgn="b" latinLnBrk="0" hangingPunct="1"/>
                      <a:r>
                        <a:rPr lang="sl-SI" sz="1700" b="1" i="0" kern="1200" cap="none" spc="-20" dirty="0">
                          <a:solidFill>
                            <a:schemeClr val="tx1"/>
                          </a:solidFill>
                          <a:latin typeface="Lato Black" panose="020F0502020204030203" pitchFamily="34" charset="0"/>
                          <a:ea typeface="Lato Black" panose="020F0502020204030203" pitchFamily="34" charset="0"/>
                          <a:cs typeface="Lato Black" panose="020F0502020204030203" pitchFamily="34" charset="0"/>
                        </a:rPr>
                        <a:t>48</a:t>
                      </a:r>
                      <a:endParaRPr lang="en-US" sz="1700" b="1" i="0" kern="1200" cap="none" spc="-20" dirty="0">
                        <a:solidFill>
                          <a:schemeClr val="tx1"/>
                        </a:solidFill>
                        <a:latin typeface="Lato Black" panose="020F0502020204030203" pitchFamily="34" charset="0"/>
                        <a:ea typeface="Lato Black" panose="020F0502020204030203" pitchFamily="34" charset="0"/>
                        <a:cs typeface="Lato Black" panose="020F0502020204030203" pitchFamily="34" charset="0"/>
                      </a:endParaRPr>
                    </a:p>
                  </a:txBody>
                  <a:tcPr marL="121920" marR="121920" marT="60960" marB="60960" anchor="b">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solidFill>
                      <a:srgbClr val="2980B9">
                        <a:alpha val="10000"/>
                      </a:srgbClr>
                    </a:solid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algn="ctr" defTabSz="914400" rtl="0" eaLnBrk="1" fontAlgn="b" latinLnBrk="0" hangingPunct="1"/>
                      <a:r>
                        <a:rPr lang="sl-SI" sz="1700" b="1" i="0" kern="1200" cap="none" spc="-20" dirty="0">
                          <a:solidFill>
                            <a:schemeClr val="tx1"/>
                          </a:solidFill>
                          <a:latin typeface="Lato Black" panose="020F0502020204030203" pitchFamily="34" charset="0"/>
                          <a:ea typeface="Lato Black" panose="020F0502020204030203" pitchFamily="34" charset="0"/>
                          <a:cs typeface="Lato Black" panose="020F0502020204030203" pitchFamily="34" charset="0"/>
                        </a:rPr>
                        <a:t>61</a:t>
                      </a:r>
                      <a:endParaRPr lang="en-US" sz="1700" b="1" i="0" kern="1200" cap="none" spc="-20" dirty="0">
                        <a:solidFill>
                          <a:schemeClr val="tx1"/>
                        </a:solidFill>
                        <a:latin typeface="Lato Black" panose="020F0502020204030203" pitchFamily="34" charset="0"/>
                        <a:ea typeface="Lato Black" panose="020F0502020204030203" pitchFamily="34" charset="0"/>
                        <a:cs typeface="Lato Black" panose="020F0502020204030203" pitchFamily="34" charset="0"/>
                      </a:endParaRPr>
                    </a:p>
                  </a:txBody>
                  <a:tcPr marL="121920" marR="121920" marT="60960" marB="60960" anchor="b">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solidFill>
                      <a:srgbClr val="2980B9">
                        <a:alpha val="10000"/>
                      </a:srgbClr>
                    </a:solid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algn="ctr" defTabSz="914400" rtl="0" eaLnBrk="1" fontAlgn="b" latinLnBrk="0" hangingPunct="1"/>
                      <a:r>
                        <a:rPr lang="sl-SI" sz="1700" b="1" i="0" kern="1200" cap="none" spc="-20" dirty="0">
                          <a:solidFill>
                            <a:schemeClr val="tx1"/>
                          </a:solidFill>
                          <a:latin typeface="Lato Black" panose="020F0502020204030203" pitchFamily="34" charset="0"/>
                          <a:ea typeface="Lato Black" panose="020F0502020204030203" pitchFamily="34" charset="0"/>
                          <a:cs typeface="Lato Black" panose="020F0502020204030203" pitchFamily="34" charset="0"/>
                        </a:rPr>
                        <a:t>39</a:t>
                      </a:r>
                      <a:endParaRPr lang="en-US" sz="1700" b="1" i="0" kern="1200" cap="none" spc="-20" dirty="0">
                        <a:solidFill>
                          <a:schemeClr val="tx1"/>
                        </a:solidFill>
                        <a:latin typeface="Lato Black" panose="020F0502020204030203" pitchFamily="34" charset="0"/>
                        <a:ea typeface="Lato Black" panose="020F0502020204030203" pitchFamily="34" charset="0"/>
                        <a:cs typeface="Lato Black" panose="020F0502020204030203" pitchFamily="34" charset="0"/>
                      </a:endParaRPr>
                    </a:p>
                  </a:txBody>
                  <a:tcPr marL="121920" marR="121920" marT="60960" marB="60960" anchor="b">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solidFill>
                      <a:srgbClr val="2980B9">
                        <a:alpha val="10000"/>
                      </a:srgbClr>
                    </a:solid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algn="ctr" defTabSz="914400" rtl="0" eaLnBrk="1" fontAlgn="b" latinLnBrk="0" hangingPunct="1"/>
                      <a:r>
                        <a:rPr lang="sl-SI" sz="1700" b="1" i="0" kern="1200" cap="none" spc="-20" dirty="0">
                          <a:solidFill>
                            <a:schemeClr val="tx1"/>
                          </a:solidFill>
                          <a:latin typeface="Lato Black" panose="020F0502020204030203" pitchFamily="34" charset="0"/>
                          <a:ea typeface="Lato Black" panose="020F0502020204030203" pitchFamily="34" charset="0"/>
                          <a:cs typeface="Lato Black" panose="020F0502020204030203" pitchFamily="34" charset="0"/>
                        </a:rPr>
                        <a:t>40</a:t>
                      </a:r>
                      <a:endParaRPr lang="en-US" sz="1700" b="1" i="0" kern="1200" cap="none" spc="-20" dirty="0">
                        <a:solidFill>
                          <a:schemeClr val="tx1"/>
                        </a:solidFill>
                        <a:latin typeface="Lato Black" panose="020F0502020204030203" pitchFamily="34" charset="0"/>
                        <a:ea typeface="Lato Black" panose="020F0502020204030203" pitchFamily="34" charset="0"/>
                        <a:cs typeface="Lato Black" panose="020F0502020204030203" pitchFamily="34" charset="0"/>
                      </a:endParaRPr>
                    </a:p>
                  </a:txBody>
                  <a:tcPr marL="121920" marR="121920" marT="60960" marB="60960" anchor="b">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solidFill>
                      <a:srgbClr val="2980B9">
                        <a:alpha val="10000"/>
                      </a:srgbClr>
                    </a:solid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algn="ctr" defTabSz="914400" rtl="0" eaLnBrk="1" fontAlgn="b" latinLnBrk="0" hangingPunct="1"/>
                      <a:r>
                        <a:rPr lang="en-US" sz="1700" b="1" i="0" kern="1200" cap="none" spc="-20" dirty="0">
                          <a:solidFill>
                            <a:schemeClr val="tx1"/>
                          </a:solidFill>
                          <a:latin typeface="Lato Black" panose="020F0502020204030203" pitchFamily="34" charset="0"/>
                          <a:ea typeface="Lato Black" panose="020F0502020204030203" pitchFamily="34" charset="0"/>
                          <a:cs typeface="Lato Black" panose="020F0502020204030203" pitchFamily="34" charset="0"/>
                        </a:rPr>
                        <a:t>2</a:t>
                      </a:r>
                    </a:p>
                  </a:txBody>
                  <a:tcPr marL="121920" marR="121920" marT="60960" marB="60960" anchor="b">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solidFill>
                      <a:srgbClr val="2980B9">
                        <a:alpha val="10000"/>
                      </a:srgbClr>
                    </a:solid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algn="ctr" defTabSz="914400" rtl="0" eaLnBrk="1" fontAlgn="b" latinLnBrk="0" hangingPunct="1"/>
                      <a:r>
                        <a:rPr lang="sl-SI" sz="1700" b="1" i="0" kern="1200" cap="none" spc="-20" dirty="0">
                          <a:solidFill>
                            <a:schemeClr val="tx1"/>
                          </a:solidFill>
                          <a:latin typeface="Lato Black" panose="020F0502020204030203" pitchFamily="34" charset="0"/>
                          <a:ea typeface="Lato Black" panose="020F0502020204030203" pitchFamily="34" charset="0"/>
                          <a:cs typeface="Lato Black" panose="020F0502020204030203" pitchFamily="34" charset="0"/>
                        </a:rPr>
                        <a:t>10</a:t>
                      </a:r>
                      <a:endParaRPr lang="en-US" sz="1700" b="1" i="0" kern="1200" cap="none" spc="-20" dirty="0">
                        <a:solidFill>
                          <a:schemeClr val="tx1"/>
                        </a:solidFill>
                        <a:latin typeface="Lato Black" panose="020F0502020204030203" pitchFamily="34" charset="0"/>
                        <a:ea typeface="Lato Black" panose="020F0502020204030203" pitchFamily="34" charset="0"/>
                        <a:cs typeface="Lato Black" panose="020F0502020204030203" pitchFamily="34" charset="0"/>
                      </a:endParaRPr>
                    </a:p>
                  </a:txBody>
                  <a:tcPr marL="121920" marR="121920" marT="60960" marB="60960" anchor="b">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solidFill>
                      <a:srgbClr val="2980B9">
                        <a:alpha val="10000"/>
                      </a:srgbClr>
                    </a:solid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algn="ctr" defTabSz="914400" rtl="0" eaLnBrk="1" fontAlgn="b" latinLnBrk="0" hangingPunct="1"/>
                      <a:r>
                        <a:rPr lang="en-US" sz="1700" b="1" i="0" kern="1200" cap="none" spc="-20" dirty="0">
                          <a:solidFill>
                            <a:schemeClr val="tx1"/>
                          </a:solidFill>
                          <a:latin typeface="Lato Black" panose="020F0502020204030203" pitchFamily="34" charset="0"/>
                          <a:ea typeface="Lato Black" panose="020F0502020204030203" pitchFamily="34" charset="0"/>
                          <a:cs typeface="Lato Black" panose="020F0502020204030203" pitchFamily="34" charset="0"/>
                        </a:rPr>
                        <a:t>1</a:t>
                      </a:r>
                      <a:r>
                        <a:rPr lang="sl-SI" sz="1700" b="1" i="0" kern="1200" cap="none" spc="-20" dirty="0">
                          <a:solidFill>
                            <a:schemeClr val="tx1"/>
                          </a:solidFill>
                          <a:latin typeface="Lato Black" panose="020F0502020204030203" pitchFamily="34" charset="0"/>
                          <a:ea typeface="Lato Black" panose="020F0502020204030203" pitchFamily="34" charset="0"/>
                          <a:cs typeface="Lato Black" panose="020F0502020204030203" pitchFamily="34" charset="0"/>
                        </a:rPr>
                        <a:t>,453</a:t>
                      </a:r>
                      <a:endParaRPr lang="en-US" sz="1700" b="1" i="0" kern="1200" cap="none" spc="-20" dirty="0">
                        <a:solidFill>
                          <a:schemeClr val="tx1"/>
                        </a:solidFill>
                        <a:latin typeface="Lato Black" panose="020F0502020204030203" pitchFamily="34" charset="0"/>
                        <a:ea typeface="Lato Black" panose="020F0502020204030203" pitchFamily="34" charset="0"/>
                        <a:cs typeface="Lato Black" panose="020F0502020204030203" pitchFamily="34" charset="0"/>
                      </a:endParaRPr>
                    </a:p>
                  </a:txBody>
                  <a:tcPr marL="121920" marR="121920" marT="60960" marB="60960" anchor="b">
                    <a:lnL w="6350" cap="flat" cmpd="sng" algn="ctr">
                      <a:solidFill>
                        <a:srgbClr val="7F7F7F">
                          <a:alpha val="50196"/>
                        </a:srgbClr>
                      </a:solidFill>
                      <a:prstDash val="solid"/>
                      <a:round/>
                      <a:headEnd type="none" w="med" len="med"/>
                      <a:tailEnd type="none" w="med" len="med"/>
                    </a:lnL>
                    <a:lnR w="6350" cap="flat" cmpd="sng" algn="ctr">
                      <a:solidFill>
                        <a:srgbClr val="7F7F7F">
                          <a:alpha val="50196"/>
                        </a:srgbClr>
                      </a:solidFill>
                      <a:prstDash val="solid"/>
                      <a:round/>
                      <a:headEnd type="none" w="med" len="med"/>
                      <a:tailEnd type="none" w="med" len="med"/>
                    </a:lnR>
                    <a:lnT w="6350" cap="flat" cmpd="sng" algn="ctr">
                      <a:solidFill>
                        <a:srgbClr val="7F7F7F">
                          <a:alpha val="50196"/>
                        </a:srgbClr>
                      </a:solidFill>
                      <a:prstDash val="solid"/>
                      <a:round/>
                      <a:headEnd type="none" w="med" len="med"/>
                      <a:tailEnd type="none" w="med" len="med"/>
                    </a:lnT>
                    <a:lnB w="6350" cap="flat" cmpd="sng" algn="ctr">
                      <a:solidFill>
                        <a:srgbClr val="7F7F7F">
                          <a:alpha val="50196"/>
                        </a:srgbClr>
                      </a:solidFill>
                      <a:prstDash val="solid"/>
                      <a:round/>
                      <a:headEnd type="none" w="med" len="med"/>
                      <a:tailEnd type="none" w="med" len="med"/>
                    </a:lnB>
                    <a:lnTlToBr w="12700" cmpd="sng">
                      <a:noFill/>
                      <a:prstDash val="solid"/>
                    </a:lnTlToBr>
                    <a:lnBlToTr w="12700" cmpd="sng">
                      <a:noFill/>
                      <a:prstDash val="solid"/>
                    </a:lnBlToTr>
                    <a:solidFill>
                      <a:srgbClr val="16A085">
                        <a:alpha val="33000"/>
                      </a:srgbClr>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433743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B523CD62-19E1-07A3-AB98-60CB9A66DC59}"/>
              </a:ext>
            </a:extLst>
          </p:cNvPr>
          <p:cNvSpPr>
            <a:spLocks noGrp="1"/>
          </p:cNvSpPr>
          <p:nvPr>
            <p:ph type="title"/>
          </p:nvPr>
        </p:nvSpPr>
        <p:spPr>
          <a:xfrm>
            <a:off x="838200" y="247020"/>
            <a:ext cx="9975211" cy="919050"/>
          </a:xfrm>
        </p:spPr>
        <p:txBody>
          <a:bodyPr/>
          <a:lstStyle/>
          <a:p>
            <a:r>
              <a:rPr lang="sl-SI" dirty="0">
                <a:latin typeface="+mn-lt"/>
              </a:rPr>
              <a:t>COBISS.net in numbers (2022) </a:t>
            </a:r>
            <a:endParaRPr lang="en-US" dirty="0">
              <a:latin typeface="+mn-lt"/>
            </a:endParaRPr>
          </a:p>
        </p:txBody>
      </p:sp>
      <p:sp>
        <p:nvSpPr>
          <p:cNvPr id="3" name="Slide Number Placeholder 2">
            <a:extLst>
              <a:ext uri="{FF2B5EF4-FFF2-40B4-BE49-F238E27FC236}">
                <a16:creationId xmlns:a16="http://schemas.microsoft.com/office/drawing/2014/main" id="{EB28084D-C5EC-4BD7-803A-8F3C3BB64720}"/>
              </a:ext>
            </a:extLst>
          </p:cNvPr>
          <p:cNvSpPr>
            <a:spLocks noGrp="1"/>
          </p:cNvSpPr>
          <p:nvPr>
            <p:ph type="sldNum" sz="quarter" idx="12"/>
          </p:nvPr>
        </p:nvSpPr>
        <p:spPr>
          <a:xfrm>
            <a:off x="9575800" y="6356350"/>
            <a:ext cx="1778000" cy="365125"/>
          </a:xfrm>
        </p:spPr>
        <p:txBody>
          <a:bodyPr anchor="ctr">
            <a:normAutofit/>
          </a:bodyPr>
          <a:lstStyle/>
          <a:p>
            <a:pPr>
              <a:spcAft>
                <a:spcPts val="600"/>
              </a:spcAft>
            </a:pPr>
            <a:fld id="{40E8D340-A079-42DD-A7CC-E0B00614C2CD}" type="slidenum">
              <a:rPr lang="sl-SI" smtClean="0"/>
              <a:pPr>
                <a:spcAft>
                  <a:spcPts val="600"/>
                </a:spcAft>
              </a:pPr>
              <a:t>7</a:t>
            </a:fld>
            <a:endParaRPr lang="sl-SI"/>
          </a:p>
        </p:txBody>
      </p:sp>
      <p:graphicFrame>
        <p:nvGraphicFramePr>
          <p:cNvPr id="7" name="Table 6">
            <a:extLst>
              <a:ext uri="{FF2B5EF4-FFF2-40B4-BE49-F238E27FC236}">
                <a16:creationId xmlns:a16="http://schemas.microsoft.com/office/drawing/2014/main" id="{3B9E0DDD-E623-4F04-A774-BEF4B26A9462}"/>
              </a:ext>
            </a:extLst>
          </p:cNvPr>
          <p:cNvGraphicFramePr>
            <a:graphicFrameLocks noGrp="1"/>
          </p:cNvGraphicFramePr>
          <p:nvPr>
            <p:extLst>
              <p:ext uri="{D42A27DB-BD31-4B8C-83A1-F6EECF244321}">
                <p14:modId xmlns:p14="http://schemas.microsoft.com/office/powerpoint/2010/main" val="56634629"/>
              </p:ext>
            </p:extLst>
          </p:nvPr>
        </p:nvGraphicFramePr>
        <p:xfrm>
          <a:off x="740980" y="2102004"/>
          <a:ext cx="10357944" cy="1610716"/>
        </p:xfrm>
        <a:graphic>
          <a:graphicData uri="http://schemas.openxmlformats.org/drawingml/2006/table">
            <a:tbl>
              <a:tblPr firstRow="1" firstCol="1" bandRow="1"/>
              <a:tblGrid>
                <a:gridCol w="1125920">
                  <a:extLst>
                    <a:ext uri="{9D8B030D-6E8A-4147-A177-3AD203B41FA5}">
                      <a16:colId xmlns:a16="http://schemas.microsoft.com/office/drawing/2014/main" val="2008774753"/>
                    </a:ext>
                  </a:extLst>
                </a:gridCol>
                <a:gridCol w="832233">
                  <a:extLst>
                    <a:ext uri="{9D8B030D-6E8A-4147-A177-3AD203B41FA5}">
                      <a16:colId xmlns:a16="http://schemas.microsoft.com/office/drawing/2014/main" val="4004862419"/>
                    </a:ext>
                  </a:extLst>
                </a:gridCol>
                <a:gridCol w="905807">
                  <a:extLst>
                    <a:ext uri="{9D8B030D-6E8A-4147-A177-3AD203B41FA5}">
                      <a16:colId xmlns:a16="http://schemas.microsoft.com/office/drawing/2014/main" val="1481724140"/>
                    </a:ext>
                  </a:extLst>
                </a:gridCol>
                <a:gridCol w="967867">
                  <a:extLst>
                    <a:ext uri="{9D8B030D-6E8A-4147-A177-3AD203B41FA5}">
                      <a16:colId xmlns:a16="http://schemas.microsoft.com/office/drawing/2014/main" val="208325913"/>
                    </a:ext>
                  </a:extLst>
                </a:gridCol>
                <a:gridCol w="1070938">
                  <a:extLst>
                    <a:ext uri="{9D8B030D-6E8A-4147-A177-3AD203B41FA5}">
                      <a16:colId xmlns:a16="http://schemas.microsoft.com/office/drawing/2014/main" val="1450012763"/>
                    </a:ext>
                  </a:extLst>
                </a:gridCol>
                <a:gridCol w="967867">
                  <a:extLst>
                    <a:ext uri="{9D8B030D-6E8A-4147-A177-3AD203B41FA5}">
                      <a16:colId xmlns:a16="http://schemas.microsoft.com/office/drawing/2014/main" val="2257220118"/>
                    </a:ext>
                  </a:extLst>
                </a:gridCol>
                <a:gridCol w="967867">
                  <a:extLst>
                    <a:ext uri="{9D8B030D-6E8A-4147-A177-3AD203B41FA5}">
                      <a16:colId xmlns:a16="http://schemas.microsoft.com/office/drawing/2014/main" val="20564985"/>
                    </a:ext>
                  </a:extLst>
                </a:gridCol>
                <a:gridCol w="814055">
                  <a:extLst>
                    <a:ext uri="{9D8B030D-6E8A-4147-A177-3AD203B41FA5}">
                      <a16:colId xmlns:a16="http://schemas.microsoft.com/office/drawing/2014/main" val="3043011899"/>
                    </a:ext>
                  </a:extLst>
                </a:gridCol>
                <a:gridCol w="814055">
                  <a:extLst>
                    <a:ext uri="{9D8B030D-6E8A-4147-A177-3AD203B41FA5}">
                      <a16:colId xmlns:a16="http://schemas.microsoft.com/office/drawing/2014/main" val="290680835"/>
                    </a:ext>
                  </a:extLst>
                </a:gridCol>
                <a:gridCol w="814055">
                  <a:extLst>
                    <a:ext uri="{9D8B030D-6E8A-4147-A177-3AD203B41FA5}">
                      <a16:colId xmlns:a16="http://schemas.microsoft.com/office/drawing/2014/main" val="831930878"/>
                    </a:ext>
                  </a:extLst>
                </a:gridCol>
                <a:gridCol w="1077280">
                  <a:extLst>
                    <a:ext uri="{9D8B030D-6E8A-4147-A177-3AD203B41FA5}">
                      <a16:colId xmlns:a16="http://schemas.microsoft.com/office/drawing/2014/main" val="1534149615"/>
                    </a:ext>
                  </a:extLst>
                </a:gridCol>
              </a:tblGrid>
              <a:tr h="308383">
                <a:tc>
                  <a:txBody>
                    <a:bodyPr/>
                    <a:lstStyle/>
                    <a:p>
                      <a:pPr algn="l" fontAlgn="ctr">
                        <a:spcBef>
                          <a:spcPts val="0"/>
                        </a:spcBef>
                        <a:spcAft>
                          <a:spcPts val="0"/>
                        </a:spcAft>
                      </a:pPr>
                      <a:r>
                        <a:rPr lang="sl-SI" sz="1700" b="0" i="0" u="none" strike="noStrike" dirty="0">
                          <a:solidFill>
                            <a:srgbClr val="000000"/>
                          </a:solidFill>
                          <a:effectLst/>
                          <a:latin typeface="+mn-lt"/>
                        </a:rPr>
                        <a:t> </a:t>
                      </a:r>
                      <a:endParaRPr lang="sl-SI" sz="1700" b="0" i="0" u="none" strike="noStrike" dirty="0">
                        <a:effectLst/>
                        <a:latin typeface="+mn-lt"/>
                      </a:endParaRPr>
                    </a:p>
                  </a:txBody>
                  <a:tcPr marL="83653" marR="9295" marT="9295" marB="0" anchor="ctr">
                    <a:lnL>
                      <a:noFill/>
                    </a:lnL>
                    <a:lnR>
                      <a:noFill/>
                    </a:lnR>
                    <a:lnT>
                      <a:noFill/>
                    </a:lnT>
                    <a:lnB w="6350" cap="flat" cmpd="sng" algn="ctr">
                      <a:solidFill>
                        <a:srgbClr val="CCCCCC"/>
                      </a:solidFill>
                      <a:prstDash val="solid"/>
                      <a:round/>
                      <a:headEnd type="none" w="med" len="med"/>
                      <a:tailEnd type="none" w="med" len="med"/>
                    </a:lnB>
                  </a:tcPr>
                </a:tc>
                <a:tc>
                  <a:txBody>
                    <a:bodyPr/>
                    <a:lstStyle/>
                    <a:p>
                      <a:pPr algn="ctr" rtl="0" fontAlgn="ctr">
                        <a:spcBef>
                          <a:spcPts val="0"/>
                        </a:spcBef>
                        <a:spcAft>
                          <a:spcPts val="0"/>
                        </a:spcAft>
                      </a:pPr>
                      <a:r>
                        <a:rPr lang="sl-SI" sz="1600" b="1" i="0" u="none" strike="noStrike" dirty="0">
                          <a:solidFill>
                            <a:srgbClr val="FFFFFF"/>
                          </a:solidFill>
                          <a:effectLst/>
                          <a:latin typeface="+mn-lt"/>
                        </a:rPr>
                        <a:t>.SI</a:t>
                      </a:r>
                      <a:endParaRPr lang="sl-SI" sz="1700" b="0" i="0" u="none" strike="noStrike" dirty="0">
                        <a:effectLst/>
                        <a:latin typeface="+mn-lt"/>
                      </a:endParaRPr>
                    </a:p>
                  </a:txBody>
                  <a:tcPr marL="9295" marR="9295" marT="9295" marB="0" anchor="ctr">
                    <a:lnL>
                      <a:noFill/>
                    </a:lnL>
                    <a:lnR>
                      <a:noFill/>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2980B9"/>
                    </a:solidFill>
                  </a:tcPr>
                </a:tc>
                <a:tc>
                  <a:txBody>
                    <a:bodyPr/>
                    <a:lstStyle/>
                    <a:p>
                      <a:pPr algn="ctr" rtl="0" fontAlgn="ctr">
                        <a:spcBef>
                          <a:spcPts val="0"/>
                        </a:spcBef>
                        <a:spcAft>
                          <a:spcPts val="0"/>
                        </a:spcAft>
                      </a:pPr>
                      <a:r>
                        <a:rPr lang="sl-SI" sz="1600" b="1" i="0" u="none" strike="noStrike" dirty="0">
                          <a:solidFill>
                            <a:srgbClr val="FFFFFF"/>
                          </a:solidFill>
                          <a:effectLst/>
                          <a:latin typeface="+mn-lt"/>
                        </a:rPr>
                        <a:t>.BH</a:t>
                      </a:r>
                      <a:endParaRPr lang="sl-SI" sz="1700" b="0" i="0" u="none" strike="noStrike" dirty="0">
                        <a:effectLst/>
                        <a:latin typeface="+mn-lt"/>
                      </a:endParaRPr>
                    </a:p>
                  </a:txBody>
                  <a:tcPr marL="9295" marR="9295" marT="9295" marB="0" anchor="ctr">
                    <a:lnL>
                      <a:noFill/>
                    </a:lnL>
                    <a:lnR>
                      <a:noFill/>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107864"/>
                    </a:solidFill>
                  </a:tcPr>
                </a:tc>
                <a:tc>
                  <a:txBody>
                    <a:bodyPr/>
                    <a:lstStyle/>
                    <a:p>
                      <a:pPr algn="ctr" rtl="0" fontAlgn="ctr">
                        <a:spcBef>
                          <a:spcPts val="0"/>
                        </a:spcBef>
                        <a:spcAft>
                          <a:spcPts val="0"/>
                        </a:spcAft>
                      </a:pPr>
                      <a:r>
                        <a:rPr lang="sl-SI" sz="1600" b="1" i="0" u="none" strike="noStrike" dirty="0">
                          <a:solidFill>
                            <a:srgbClr val="FFFFFF"/>
                          </a:solidFill>
                          <a:effectLst/>
                          <a:latin typeface="+mn-lt"/>
                        </a:rPr>
                        <a:t>.MK</a:t>
                      </a:r>
                      <a:endParaRPr lang="sl-SI" sz="1700" b="0" i="0" u="none" strike="noStrike" dirty="0">
                        <a:effectLst/>
                        <a:latin typeface="+mn-lt"/>
                      </a:endParaRPr>
                    </a:p>
                  </a:txBody>
                  <a:tcPr marL="9295" marR="9295" marT="9295" marB="0" anchor="ctr">
                    <a:lnL>
                      <a:noFill/>
                    </a:lnL>
                    <a:lnR>
                      <a:noFill/>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16A085"/>
                    </a:solidFill>
                  </a:tcPr>
                </a:tc>
                <a:tc>
                  <a:txBody>
                    <a:bodyPr/>
                    <a:lstStyle/>
                    <a:p>
                      <a:pPr algn="ctr" rtl="0" fontAlgn="ctr">
                        <a:spcBef>
                          <a:spcPts val="0"/>
                        </a:spcBef>
                        <a:spcAft>
                          <a:spcPts val="0"/>
                        </a:spcAft>
                      </a:pPr>
                      <a:r>
                        <a:rPr lang="sl-SI" sz="1600" b="1" i="0" u="none" strike="noStrike" dirty="0">
                          <a:solidFill>
                            <a:srgbClr val="FFFFFF"/>
                          </a:solidFill>
                          <a:effectLst/>
                          <a:latin typeface="+mn-lt"/>
                        </a:rPr>
                        <a:t>.SR</a:t>
                      </a:r>
                      <a:endParaRPr lang="sl-SI" sz="1700" b="0" i="0" u="none" strike="noStrike" dirty="0">
                        <a:effectLst/>
                        <a:latin typeface="+mn-lt"/>
                      </a:endParaRPr>
                    </a:p>
                  </a:txBody>
                  <a:tcPr marL="9295" marR="9295" marT="9295" marB="0" anchor="ctr">
                    <a:lnL>
                      <a:noFill/>
                    </a:lnL>
                    <a:lnR>
                      <a:noFill/>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14405D"/>
                    </a:solidFill>
                  </a:tcPr>
                </a:tc>
                <a:tc>
                  <a:txBody>
                    <a:bodyPr/>
                    <a:lstStyle/>
                    <a:p>
                      <a:pPr algn="ctr" rtl="0" fontAlgn="ctr">
                        <a:spcBef>
                          <a:spcPts val="0"/>
                        </a:spcBef>
                        <a:spcAft>
                          <a:spcPts val="0"/>
                        </a:spcAft>
                      </a:pPr>
                      <a:r>
                        <a:rPr lang="sl-SI" sz="1600" b="1" i="0" u="none" strike="noStrike" dirty="0">
                          <a:solidFill>
                            <a:srgbClr val="FFFFFF"/>
                          </a:solidFill>
                          <a:effectLst/>
                          <a:latin typeface="+mn-lt"/>
                        </a:rPr>
                        <a:t>.CG</a:t>
                      </a:r>
                      <a:endParaRPr lang="sl-SI" sz="1700" b="0" i="0" u="none" strike="noStrike" dirty="0">
                        <a:effectLst/>
                        <a:latin typeface="+mn-lt"/>
                      </a:endParaRPr>
                    </a:p>
                  </a:txBody>
                  <a:tcPr marL="9295" marR="9295" marT="9295" marB="0" anchor="ctr">
                    <a:lnL>
                      <a:noFill/>
                    </a:lnL>
                    <a:lnR>
                      <a:noFill/>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9BBB59"/>
                    </a:solidFill>
                  </a:tcPr>
                </a:tc>
                <a:tc>
                  <a:txBody>
                    <a:bodyPr/>
                    <a:lstStyle/>
                    <a:p>
                      <a:pPr algn="ctr" rtl="0" fontAlgn="ctr">
                        <a:spcBef>
                          <a:spcPts val="0"/>
                        </a:spcBef>
                        <a:spcAft>
                          <a:spcPts val="0"/>
                        </a:spcAft>
                      </a:pPr>
                      <a:r>
                        <a:rPr lang="sl-SI" sz="1600" b="1" i="0" u="none" strike="noStrike" dirty="0">
                          <a:solidFill>
                            <a:srgbClr val="FFFFFF"/>
                          </a:solidFill>
                          <a:effectLst/>
                          <a:latin typeface="+mn-lt"/>
                        </a:rPr>
                        <a:t>.BG</a:t>
                      </a:r>
                      <a:endParaRPr lang="sl-SI" sz="1700" b="0" i="0" u="none" strike="noStrike" dirty="0">
                        <a:effectLst/>
                        <a:latin typeface="+mn-lt"/>
                      </a:endParaRPr>
                    </a:p>
                  </a:txBody>
                  <a:tcPr marL="9295" marR="9295" marT="9295" marB="0" anchor="ctr">
                    <a:lnL>
                      <a:noFill/>
                    </a:lnL>
                    <a:lnR>
                      <a:noFill/>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2C3F50"/>
                    </a:solidFill>
                  </a:tcPr>
                </a:tc>
                <a:tc>
                  <a:txBody>
                    <a:bodyPr/>
                    <a:lstStyle/>
                    <a:p>
                      <a:pPr algn="ctr" rtl="0" fontAlgn="ctr">
                        <a:spcBef>
                          <a:spcPts val="0"/>
                        </a:spcBef>
                        <a:spcAft>
                          <a:spcPts val="0"/>
                        </a:spcAft>
                      </a:pPr>
                      <a:r>
                        <a:rPr lang="sl-SI" sz="1600" b="1" i="0" u="none" strike="noStrike" dirty="0">
                          <a:solidFill>
                            <a:srgbClr val="FFFFFF"/>
                          </a:solidFill>
                          <a:effectLst/>
                          <a:latin typeface="+mn-lt"/>
                        </a:rPr>
                        <a:t>.AL</a:t>
                      </a:r>
                      <a:endParaRPr lang="sl-SI" sz="1700" b="0" i="0" u="none" strike="noStrike" dirty="0">
                        <a:effectLst/>
                        <a:latin typeface="+mn-lt"/>
                      </a:endParaRPr>
                    </a:p>
                  </a:txBody>
                  <a:tcPr marL="9295" marR="9295" marT="9295" marB="0" anchor="ctr">
                    <a:lnL>
                      <a:noFill/>
                    </a:lnL>
                    <a:lnR>
                      <a:noFill/>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39C12"/>
                    </a:solidFill>
                  </a:tcPr>
                </a:tc>
                <a:tc>
                  <a:txBody>
                    <a:bodyPr/>
                    <a:lstStyle/>
                    <a:p>
                      <a:pPr algn="ctr" rtl="0" fontAlgn="ctr">
                        <a:spcBef>
                          <a:spcPts val="0"/>
                        </a:spcBef>
                        <a:spcAft>
                          <a:spcPts val="0"/>
                        </a:spcAft>
                      </a:pPr>
                      <a:r>
                        <a:rPr lang="sl-SI" sz="1600" b="1" i="0" u="none" strike="noStrike" dirty="0">
                          <a:solidFill>
                            <a:srgbClr val="FFFFFF"/>
                          </a:solidFill>
                          <a:effectLst/>
                          <a:latin typeface="+mn-lt"/>
                        </a:rPr>
                        <a:t>.RS</a:t>
                      </a:r>
                      <a:endParaRPr lang="sl-SI" sz="1700" b="0" i="0" u="none" strike="noStrike" dirty="0">
                        <a:effectLst/>
                        <a:latin typeface="+mn-lt"/>
                      </a:endParaRPr>
                    </a:p>
                  </a:txBody>
                  <a:tcPr marL="9295" marR="9295" marT="9295" marB="0" anchor="ctr">
                    <a:lnL>
                      <a:noFill/>
                    </a:lnL>
                    <a:lnR>
                      <a:noFill/>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C0392B"/>
                    </a:solidFill>
                  </a:tcPr>
                </a:tc>
                <a:tc>
                  <a:txBody>
                    <a:bodyPr/>
                    <a:lstStyle/>
                    <a:p>
                      <a:pPr algn="ctr" rtl="0" fontAlgn="ctr">
                        <a:spcBef>
                          <a:spcPts val="0"/>
                        </a:spcBef>
                        <a:spcAft>
                          <a:spcPts val="0"/>
                        </a:spcAft>
                      </a:pPr>
                      <a:r>
                        <a:rPr lang="sl-SI" sz="1600" b="1" i="0" u="none" strike="noStrike" dirty="0">
                          <a:solidFill>
                            <a:srgbClr val="FFFFFF"/>
                          </a:solidFill>
                          <a:effectLst/>
                          <a:latin typeface="+mn-lt"/>
                        </a:rPr>
                        <a:t>.</a:t>
                      </a:r>
                      <a:r>
                        <a:rPr lang="en-US" sz="1600" b="1" i="0" u="none" strike="noStrike" dirty="0">
                          <a:solidFill>
                            <a:srgbClr val="FFFFFF"/>
                          </a:solidFill>
                          <a:effectLst/>
                          <a:latin typeface="+mn-lt"/>
                        </a:rPr>
                        <a:t>K</a:t>
                      </a:r>
                      <a:r>
                        <a:rPr lang="sl-SI" sz="1600" b="1" i="0" u="none" strike="noStrike" dirty="0">
                          <a:solidFill>
                            <a:srgbClr val="FFFFFF"/>
                          </a:solidFill>
                          <a:effectLst/>
                          <a:latin typeface="+mn-lt"/>
                        </a:rPr>
                        <a:t>S</a:t>
                      </a:r>
                      <a:endParaRPr lang="sl-SI" sz="1700" b="0" i="0" u="none" strike="noStrike" dirty="0">
                        <a:effectLst/>
                        <a:latin typeface="+mn-lt"/>
                      </a:endParaRPr>
                    </a:p>
                  </a:txBody>
                  <a:tcPr marL="9295" marR="9295" marT="9295" marB="0" anchor="ctr">
                    <a:lnL>
                      <a:noFill/>
                    </a:lnL>
                    <a:lnR>
                      <a:noFill/>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A6A6A6"/>
                    </a:solidFill>
                  </a:tcPr>
                </a:tc>
                <a:tc>
                  <a:txBody>
                    <a:bodyPr/>
                    <a:lstStyle/>
                    <a:p>
                      <a:pPr algn="ctr" rtl="0" fontAlgn="ctr">
                        <a:spcBef>
                          <a:spcPts val="0"/>
                        </a:spcBef>
                        <a:spcAft>
                          <a:spcPts val="0"/>
                        </a:spcAft>
                      </a:pPr>
                      <a:r>
                        <a:rPr lang="sl-SI" sz="1600" b="1" i="0" u="none" strike="noStrike">
                          <a:solidFill>
                            <a:srgbClr val="FFFFFF"/>
                          </a:solidFill>
                          <a:effectLst/>
                          <a:latin typeface="+mn-lt"/>
                        </a:rPr>
                        <a:t>TOTAL</a:t>
                      </a:r>
                      <a:endParaRPr lang="sl-SI" sz="1700" b="0" i="0" u="none" strike="noStrike">
                        <a:effectLst/>
                        <a:latin typeface="+mn-lt"/>
                      </a:endParaRPr>
                    </a:p>
                  </a:txBody>
                  <a:tcPr marL="9295" marR="9295" marT="9295" marB="0" anchor="ctr">
                    <a:lnL>
                      <a:noFill/>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2C3F50"/>
                    </a:solidFill>
                  </a:tcPr>
                </a:tc>
                <a:extLst>
                  <a:ext uri="{0D108BD9-81ED-4DB2-BD59-A6C34878D82A}">
                    <a16:rowId xmlns:a16="http://schemas.microsoft.com/office/drawing/2014/main" val="1736556452"/>
                  </a:ext>
                </a:extLst>
              </a:tr>
              <a:tr h="308383">
                <a:tc>
                  <a:txBody>
                    <a:bodyPr/>
                    <a:lstStyle/>
                    <a:p>
                      <a:pPr algn="l" rtl="0" fontAlgn="ctr">
                        <a:spcBef>
                          <a:spcPts val="0"/>
                        </a:spcBef>
                        <a:spcAft>
                          <a:spcPts val="0"/>
                        </a:spcAft>
                      </a:pPr>
                      <a:r>
                        <a:rPr lang="sl-SI" sz="1600" b="1" i="0" u="none" strike="noStrike" dirty="0" err="1">
                          <a:solidFill>
                            <a:srgbClr val="000000"/>
                          </a:solidFill>
                          <a:effectLst/>
                          <a:latin typeface="+mn-lt"/>
                        </a:rPr>
                        <a:t>Since</a:t>
                      </a:r>
                      <a:endParaRPr lang="sl-SI" sz="1600" b="1" i="0" u="none" strike="noStrike" dirty="0">
                        <a:effectLst/>
                        <a:latin typeface="+mn-lt"/>
                      </a:endParaRPr>
                    </a:p>
                  </a:txBody>
                  <a:tcPr marL="9295" marR="9295" marT="9295"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E8E8E8"/>
                    </a:solidFill>
                  </a:tcPr>
                </a:tc>
                <a:tc>
                  <a:txBody>
                    <a:bodyPr/>
                    <a:lstStyle/>
                    <a:p>
                      <a:pPr algn="ctr" rtl="0" fontAlgn="ctr">
                        <a:spcBef>
                          <a:spcPts val="0"/>
                        </a:spcBef>
                        <a:spcAft>
                          <a:spcPts val="0"/>
                        </a:spcAft>
                      </a:pPr>
                      <a:r>
                        <a:rPr lang="sl-SI" sz="1800" b="0" i="0" u="none" strike="noStrike" dirty="0">
                          <a:solidFill>
                            <a:srgbClr val="000000"/>
                          </a:solidFill>
                          <a:effectLst/>
                          <a:latin typeface="+mn-lt"/>
                        </a:rPr>
                        <a:t>1987</a:t>
                      </a:r>
                      <a:endParaRPr lang="sl-SI" sz="1800" b="0" i="0" u="none" strike="noStrike" dirty="0">
                        <a:effectLst/>
                        <a:latin typeface="+mn-lt"/>
                      </a:endParaRPr>
                    </a:p>
                  </a:txBody>
                  <a:tcPr marL="9295" marR="9295" marT="9295"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spcBef>
                          <a:spcPts val="0"/>
                        </a:spcBef>
                        <a:spcAft>
                          <a:spcPts val="0"/>
                        </a:spcAft>
                      </a:pPr>
                      <a:r>
                        <a:rPr lang="sl-SI" sz="1800" b="0" i="0" u="none" strike="noStrike" dirty="0">
                          <a:solidFill>
                            <a:srgbClr val="000000"/>
                          </a:solidFill>
                          <a:effectLst/>
                          <a:latin typeface="+mn-lt"/>
                        </a:rPr>
                        <a:t>1998</a:t>
                      </a:r>
                      <a:endParaRPr lang="sl-SI" sz="1800" b="0" i="0" u="none" strike="noStrike" dirty="0">
                        <a:effectLst/>
                        <a:latin typeface="+mn-lt"/>
                      </a:endParaRPr>
                    </a:p>
                  </a:txBody>
                  <a:tcPr marL="9295" marR="9295" marT="9295"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spcBef>
                          <a:spcPts val="0"/>
                        </a:spcBef>
                        <a:spcAft>
                          <a:spcPts val="0"/>
                        </a:spcAft>
                      </a:pPr>
                      <a:r>
                        <a:rPr lang="sl-SI" sz="1800" b="0" i="0" u="none" strike="noStrike" dirty="0">
                          <a:solidFill>
                            <a:srgbClr val="000000"/>
                          </a:solidFill>
                          <a:effectLst/>
                          <a:latin typeface="+mn-lt"/>
                        </a:rPr>
                        <a:t>2001</a:t>
                      </a:r>
                      <a:endParaRPr lang="sl-SI" sz="1800" b="0" i="0" u="none" strike="noStrike" dirty="0">
                        <a:effectLst/>
                        <a:latin typeface="+mn-lt"/>
                      </a:endParaRPr>
                    </a:p>
                  </a:txBody>
                  <a:tcPr marL="9295" marR="9295" marT="9295"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spcBef>
                          <a:spcPts val="0"/>
                        </a:spcBef>
                        <a:spcAft>
                          <a:spcPts val="0"/>
                        </a:spcAft>
                      </a:pPr>
                      <a:r>
                        <a:rPr lang="sl-SI" sz="1800" b="0" i="0" u="none" strike="noStrike">
                          <a:solidFill>
                            <a:srgbClr val="000000"/>
                          </a:solidFill>
                          <a:effectLst/>
                          <a:latin typeface="+mn-lt"/>
                        </a:rPr>
                        <a:t>2003</a:t>
                      </a:r>
                      <a:endParaRPr lang="sl-SI" sz="1800" b="0" i="0" u="none" strike="noStrike">
                        <a:effectLst/>
                        <a:latin typeface="+mn-lt"/>
                      </a:endParaRPr>
                    </a:p>
                  </a:txBody>
                  <a:tcPr marL="9295" marR="9295" marT="9295"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spcBef>
                          <a:spcPts val="0"/>
                        </a:spcBef>
                        <a:spcAft>
                          <a:spcPts val="0"/>
                        </a:spcAft>
                      </a:pPr>
                      <a:r>
                        <a:rPr lang="sl-SI" sz="1800" b="0" i="0" u="none" strike="noStrike">
                          <a:solidFill>
                            <a:srgbClr val="000000"/>
                          </a:solidFill>
                          <a:effectLst/>
                          <a:latin typeface="+mn-lt"/>
                        </a:rPr>
                        <a:t>2003</a:t>
                      </a:r>
                      <a:endParaRPr lang="sl-SI" sz="1800" b="0" i="0" u="none" strike="noStrike">
                        <a:effectLst/>
                        <a:latin typeface="+mn-lt"/>
                      </a:endParaRPr>
                    </a:p>
                  </a:txBody>
                  <a:tcPr marL="9295" marR="9295" marT="9295"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spcBef>
                          <a:spcPts val="0"/>
                        </a:spcBef>
                        <a:spcAft>
                          <a:spcPts val="0"/>
                        </a:spcAft>
                      </a:pPr>
                      <a:r>
                        <a:rPr lang="sl-SI" sz="1800" b="0" i="0" u="none" strike="noStrike">
                          <a:solidFill>
                            <a:srgbClr val="000000"/>
                          </a:solidFill>
                          <a:effectLst/>
                          <a:latin typeface="+mn-lt"/>
                        </a:rPr>
                        <a:t>2010</a:t>
                      </a:r>
                      <a:endParaRPr lang="sl-SI" sz="1800" b="0" i="0" u="none" strike="noStrike">
                        <a:effectLst/>
                        <a:latin typeface="+mn-lt"/>
                      </a:endParaRPr>
                    </a:p>
                  </a:txBody>
                  <a:tcPr marL="9295" marR="9295" marT="9295"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spcBef>
                          <a:spcPts val="0"/>
                        </a:spcBef>
                        <a:spcAft>
                          <a:spcPts val="0"/>
                        </a:spcAft>
                      </a:pPr>
                      <a:r>
                        <a:rPr lang="sl-SI" sz="1800" b="0" i="0" u="none" strike="noStrike">
                          <a:solidFill>
                            <a:srgbClr val="000000"/>
                          </a:solidFill>
                          <a:effectLst/>
                          <a:latin typeface="+mn-lt"/>
                        </a:rPr>
                        <a:t>2012</a:t>
                      </a:r>
                      <a:endParaRPr lang="sl-SI" sz="1800" b="0" i="0" u="none" strike="noStrike">
                        <a:effectLst/>
                        <a:latin typeface="+mn-lt"/>
                      </a:endParaRPr>
                    </a:p>
                  </a:txBody>
                  <a:tcPr marL="9295" marR="9295" marT="9295"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spcBef>
                          <a:spcPts val="0"/>
                        </a:spcBef>
                        <a:spcAft>
                          <a:spcPts val="0"/>
                        </a:spcAft>
                      </a:pPr>
                      <a:r>
                        <a:rPr lang="sl-SI" sz="1800" b="0" i="0" u="none" strike="noStrike" dirty="0">
                          <a:solidFill>
                            <a:srgbClr val="000000"/>
                          </a:solidFill>
                          <a:effectLst/>
                          <a:latin typeface="+mn-lt"/>
                        </a:rPr>
                        <a:t>2014</a:t>
                      </a:r>
                      <a:endParaRPr lang="sl-SI" sz="1800" b="0" i="0" u="none" strike="noStrike" dirty="0">
                        <a:effectLst/>
                        <a:latin typeface="+mn-lt"/>
                      </a:endParaRPr>
                    </a:p>
                  </a:txBody>
                  <a:tcPr marL="9295" marR="9295" marT="9295"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spcBef>
                          <a:spcPts val="0"/>
                        </a:spcBef>
                        <a:spcAft>
                          <a:spcPts val="0"/>
                        </a:spcAft>
                      </a:pPr>
                      <a:r>
                        <a:rPr lang="sl-SI" sz="1800" b="0" i="0" u="none" strike="noStrike" kern="1200" dirty="0">
                          <a:solidFill>
                            <a:srgbClr val="000000"/>
                          </a:solidFill>
                          <a:effectLst/>
                          <a:latin typeface="+mn-lt"/>
                          <a:ea typeface="+mn-ea"/>
                          <a:cs typeface="+mn-cs"/>
                        </a:rPr>
                        <a:t>201</a:t>
                      </a:r>
                      <a:r>
                        <a:rPr lang="en-US" sz="1800" b="0" i="0" u="none" strike="noStrike" kern="1200" dirty="0">
                          <a:solidFill>
                            <a:srgbClr val="000000"/>
                          </a:solidFill>
                          <a:effectLst/>
                          <a:latin typeface="+mn-lt"/>
                          <a:ea typeface="+mn-ea"/>
                          <a:cs typeface="+mn-cs"/>
                        </a:rPr>
                        <a:t>8</a:t>
                      </a:r>
                      <a:endParaRPr lang="sl-SI" sz="1800" b="0" i="0" u="none" strike="noStrike" kern="1200" dirty="0">
                        <a:solidFill>
                          <a:srgbClr val="000000"/>
                        </a:solidFill>
                        <a:effectLst/>
                        <a:latin typeface="+mn-lt"/>
                        <a:ea typeface="+mn-ea"/>
                        <a:cs typeface="+mn-cs"/>
                      </a:endParaRPr>
                    </a:p>
                  </a:txBody>
                  <a:tcPr marL="9295" marR="9295" marT="9295"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fontAlgn="ctr">
                        <a:spcBef>
                          <a:spcPts val="0"/>
                        </a:spcBef>
                        <a:spcAft>
                          <a:spcPts val="0"/>
                        </a:spcAft>
                      </a:pPr>
                      <a:r>
                        <a:rPr lang="sl-SI" sz="1800" b="0" i="0" u="none" strike="noStrike">
                          <a:solidFill>
                            <a:srgbClr val="000000"/>
                          </a:solidFill>
                          <a:effectLst/>
                          <a:latin typeface="+mn-lt"/>
                        </a:rPr>
                        <a:t> </a:t>
                      </a:r>
                      <a:endParaRPr lang="sl-SI" sz="1800" b="0" i="0" u="none" strike="noStrike">
                        <a:effectLst/>
                        <a:latin typeface="+mn-lt"/>
                      </a:endParaRPr>
                    </a:p>
                  </a:txBody>
                  <a:tcPr marL="9295" marR="9295" marT="9295"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4F6F9"/>
                    </a:solidFill>
                  </a:tcPr>
                </a:tc>
                <a:extLst>
                  <a:ext uri="{0D108BD9-81ED-4DB2-BD59-A6C34878D82A}">
                    <a16:rowId xmlns:a16="http://schemas.microsoft.com/office/drawing/2014/main" val="1619107980"/>
                  </a:ext>
                </a:extLst>
              </a:tr>
              <a:tr h="279061">
                <a:tc>
                  <a:txBody>
                    <a:bodyPr/>
                    <a:lstStyle/>
                    <a:p>
                      <a:pPr algn="l" rtl="0" fontAlgn="ctr">
                        <a:spcBef>
                          <a:spcPts val="0"/>
                        </a:spcBef>
                        <a:spcAft>
                          <a:spcPts val="0"/>
                        </a:spcAft>
                      </a:pPr>
                      <a:r>
                        <a:rPr lang="en-US" sz="1600" b="1" i="0" u="none" strike="noStrike" dirty="0">
                          <a:solidFill>
                            <a:srgbClr val="000000"/>
                          </a:solidFill>
                          <a:effectLst/>
                          <a:latin typeface="+mn-lt"/>
                        </a:rPr>
                        <a:t>Bibliographic r</a:t>
                      </a:r>
                      <a:r>
                        <a:rPr lang="sl-SI" sz="1600" b="1" i="0" u="none" strike="noStrike" dirty="0" err="1">
                          <a:solidFill>
                            <a:srgbClr val="000000"/>
                          </a:solidFill>
                          <a:effectLst/>
                          <a:latin typeface="+mn-lt"/>
                        </a:rPr>
                        <a:t>ecords</a:t>
                      </a:r>
                      <a:endParaRPr lang="sl-SI" sz="1600" b="1" i="0" u="none" strike="noStrike" dirty="0">
                        <a:effectLst/>
                        <a:latin typeface="+mn-lt"/>
                      </a:endParaRPr>
                    </a:p>
                  </a:txBody>
                  <a:tcPr marL="9295" marR="9295" marT="9295"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E8E8E8"/>
                    </a:solidFill>
                  </a:tcPr>
                </a:tc>
                <a:tc>
                  <a:txBody>
                    <a:bodyPr/>
                    <a:lstStyle/>
                    <a:p>
                      <a:pPr algn="ctr" rtl="0" fontAlgn="ctr"/>
                      <a:r>
                        <a:rPr lang="en-US" sz="1200" b="0" i="0" u="none" strike="noStrike" dirty="0">
                          <a:solidFill>
                            <a:srgbClr val="44546A"/>
                          </a:solidFill>
                          <a:effectLst/>
                          <a:latin typeface="Lato" panose="020F0502020204030203" pitchFamily="34" charset="0"/>
                          <a:ea typeface="Lato" panose="020F0502020204030203" pitchFamily="34" charset="0"/>
                          <a:cs typeface="Lato" panose="020F0502020204030203" pitchFamily="34" charset="0"/>
                        </a:rPr>
                        <a:t>19</a:t>
                      </a:r>
                      <a:r>
                        <a:rPr lang="sl-SI" sz="1200" b="0" i="0" u="none" strike="noStrike" dirty="0">
                          <a:solidFill>
                            <a:srgbClr val="44546A"/>
                          </a:solidFill>
                          <a:effectLst/>
                          <a:latin typeface="Lato" panose="020F0502020204030203" pitchFamily="34" charset="0"/>
                          <a:ea typeface="Lato" panose="020F0502020204030203" pitchFamily="34" charset="0"/>
                          <a:cs typeface="Lato" panose="020F0502020204030203" pitchFamily="34" charset="0"/>
                        </a:rPr>
                        <a:t>,</a:t>
                      </a:r>
                      <a:r>
                        <a:rPr lang="en-US" sz="1200" b="0" i="0" u="none" strike="noStrike" dirty="0">
                          <a:solidFill>
                            <a:srgbClr val="44546A"/>
                          </a:solidFill>
                          <a:effectLst/>
                          <a:latin typeface="Lato" panose="020F0502020204030203" pitchFamily="34" charset="0"/>
                          <a:ea typeface="Lato" panose="020F0502020204030203" pitchFamily="34" charset="0"/>
                          <a:cs typeface="Lato" panose="020F0502020204030203" pitchFamily="34" charset="0"/>
                        </a:rPr>
                        <a:t>626</a:t>
                      </a:r>
                      <a:r>
                        <a:rPr lang="sl-SI" sz="1200" b="0" i="0" u="none" strike="noStrike" dirty="0">
                          <a:solidFill>
                            <a:srgbClr val="44546A"/>
                          </a:solidFill>
                          <a:effectLst/>
                          <a:latin typeface="Lato" panose="020F0502020204030203" pitchFamily="34" charset="0"/>
                          <a:ea typeface="Lato" panose="020F0502020204030203" pitchFamily="34" charset="0"/>
                          <a:cs typeface="Lato" panose="020F0502020204030203" pitchFamily="34" charset="0"/>
                        </a:rPr>
                        <a:t>,</a:t>
                      </a:r>
                      <a:r>
                        <a:rPr lang="en-US" sz="1200" b="0" i="0" u="none" strike="noStrike" dirty="0">
                          <a:solidFill>
                            <a:srgbClr val="44546A"/>
                          </a:solidFill>
                          <a:effectLst/>
                          <a:latin typeface="Lato" panose="020F0502020204030203" pitchFamily="34" charset="0"/>
                          <a:ea typeface="Lato" panose="020F0502020204030203" pitchFamily="34" charset="0"/>
                          <a:cs typeface="Lato" panose="020F0502020204030203" pitchFamily="34" charset="0"/>
                        </a:rPr>
                        <a:t>029</a:t>
                      </a:r>
                    </a:p>
                  </a:txBody>
                  <a:tcPr marL="9525" marR="9525" marT="9525"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en-US" sz="1200" b="0" i="0" u="none" strike="noStrike" dirty="0">
                          <a:solidFill>
                            <a:srgbClr val="44546A"/>
                          </a:solidFill>
                          <a:effectLst/>
                          <a:latin typeface="Lato" panose="020F0502020204030203" pitchFamily="34" charset="0"/>
                          <a:ea typeface="Lato" panose="020F0502020204030203" pitchFamily="34" charset="0"/>
                          <a:cs typeface="Lato" panose="020F0502020204030203" pitchFamily="34" charset="0"/>
                        </a:rPr>
                        <a:t>6</a:t>
                      </a:r>
                      <a:r>
                        <a:rPr lang="sl-SI" sz="1200" b="0" i="0" u="none" strike="noStrike" dirty="0">
                          <a:solidFill>
                            <a:srgbClr val="44546A"/>
                          </a:solidFill>
                          <a:effectLst/>
                          <a:latin typeface="Lato" panose="020F0502020204030203" pitchFamily="34" charset="0"/>
                          <a:ea typeface="Lato" panose="020F0502020204030203" pitchFamily="34" charset="0"/>
                          <a:cs typeface="Lato" panose="020F0502020204030203" pitchFamily="34" charset="0"/>
                        </a:rPr>
                        <a:t>79</a:t>
                      </a:r>
                      <a:r>
                        <a:rPr lang="en-US" sz="1200" b="0" i="0" u="none" strike="noStrike" dirty="0">
                          <a:solidFill>
                            <a:srgbClr val="44546A"/>
                          </a:solidFill>
                          <a:effectLst/>
                          <a:latin typeface="Lato" panose="020F0502020204030203" pitchFamily="34" charset="0"/>
                          <a:ea typeface="Lato" panose="020F0502020204030203" pitchFamily="34" charset="0"/>
                          <a:cs typeface="Lato" panose="020F0502020204030203" pitchFamily="34" charset="0"/>
                        </a:rPr>
                        <a:t>,4</a:t>
                      </a:r>
                      <a:r>
                        <a:rPr lang="sl-SI" sz="1200" b="0" i="0" u="none" strike="noStrike" dirty="0">
                          <a:solidFill>
                            <a:srgbClr val="44546A"/>
                          </a:solidFill>
                          <a:effectLst/>
                          <a:latin typeface="Lato" panose="020F0502020204030203" pitchFamily="34" charset="0"/>
                          <a:ea typeface="Lato" panose="020F0502020204030203" pitchFamily="34" charset="0"/>
                          <a:cs typeface="Lato" panose="020F0502020204030203" pitchFamily="34" charset="0"/>
                        </a:rPr>
                        <a:t>09</a:t>
                      </a:r>
                      <a:endParaRPr lang="en-US" sz="1200" b="0" i="0" u="none" strike="noStrike" dirty="0">
                        <a:solidFill>
                          <a:srgbClr val="44546A"/>
                        </a:solidFill>
                        <a:effectLst/>
                        <a:latin typeface="Lato" panose="020F0502020204030203" pitchFamily="34" charset="0"/>
                        <a:ea typeface="Lato" panose="020F0502020204030203" pitchFamily="34" charset="0"/>
                        <a:cs typeface="Lato" panose="020F0502020204030203" pitchFamily="34" charset="0"/>
                      </a:endParaRPr>
                    </a:p>
                  </a:txBody>
                  <a:tcPr marL="9525" marR="9525" marT="9525"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en-US"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rPr>
                        <a:t>1,</a:t>
                      </a:r>
                      <a:r>
                        <a:rPr lang="sl-SI"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rPr>
                        <a:t>2</a:t>
                      </a:r>
                      <a:r>
                        <a:rPr lang="en-US"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rPr>
                        <a:t>8</a:t>
                      </a:r>
                      <a:r>
                        <a:rPr lang="sl-SI"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rPr>
                        <a:t>2</a:t>
                      </a:r>
                      <a:r>
                        <a:rPr lang="en-US"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rPr>
                        <a:t>, 3</a:t>
                      </a:r>
                      <a:r>
                        <a:rPr lang="sl-SI"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rPr>
                        <a:t>22</a:t>
                      </a:r>
                      <a:endParaRPr lang="en-US"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endParaRPr>
                    </a:p>
                  </a:txBody>
                  <a:tcPr marL="9525" marR="9525" marT="9525"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en-US"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rPr>
                        <a:t>9</a:t>
                      </a:r>
                      <a:r>
                        <a:rPr lang="sl-SI"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rPr>
                        <a:t>,</a:t>
                      </a:r>
                      <a:r>
                        <a:rPr lang="en-US"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rPr>
                        <a:t>461</a:t>
                      </a:r>
                      <a:r>
                        <a:rPr lang="sl-SI"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rPr>
                        <a:t>,</a:t>
                      </a:r>
                      <a:r>
                        <a:rPr lang="en-US"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rPr>
                        <a:t>015</a:t>
                      </a:r>
                    </a:p>
                  </a:txBody>
                  <a:tcPr marL="9525" marR="9525" marT="9525"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en-US"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rPr>
                        <a:t>978</a:t>
                      </a:r>
                      <a:r>
                        <a:rPr lang="sl-SI"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rPr>
                        <a:t>,</a:t>
                      </a:r>
                      <a:r>
                        <a:rPr lang="en-US"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rPr>
                        <a:t>433</a:t>
                      </a:r>
                    </a:p>
                  </a:txBody>
                  <a:tcPr marL="9525" marR="9525" marT="9525"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en-US"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rPr>
                        <a:t>1</a:t>
                      </a:r>
                      <a:r>
                        <a:rPr lang="sl-SI"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rPr>
                        <a:t>,</a:t>
                      </a:r>
                      <a:r>
                        <a:rPr lang="en-US"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rPr>
                        <a:t>230</a:t>
                      </a:r>
                      <a:r>
                        <a:rPr lang="sl-SI"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rPr>
                        <a:t>,</a:t>
                      </a:r>
                      <a:r>
                        <a:rPr lang="en-US"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rPr>
                        <a:t>502</a:t>
                      </a:r>
                    </a:p>
                  </a:txBody>
                  <a:tcPr marL="9525" marR="9525" marT="9525"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en-US"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rPr>
                        <a:t>1</a:t>
                      </a:r>
                      <a:r>
                        <a:rPr lang="sl-SI"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rPr>
                        <a:t>77</a:t>
                      </a:r>
                      <a:r>
                        <a:rPr lang="en-US"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rPr>
                        <a:t>,</a:t>
                      </a:r>
                      <a:r>
                        <a:rPr lang="sl-SI"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rPr>
                        <a:t>94</a:t>
                      </a:r>
                      <a:r>
                        <a:rPr lang="en-US"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rPr>
                        <a:t>8</a:t>
                      </a:r>
                    </a:p>
                  </a:txBody>
                  <a:tcPr marL="9525" marR="9525" marT="9525"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sl-SI"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rPr>
                        <a:t>675,675</a:t>
                      </a:r>
                    </a:p>
                  </a:txBody>
                  <a:tcPr marL="9525" marR="9525" marT="9525"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sl-SI"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rPr>
                        <a:t>28,259</a:t>
                      </a:r>
                      <a:endParaRPr lang="en-US"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endParaRPr>
                    </a:p>
                  </a:txBody>
                  <a:tcPr marL="9525" marR="9525" marT="9525"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a:r>
                        <a:rPr lang="sl-SI" sz="1200" b="1" i="0" cap="none" spc="-20" dirty="0">
                          <a:solidFill>
                            <a:schemeClr val="tx1"/>
                          </a:solidFill>
                          <a:latin typeface="Lato Black" panose="020F0502020204030203" pitchFamily="34" charset="0"/>
                          <a:ea typeface="Lato Black" panose="020F0502020204030203" pitchFamily="34" charset="0"/>
                          <a:cs typeface="Lato Black" panose="020F0502020204030203" pitchFamily="34" charset="0"/>
                        </a:rPr>
                        <a:t>34</a:t>
                      </a:r>
                      <a:r>
                        <a:rPr lang="en-US" sz="1200" b="1" i="0" cap="none" spc="-20" dirty="0">
                          <a:solidFill>
                            <a:schemeClr val="tx1"/>
                          </a:solidFill>
                          <a:latin typeface="Lato Black" panose="020F0502020204030203" pitchFamily="34" charset="0"/>
                          <a:ea typeface="Lato Black" panose="020F0502020204030203" pitchFamily="34" charset="0"/>
                          <a:cs typeface="Lato Black" panose="020F0502020204030203" pitchFamily="34" charset="0"/>
                        </a:rPr>
                        <a:t>,</a:t>
                      </a:r>
                      <a:r>
                        <a:rPr lang="sl-SI" sz="1200" b="1" i="0" cap="none" spc="-20" dirty="0">
                          <a:solidFill>
                            <a:schemeClr val="tx1"/>
                          </a:solidFill>
                          <a:latin typeface="Lato Black" panose="020F0502020204030203" pitchFamily="34" charset="0"/>
                          <a:ea typeface="Lato Black" panose="020F0502020204030203" pitchFamily="34" charset="0"/>
                          <a:cs typeface="Lato Black" panose="020F0502020204030203" pitchFamily="34" charset="0"/>
                        </a:rPr>
                        <a:t>436</a:t>
                      </a:r>
                      <a:r>
                        <a:rPr lang="en-US" sz="1200" b="1" i="0" cap="none" spc="-20" dirty="0">
                          <a:solidFill>
                            <a:schemeClr val="tx1"/>
                          </a:solidFill>
                          <a:latin typeface="Lato Black" panose="020F0502020204030203" pitchFamily="34" charset="0"/>
                          <a:ea typeface="Lato Black" panose="020F0502020204030203" pitchFamily="34" charset="0"/>
                          <a:cs typeface="Lato Black" panose="020F0502020204030203" pitchFamily="34" charset="0"/>
                        </a:rPr>
                        <a:t>,</a:t>
                      </a:r>
                      <a:r>
                        <a:rPr lang="sl-SI" sz="1200" b="1" i="0" cap="none" spc="-20" dirty="0">
                          <a:solidFill>
                            <a:schemeClr val="tx1"/>
                          </a:solidFill>
                          <a:latin typeface="Lato Black" panose="020F0502020204030203" pitchFamily="34" charset="0"/>
                          <a:ea typeface="Lato Black" panose="020F0502020204030203" pitchFamily="34" charset="0"/>
                          <a:cs typeface="Lato Black" panose="020F0502020204030203" pitchFamily="34" charset="0"/>
                        </a:rPr>
                        <a:t>592</a:t>
                      </a:r>
                      <a:endParaRPr lang="en-US" sz="1200" b="1" i="0" cap="none" spc="-20" dirty="0">
                        <a:solidFill>
                          <a:schemeClr val="tx1"/>
                        </a:solidFill>
                        <a:latin typeface="Lato Black" panose="020F0502020204030203" pitchFamily="34" charset="0"/>
                        <a:ea typeface="Lato Black" panose="020F0502020204030203" pitchFamily="34" charset="0"/>
                        <a:cs typeface="Lato Black" panose="020F0502020204030203" pitchFamily="34" charset="0"/>
                      </a:endParaRPr>
                    </a:p>
                  </a:txBody>
                  <a:tcPr marL="121920" marR="121920" marT="60960" marB="6096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4F6F9"/>
                    </a:solidFill>
                  </a:tcPr>
                </a:tc>
                <a:extLst>
                  <a:ext uri="{0D108BD9-81ED-4DB2-BD59-A6C34878D82A}">
                    <a16:rowId xmlns:a16="http://schemas.microsoft.com/office/drawing/2014/main" val="3272425488"/>
                  </a:ext>
                </a:extLst>
              </a:tr>
              <a:tr h="454995">
                <a:tc>
                  <a:txBody>
                    <a:bodyPr/>
                    <a:lstStyle/>
                    <a:p>
                      <a:pPr algn="l" rtl="0" fontAlgn="ctr">
                        <a:spcBef>
                          <a:spcPts val="0"/>
                        </a:spcBef>
                        <a:spcAft>
                          <a:spcPts val="0"/>
                        </a:spcAft>
                      </a:pPr>
                      <a:r>
                        <a:rPr lang="sl-SI" sz="1600" b="1" i="0" u="none" strike="noStrike" dirty="0">
                          <a:solidFill>
                            <a:srgbClr val="000000"/>
                          </a:solidFill>
                          <a:effectLst/>
                          <a:latin typeface="+mn-lt"/>
                        </a:rPr>
                        <a:t>Holdings </a:t>
                      </a:r>
                      <a:r>
                        <a:rPr lang="sl-SI" sz="1600" b="1" i="0" u="none" strike="noStrike" dirty="0" err="1">
                          <a:solidFill>
                            <a:srgbClr val="000000"/>
                          </a:solidFill>
                          <a:effectLst/>
                          <a:latin typeface="+mn-lt"/>
                        </a:rPr>
                        <a:t>data</a:t>
                      </a:r>
                      <a:endParaRPr lang="sl-SI" sz="1600" b="1" i="0" u="none" strike="noStrike" dirty="0">
                        <a:effectLst/>
                        <a:latin typeface="+mn-lt"/>
                      </a:endParaRPr>
                    </a:p>
                  </a:txBody>
                  <a:tcPr marL="9295" marR="9295" marT="9295"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E8E8E8"/>
                    </a:solidFill>
                  </a:tcPr>
                </a:tc>
                <a:tc>
                  <a:txBody>
                    <a:bodyPr/>
                    <a:lstStyle/>
                    <a:p>
                      <a:pPr algn="ctr" rtl="0" fontAlgn="ctr"/>
                      <a:r>
                        <a:rPr lang="en-US" sz="1200" b="0" i="0" u="none" strike="noStrike" dirty="0">
                          <a:solidFill>
                            <a:srgbClr val="44546A"/>
                          </a:solidFill>
                          <a:effectLst/>
                          <a:latin typeface="Lato" panose="020F0502020204030203" pitchFamily="34" charset="0"/>
                          <a:ea typeface="Lato" panose="020F0502020204030203" pitchFamily="34" charset="0"/>
                          <a:cs typeface="Lato" panose="020F0502020204030203" pitchFamily="34" charset="0"/>
                        </a:rPr>
                        <a:t>2</a:t>
                      </a:r>
                      <a:r>
                        <a:rPr lang="sl-SI" sz="1200" b="0" i="0" u="none" strike="noStrike" dirty="0">
                          <a:solidFill>
                            <a:srgbClr val="44546A"/>
                          </a:solidFill>
                          <a:effectLst/>
                          <a:latin typeface="Lato" panose="020F0502020204030203" pitchFamily="34" charset="0"/>
                          <a:ea typeface="Lato" panose="020F0502020204030203" pitchFamily="34" charset="0"/>
                          <a:cs typeface="Lato" panose="020F0502020204030203" pitchFamily="34" charset="0"/>
                        </a:rPr>
                        <a:t>8</a:t>
                      </a:r>
                      <a:r>
                        <a:rPr lang="en-US" sz="1200" b="0" i="0" u="none" strike="noStrike" dirty="0">
                          <a:solidFill>
                            <a:srgbClr val="44546A"/>
                          </a:solidFill>
                          <a:effectLst/>
                          <a:latin typeface="Lato" panose="020F0502020204030203" pitchFamily="34" charset="0"/>
                          <a:ea typeface="Lato" panose="020F0502020204030203" pitchFamily="34" charset="0"/>
                          <a:cs typeface="Lato" panose="020F0502020204030203" pitchFamily="34" charset="0"/>
                        </a:rPr>
                        <a:t>,</a:t>
                      </a:r>
                      <a:r>
                        <a:rPr lang="sl-SI" sz="1200" b="0" i="0" u="none" strike="noStrike" dirty="0">
                          <a:solidFill>
                            <a:srgbClr val="44546A"/>
                          </a:solidFill>
                          <a:effectLst/>
                          <a:latin typeface="Lato" panose="020F0502020204030203" pitchFamily="34" charset="0"/>
                          <a:ea typeface="Lato" panose="020F0502020204030203" pitchFamily="34" charset="0"/>
                          <a:cs typeface="Lato" panose="020F0502020204030203" pitchFamily="34" charset="0"/>
                        </a:rPr>
                        <a:t>670</a:t>
                      </a:r>
                      <a:r>
                        <a:rPr lang="en-US" sz="1200" b="0" i="0" u="none" strike="noStrike" dirty="0">
                          <a:solidFill>
                            <a:srgbClr val="44546A"/>
                          </a:solidFill>
                          <a:effectLst/>
                          <a:latin typeface="Lato" panose="020F0502020204030203" pitchFamily="34" charset="0"/>
                          <a:ea typeface="Lato" panose="020F0502020204030203" pitchFamily="34" charset="0"/>
                          <a:cs typeface="Lato" panose="020F0502020204030203" pitchFamily="34" charset="0"/>
                        </a:rPr>
                        <a:t>,</a:t>
                      </a:r>
                      <a:r>
                        <a:rPr lang="sl-SI" sz="1200" b="0" i="0" u="none" strike="noStrike" dirty="0">
                          <a:solidFill>
                            <a:srgbClr val="44546A"/>
                          </a:solidFill>
                          <a:effectLst/>
                          <a:latin typeface="Lato" panose="020F0502020204030203" pitchFamily="34" charset="0"/>
                          <a:ea typeface="Lato" panose="020F0502020204030203" pitchFamily="34" charset="0"/>
                          <a:cs typeface="Lato" panose="020F0502020204030203" pitchFamily="34" charset="0"/>
                        </a:rPr>
                        <a:t>872</a:t>
                      </a:r>
                      <a:endParaRPr lang="en-US" sz="1200" b="0" i="0" u="none" strike="noStrike" dirty="0">
                        <a:solidFill>
                          <a:srgbClr val="44546A"/>
                        </a:solidFill>
                        <a:effectLst/>
                        <a:latin typeface="Lato" panose="020F0502020204030203" pitchFamily="34" charset="0"/>
                        <a:ea typeface="Lato" panose="020F0502020204030203" pitchFamily="34" charset="0"/>
                        <a:cs typeface="Lato" panose="020F0502020204030203" pitchFamily="34" charset="0"/>
                      </a:endParaRPr>
                    </a:p>
                  </a:txBody>
                  <a:tcPr marL="9525" marR="9525" marT="9525"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en-US" sz="1200" b="0" i="0" u="none" strike="noStrike" dirty="0">
                          <a:solidFill>
                            <a:srgbClr val="44546A"/>
                          </a:solidFill>
                          <a:effectLst/>
                          <a:latin typeface="Lato" panose="020F0502020204030203" pitchFamily="34" charset="0"/>
                          <a:ea typeface="Lato" panose="020F0502020204030203" pitchFamily="34" charset="0"/>
                          <a:cs typeface="Lato" panose="020F0502020204030203" pitchFamily="34" charset="0"/>
                        </a:rPr>
                        <a:t>1,</a:t>
                      </a:r>
                      <a:r>
                        <a:rPr lang="sl-SI" sz="1200" b="0" i="0" u="none" strike="noStrike" dirty="0">
                          <a:solidFill>
                            <a:srgbClr val="44546A"/>
                          </a:solidFill>
                          <a:effectLst/>
                          <a:latin typeface="Lato" panose="020F0502020204030203" pitchFamily="34" charset="0"/>
                          <a:ea typeface="Lato" panose="020F0502020204030203" pitchFamily="34" charset="0"/>
                          <a:cs typeface="Lato" panose="020F0502020204030203" pitchFamily="34" charset="0"/>
                        </a:rPr>
                        <a:t>700</a:t>
                      </a:r>
                      <a:r>
                        <a:rPr lang="en-US" sz="1200" b="0" i="0" u="none" strike="noStrike" dirty="0">
                          <a:solidFill>
                            <a:srgbClr val="44546A"/>
                          </a:solidFill>
                          <a:effectLst/>
                          <a:latin typeface="Lato" panose="020F0502020204030203" pitchFamily="34" charset="0"/>
                          <a:ea typeface="Lato" panose="020F0502020204030203" pitchFamily="34" charset="0"/>
                          <a:cs typeface="Lato" panose="020F0502020204030203" pitchFamily="34" charset="0"/>
                        </a:rPr>
                        <a:t>,</a:t>
                      </a:r>
                      <a:r>
                        <a:rPr lang="sl-SI" sz="1200" b="0" i="0" u="none" strike="noStrike" dirty="0">
                          <a:solidFill>
                            <a:srgbClr val="44546A"/>
                          </a:solidFill>
                          <a:effectLst/>
                          <a:latin typeface="Lato" panose="020F0502020204030203" pitchFamily="34" charset="0"/>
                          <a:ea typeface="Lato" panose="020F0502020204030203" pitchFamily="34" charset="0"/>
                          <a:cs typeface="Lato" panose="020F0502020204030203" pitchFamily="34" charset="0"/>
                        </a:rPr>
                        <a:t>785</a:t>
                      </a:r>
                      <a:endParaRPr lang="en-US" sz="1200" b="0" i="0" u="none" strike="noStrike" dirty="0">
                        <a:solidFill>
                          <a:srgbClr val="44546A"/>
                        </a:solidFill>
                        <a:effectLst/>
                        <a:latin typeface="Lato" panose="020F0502020204030203" pitchFamily="34" charset="0"/>
                        <a:ea typeface="Lato" panose="020F0502020204030203" pitchFamily="34" charset="0"/>
                        <a:cs typeface="Lato" panose="020F0502020204030203" pitchFamily="34" charset="0"/>
                      </a:endParaRPr>
                    </a:p>
                  </a:txBody>
                  <a:tcPr marL="9525" marR="9525" marT="9525"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en-US"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rPr>
                        <a:t>2,</a:t>
                      </a:r>
                      <a:r>
                        <a:rPr lang="sl-SI"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rPr>
                        <a:t>562</a:t>
                      </a:r>
                      <a:r>
                        <a:rPr lang="en-US"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rPr>
                        <a:t>,</a:t>
                      </a:r>
                      <a:r>
                        <a:rPr lang="sl-SI"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rPr>
                        <a:t>527</a:t>
                      </a:r>
                      <a:endParaRPr lang="en-US"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endParaRPr>
                    </a:p>
                  </a:txBody>
                  <a:tcPr marL="9525" marR="9525" marT="9525"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en-US"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rPr>
                        <a:t>12</a:t>
                      </a:r>
                      <a:r>
                        <a:rPr lang="sl-SI"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rPr>
                        <a:t>,</a:t>
                      </a:r>
                      <a:r>
                        <a:rPr lang="en-US"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rPr>
                        <a:t>489</a:t>
                      </a:r>
                      <a:r>
                        <a:rPr lang="sl-SI"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rPr>
                        <a:t>,</a:t>
                      </a:r>
                      <a:r>
                        <a:rPr lang="en-US"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rPr>
                        <a:t>683</a:t>
                      </a:r>
                    </a:p>
                  </a:txBody>
                  <a:tcPr marL="9525" marR="9525" marT="9525"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en-US"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rPr>
                        <a:t>1</a:t>
                      </a:r>
                      <a:r>
                        <a:rPr lang="sl-SI"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rPr>
                        <a:t>,</a:t>
                      </a:r>
                      <a:r>
                        <a:rPr lang="en-US"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rPr>
                        <a:t>203</a:t>
                      </a:r>
                      <a:r>
                        <a:rPr lang="sl-SI"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rPr>
                        <a:t>,3</a:t>
                      </a:r>
                      <a:r>
                        <a:rPr lang="en-US"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rPr>
                        <a:t>69</a:t>
                      </a:r>
                    </a:p>
                  </a:txBody>
                  <a:tcPr marL="9525" marR="9525" marT="9525"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en-US"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rPr>
                        <a:t>1</a:t>
                      </a:r>
                      <a:r>
                        <a:rPr lang="sl-SI"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rPr>
                        <a:t>,</a:t>
                      </a:r>
                      <a:r>
                        <a:rPr lang="en-US"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rPr>
                        <a:t>095</a:t>
                      </a:r>
                      <a:r>
                        <a:rPr lang="sl-SI"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rPr>
                        <a:t>,</a:t>
                      </a:r>
                      <a:r>
                        <a:rPr lang="en-US"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rPr>
                        <a:t>425</a:t>
                      </a:r>
                    </a:p>
                  </a:txBody>
                  <a:tcPr marL="9525" marR="9525" marT="9525"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sl-SI"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rPr>
                        <a:t>123</a:t>
                      </a:r>
                      <a:r>
                        <a:rPr lang="en-US"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rPr>
                        <a:t>,4</a:t>
                      </a:r>
                      <a:r>
                        <a:rPr lang="sl-SI"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rPr>
                        <a:t>57</a:t>
                      </a:r>
                      <a:endParaRPr lang="en-US"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endParaRPr>
                    </a:p>
                  </a:txBody>
                  <a:tcPr marL="9525" marR="9525" marT="9525"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sl-SI"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rPr>
                        <a:t>986,836</a:t>
                      </a:r>
                      <a:endParaRPr lang="en-US"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endParaRPr>
                    </a:p>
                  </a:txBody>
                  <a:tcPr marL="9525" marR="9525" marT="9525"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sl-SI"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rPr>
                        <a:t>49,020</a:t>
                      </a:r>
                      <a:endParaRPr lang="en-US" sz="1200" b="0" i="0" u="none" strike="noStrike" kern="1200" dirty="0">
                        <a:solidFill>
                          <a:srgbClr val="44546A"/>
                        </a:solidFill>
                        <a:effectLst/>
                        <a:latin typeface="Lato" panose="020F0502020204030203" pitchFamily="34" charset="0"/>
                        <a:ea typeface="Lato" panose="020F0502020204030203" pitchFamily="34" charset="0"/>
                        <a:cs typeface="Lato" panose="020F0502020204030203" pitchFamily="34" charset="0"/>
                      </a:endParaRPr>
                    </a:p>
                  </a:txBody>
                  <a:tcPr marL="9525" marR="9525" marT="9525"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a:r>
                        <a:rPr lang="en-US" sz="1200" b="1" i="0" cap="none" spc="-20" dirty="0">
                          <a:solidFill>
                            <a:schemeClr val="tx1"/>
                          </a:solidFill>
                          <a:latin typeface="Lato Black" panose="020F0502020204030203" pitchFamily="34" charset="0"/>
                          <a:ea typeface="Lato Black" panose="020F0502020204030203" pitchFamily="34" charset="0"/>
                          <a:cs typeface="Lato Black" panose="020F0502020204030203" pitchFamily="34" charset="0"/>
                        </a:rPr>
                        <a:t>4</a:t>
                      </a:r>
                      <a:r>
                        <a:rPr lang="sl-SI" sz="1200" b="1" i="0" cap="none" spc="-20" dirty="0">
                          <a:solidFill>
                            <a:schemeClr val="tx1"/>
                          </a:solidFill>
                          <a:latin typeface="Lato Black" panose="020F0502020204030203" pitchFamily="34" charset="0"/>
                          <a:ea typeface="Lato Black" panose="020F0502020204030203" pitchFamily="34" charset="0"/>
                          <a:cs typeface="Lato Black" panose="020F0502020204030203" pitchFamily="34" charset="0"/>
                        </a:rPr>
                        <a:t>8</a:t>
                      </a:r>
                      <a:r>
                        <a:rPr lang="en-US" sz="1200" b="1" i="0" cap="none" spc="-20" dirty="0">
                          <a:solidFill>
                            <a:schemeClr val="tx1"/>
                          </a:solidFill>
                          <a:latin typeface="Lato Black" panose="020F0502020204030203" pitchFamily="34" charset="0"/>
                          <a:ea typeface="Lato Black" panose="020F0502020204030203" pitchFamily="34" charset="0"/>
                          <a:cs typeface="Lato Black" panose="020F0502020204030203" pitchFamily="34" charset="0"/>
                        </a:rPr>
                        <a:t>,</a:t>
                      </a:r>
                      <a:r>
                        <a:rPr lang="sl-SI" sz="1200" b="1" i="0" cap="none" spc="-20" dirty="0">
                          <a:solidFill>
                            <a:schemeClr val="tx1"/>
                          </a:solidFill>
                          <a:latin typeface="Lato Black" panose="020F0502020204030203" pitchFamily="34" charset="0"/>
                          <a:ea typeface="Lato Black" panose="020F0502020204030203" pitchFamily="34" charset="0"/>
                          <a:cs typeface="Lato Black" panose="020F0502020204030203" pitchFamily="34" charset="0"/>
                        </a:rPr>
                        <a:t>881</a:t>
                      </a:r>
                      <a:r>
                        <a:rPr lang="en-US" sz="1200" b="1" i="0" cap="none" spc="-20" dirty="0">
                          <a:solidFill>
                            <a:schemeClr val="tx1"/>
                          </a:solidFill>
                          <a:latin typeface="Lato Black" panose="020F0502020204030203" pitchFamily="34" charset="0"/>
                          <a:ea typeface="Lato Black" panose="020F0502020204030203" pitchFamily="34" charset="0"/>
                          <a:cs typeface="Lato Black" panose="020F0502020204030203" pitchFamily="34" charset="0"/>
                        </a:rPr>
                        <a:t>,</a:t>
                      </a:r>
                      <a:r>
                        <a:rPr lang="sl-SI" sz="1200" b="1" i="0" cap="none" spc="-20" dirty="0">
                          <a:solidFill>
                            <a:schemeClr val="tx1"/>
                          </a:solidFill>
                          <a:latin typeface="Lato Black" panose="020F0502020204030203" pitchFamily="34" charset="0"/>
                          <a:ea typeface="Lato Black" panose="020F0502020204030203" pitchFamily="34" charset="0"/>
                          <a:cs typeface="Lato Black" panose="020F0502020204030203" pitchFamily="34" charset="0"/>
                        </a:rPr>
                        <a:t>974</a:t>
                      </a:r>
                      <a:endParaRPr lang="en-US" sz="1200" b="1" i="0" cap="none" spc="-20" dirty="0">
                        <a:solidFill>
                          <a:schemeClr val="tx1"/>
                        </a:solidFill>
                        <a:latin typeface="Lato Black" panose="020F0502020204030203" pitchFamily="34" charset="0"/>
                        <a:ea typeface="Lato Black" panose="020F0502020204030203" pitchFamily="34" charset="0"/>
                        <a:cs typeface="Lato Black" panose="020F0502020204030203" pitchFamily="34" charset="0"/>
                      </a:endParaRPr>
                    </a:p>
                  </a:txBody>
                  <a:tcPr marL="121920" marR="121920" marT="60960" marB="6096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4F6F9"/>
                    </a:solidFill>
                  </a:tcPr>
                </a:tc>
                <a:extLst>
                  <a:ext uri="{0D108BD9-81ED-4DB2-BD59-A6C34878D82A}">
                    <a16:rowId xmlns:a16="http://schemas.microsoft.com/office/drawing/2014/main" val="524332126"/>
                  </a:ext>
                </a:extLst>
              </a:tr>
            </a:tbl>
          </a:graphicData>
        </a:graphic>
      </p:graphicFrame>
    </p:spTree>
    <p:extLst>
      <p:ext uri="{BB962C8B-B14F-4D97-AF65-F5344CB8AC3E}">
        <p14:creationId xmlns:p14="http://schemas.microsoft.com/office/powerpoint/2010/main" val="460680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407C6E4-2833-4A01-97AD-C131DD205A28}"/>
              </a:ext>
            </a:extLst>
          </p:cNvPr>
          <p:cNvSpPr>
            <a:spLocks noGrp="1"/>
          </p:cNvSpPr>
          <p:nvPr>
            <p:ph type="sldNum" sz="quarter" idx="12"/>
          </p:nvPr>
        </p:nvSpPr>
        <p:spPr/>
        <p:txBody>
          <a:bodyPr/>
          <a:lstStyle/>
          <a:p>
            <a:fld id="{40E8D340-A079-42DD-A7CC-E0B00614C2CD}" type="slidenum">
              <a:rPr lang="sl-SI" smtClean="0"/>
              <a:t>8</a:t>
            </a:fld>
            <a:endParaRPr lang="sl-SI"/>
          </a:p>
        </p:txBody>
      </p:sp>
      <p:pic>
        <p:nvPicPr>
          <p:cNvPr id="7" name="Picture 6">
            <a:extLst>
              <a:ext uri="{FF2B5EF4-FFF2-40B4-BE49-F238E27FC236}">
                <a16:creationId xmlns:a16="http://schemas.microsoft.com/office/drawing/2014/main" id="{758D3D8A-C01C-4119-A344-DDFCA55F88F9}"/>
              </a:ext>
            </a:extLst>
          </p:cNvPr>
          <p:cNvPicPr>
            <a:picLocks noChangeAspect="1"/>
          </p:cNvPicPr>
          <p:nvPr/>
        </p:nvPicPr>
        <p:blipFill>
          <a:blip r:embed="rId3"/>
          <a:stretch>
            <a:fillRect/>
          </a:stretch>
        </p:blipFill>
        <p:spPr>
          <a:xfrm>
            <a:off x="1260764" y="174503"/>
            <a:ext cx="8932718" cy="6181847"/>
          </a:xfrm>
          <a:prstGeom prst="rect">
            <a:avLst/>
          </a:prstGeom>
        </p:spPr>
      </p:pic>
    </p:spTree>
    <p:extLst>
      <p:ext uri="{BB962C8B-B14F-4D97-AF65-F5344CB8AC3E}">
        <p14:creationId xmlns:p14="http://schemas.microsoft.com/office/powerpoint/2010/main" val="1853454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4332B-CCC7-47FC-B61D-C2395FAEE747}"/>
              </a:ext>
            </a:extLst>
          </p:cNvPr>
          <p:cNvSpPr>
            <a:spLocks noGrp="1"/>
          </p:cNvSpPr>
          <p:nvPr>
            <p:ph type="title"/>
          </p:nvPr>
        </p:nvSpPr>
        <p:spPr>
          <a:xfrm>
            <a:off x="838200" y="247020"/>
            <a:ext cx="10176164" cy="1036496"/>
          </a:xfrm>
        </p:spPr>
        <p:txBody>
          <a:bodyPr>
            <a:noAutofit/>
          </a:bodyPr>
          <a:lstStyle/>
          <a:p>
            <a:r>
              <a:rPr lang="en-GB" altLang="sl-SI" dirty="0">
                <a:latin typeface="+mn-lt"/>
                <a:ea typeface="Lato Heavy" panose="020F0502020204030203" pitchFamily="34" charset="0"/>
                <a:cs typeface="Lato Heavy" panose="020F0502020204030203" pitchFamily="34" charset="0"/>
              </a:rPr>
              <a:t>Bibliographic record exchange</a:t>
            </a:r>
            <a:r>
              <a:rPr lang="sl-SI" altLang="sl-SI" dirty="0">
                <a:latin typeface="+mn-lt"/>
                <a:ea typeface="Lato Heavy" panose="020F0502020204030203" pitchFamily="34" charset="0"/>
                <a:cs typeface="Lato Heavy" panose="020F0502020204030203" pitchFamily="34" charset="0"/>
              </a:rPr>
              <a:t> (</a:t>
            </a:r>
            <a:r>
              <a:rPr lang="en-GB" altLang="sl-SI" dirty="0">
                <a:latin typeface="+mn-lt"/>
                <a:ea typeface="Lato Heavy" panose="020F0502020204030203" pitchFamily="34" charset="0"/>
                <a:cs typeface="Lato Heavy" panose="020F0502020204030203" pitchFamily="34" charset="0"/>
              </a:rPr>
              <a:t>202</a:t>
            </a:r>
            <a:r>
              <a:rPr lang="sl-SI" altLang="sl-SI" dirty="0">
                <a:latin typeface="+mn-lt"/>
                <a:ea typeface="Lato Heavy" panose="020F0502020204030203" pitchFamily="34" charset="0"/>
                <a:cs typeface="Lato Heavy" panose="020F0502020204030203" pitchFamily="34" charset="0"/>
              </a:rPr>
              <a:t>2)</a:t>
            </a:r>
            <a:endParaRPr lang="sl-SI" dirty="0">
              <a:latin typeface="+mn-lt"/>
            </a:endParaRPr>
          </a:p>
        </p:txBody>
      </p:sp>
      <p:sp>
        <p:nvSpPr>
          <p:cNvPr id="3" name="Slide Number Placeholder 2">
            <a:extLst>
              <a:ext uri="{FF2B5EF4-FFF2-40B4-BE49-F238E27FC236}">
                <a16:creationId xmlns:a16="http://schemas.microsoft.com/office/drawing/2014/main" id="{091BB91E-5536-4F0D-989D-3D0C3B59562C}"/>
              </a:ext>
            </a:extLst>
          </p:cNvPr>
          <p:cNvSpPr>
            <a:spLocks noGrp="1"/>
          </p:cNvSpPr>
          <p:nvPr>
            <p:ph type="sldNum" sz="quarter" idx="12"/>
          </p:nvPr>
        </p:nvSpPr>
        <p:spPr/>
        <p:txBody>
          <a:bodyPr/>
          <a:lstStyle/>
          <a:p>
            <a:fld id="{40E8D340-A079-42DD-A7CC-E0B00614C2CD}" type="slidenum">
              <a:rPr lang="sl-SI" smtClean="0"/>
              <a:t>9</a:t>
            </a:fld>
            <a:endParaRPr lang="sl-SI"/>
          </a:p>
        </p:txBody>
      </p:sp>
      <p:graphicFrame>
        <p:nvGraphicFramePr>
          <p:cNvPr id="28" name="Picture Placeholder 4">
            <a:extLst>
              <a:ext uri="{FF2B5EF4-FFF2-40B4-BE49-F238E27FC236}">
                <a16:creationId xmlns:a16="http://schemas.microsoft.com/office/drawing/2014/main" id="{B63791FB-BCBD-8221-0A72-A5931D738C0E}"/>
              </a:ext>
            </a:extLst>
          </p:cNvPr>
          <p:cNvGraphicFramePr>
            <a:graphicFrameLocks noGrp="1"/>
          </p:cNvGraphicFramePr>
          <p:nvPr>
            <p:ph type="pic" sz="quarter" idx="13"/>
            <p:extLst>
              <p:ext uri="{D42A27DB-BD31-4B8C-83A1-F6EECF244321}">
                <p14:modId xmlns:p14="http://schemas.microsoft.com/office/powerpoint/2010/main" val="4159313122"/>
              </p:ext>
            </p:extLst>
          </p:nvPr>
        </p:nvGraphicFramePr>
        <p:xfrm>
          <a:off x="727007" y="1395094"/>
          <a:ext cx="10230680" cy="4505741"/>
        </p:xfrm>
        <a:graphic>
          <a:graphicData uri="http://schemas.openxmlformats.org/drawingml/2006/table">
            <a:tbl>
              <a:tblPr firstRow="1" firstCol="1" bandRow="1"/>
              <a:tblGrid>
                <a:gridCol w="919856">
                  <a:extLst>
                    <a:ext uri="{9D8B030D-6E8A-4147-A177-3AD203B41FA5}">
                      <a16:colId xmlns:a16="http://schemas.microsoft.com/office/drawing/2014/main" val="3685759667"/>
                    </a:ext>
                  </a:extLst>
                </a:gridCol>
                <a:gridCol w="887017">
                  <a:extLst>
                    <a:ext uri="{9D8B030D-6E8A-4147-A177-3AD203B41FA5}">
                      <a16:colId xmlns:a16="http://schemas.microsoft.com/office/drawing/2014/main" val="1487024449"/>
                    </a:ext>
                  </a:extLst>
                </a:gridCol>
                <a:gridCol w="1002534">
                  <a:extLst>
                    <a:ext uri="{9D8B030D-6E8A-4147-A177-3AD203B41FA5}">
                      <a16:colId xmlns:a16="http://schemas.microsoft.com/office/drawing/2014/main" val="272623111"/>
                    </a:ext>
                  </a:extLst>
                </a:gridCol>
                <a:gridCol w="870333">
                  <a:extLst>
                    <a:ext uri="{9D8B030D-6E8A-4147-A177-3AD203B41FA5}">
                      <a16:colId xmlns:a16="http://schemas.microsoft.com/office/drawing/2014/main" val="1674530999"/>
                    </a:ext>
                  </a:extLst>
                </a:gridCol>
                <a:gridCol w="859316">
                  <a:extLst>
                    <a:ext uri="{9D8B030D-6E8A-4147-A177-3AD203B41FA5}">
                      <a16:colId xmlns:a16="http://schemas.microsoft.com/office/drawing/2014/main" val="193337092"/>
                    </a:ext>
                  </a:extLst>
                </a:gridCol>
                <a:gridCol w="892366">
                  <a:extLst>
                    <a:ext uri="{9D8B030D-6E8A-4147-A177-3AD203B41FA5}">
                      <a16:colId xmlns:a16="http://schemas.microsoft.com/office/drawing/2014/main" val="2845616540"/>
                    </a:ext>
                  </a:extLst>
                </a:gridCol>
                <a:gridCol w="958467">
                  <a:extLst>
                    <a:ext uri="{9D8B030D-6E8A-4147-A177-3AD203B41FA5}">
                      <a16:colId xmlns:a16="http://schemas.microsoft.com/office/drawing/2014/main" val="2632779150"/>
                    </a:ext>
                  </a:extLst>
                </a:gridCol>
                <a:gridCol w="980502">
                  <a:extLst>
                    <a:ext uri="{9D8B030D-6E8A-4147-A177-3AD203B41FA5}">
                      <a16:colId xmlns:a16="http://schemas.microsoft.com/office/drawing/2014/main" val="2889862380"/>
                    </a:ext>
                  </a:extLst>
                </a:gridCol>
                <a:gridCol w="870332">
                  <a:extLst>
                    <a:ext uri="{9D8B030D-6E8A-4147-A177-3AD203B41FA5}">
                      <a16:colId xmlns:a16="http://schemas.microsoft.com/office/drawing/2014/main" val="1594034807"/>
                    </a:ext>
                  </a:extLst>
                </a:gridCol>
                <a:gridCol w="815248">
                  <a:extLst>
                    <a:ext uri="{9D8B030D-6E8A-4147-A177-3AD203B41FA5}">
                      <a16:colId xmlns:a16="http://schemas.microsoft.com/office/drawing/2014/main" val="1301048005"/>
                    </a:ext>
                  </a:extLst>
                </a:gridCol>
                <a:gridCol w="1174709">
                  <a:extLst>
                    <a:ext uri="{9D8B030D-6E8A-4147-A177-3AD203B41FA5}">
                      <a16:colId xmlns:a16="http://schemas.microsoft.com/office/drawing/2014/main" val="3206936879"/>
                    </a:ext>
                  </a:extLst>
                </a:gridCol>
              </a:tblGrid>
              <a:tr h="562741">
                <a:tc>
                  <a:txBody>
                    <a:bodyPr/>
                    <a:lstStyle/>
                    <a:p>
                      <a:pPr algn="l" fontAlgn="ctr"/>
                      <a:r>
                        <a:rPr lang="sl-SI" sz="1600" b="0" i="0" u="none" strike="noStrike" dirty="0">
                          <a:solidFill>
                            <a:srgbClr val="000000"/>
                          </a:solidFill>
                          <a:effectLst/>
                          <a:latin typeface="+mn-lt"/>
                        </a:rPr>
                        <a:t> </a:t>
                      </a:r>
                    </a:p>
                  </a:txBody>
                  <a:tcPr marL="80751" marR="8972" marT="8972" marB="0" anchor="ctr">
                    <a:lnL>
                      <a:noFill/>
                    </a:lnL>
                    <a:lnR>
                      <a:noFill/>
                    </a:lnR>
                    <a:lnT>
                      <a:noFill/>
                    </a:lnT>
                    <a:lnB w="6350" cap="flat" cmpd="sng" algn="ctr">
                      <a:solidFill>
                        <a:srgbClr val="CCCCCC"/>
                      </a:solidFill>
                      <a:prstDash val="solid"/>
                      <a:round/>
                      <a:headEnd type="none" w="med" len="med"/>
                      <a:tailEnd type="none" w="med" len="med"/>
                    </a:lnB>
                  </a:tcPr>
                </a:tc>
                <a:tc>
                  <a:txBody>
                    <a:bodyPr/>
                    <a:lstStyle/>
                    <a:p>
                      <a:pPr algn="ctr" rtl="0" fontAlgn="ctr"/>
                      <a:r>
                        <a:rPr lang="sl-SI" sz="1400" b="1" i="0" u="none" strike="noStrike" dirty="0">
                          <a:solidFill>
                            <a:srgbClr val="FFFFFF"/>
                          </a:solidFill>
                          <a:effectLst/>
                          <a:latin typeface="+mn-lt"/>
                        </a:rPr>
                        <a:t>COBIB.SI</a:t>
                      </a:r>
                    </a:p>
                  </a:txBody>
                  <a:tcPr marL="8972" marR="8972" marT="8972" marB="0" anchor="ctr">
                    <a:lnL>
                      <a:noFill/>
                    </a:lnL>
                    <a:lnR>
                      <a:noFill/>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2980B9"/>
                    </a:solidFill>
                  </a:tcPr>
                </a:tc>
                <a:tc>
                  <a:txBody>
                    <a:bodyPr/>
                    <a:lstStyle/>
                    <a:p>
                      <a:pPr algn="ctr" rtl="0" fontAlgn="ctr"/>
                      <a:r>
                        <a:rPr lang="sl-SI" sz="1400" b="1" i="0" u="none" strike="noStrike" dirty="0">
                          <a:solidFill>
                            <a:srgbClr val="FFFFFF"/>
                          </a:solidFill>
                          <a:effectLst/>
                          <a:latin typeface="+mn-lt"/>
                        </a:rPr>
                        <a:t>COBIB.SR</a:t>
                      </a:r>
                    </a:p>
                  </a:txBody>
                  <a:tcPr marL="8972" marR="8972" marT="8972" marB="0" anchor="ctr">
                    <a:lnL>
                      <a:noFill/>
                    </a:lnL>
                    <a:lnR>
                      <a:noFill/>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107864"/>
                    </a:solidFill>
                  </a:tcPr>
                </a:tc>
                <a:tc>
                  <a:txBody>
                    <a:bodyPr/>
                    <a:lstStyle/>
                    <a:p>
                      <a:pPr algn="ctr" rtl="0" fontAlgn="ctr"/>
                      <a:r>
                        <a:rPr lang="sl-SI" sz="1400" b="1" i="0" u="none" strike="noStrike" dirty="0">
                          <a:solidFill>
                            <a:srgbClr val="FFFFFF"/>
                          </a:solidFill>
                          <a:effectLst/>
                          <a:latin typeface="+mn-lt"/>
                        </a:rPr>
                        <a:t>COBIB.BH</a:t>
                      </a:r>
                    </a:p>
                  </a:txBody>
                  <a:tcPr marL="8972" marR="8972" marT="8972" marB="0" anchor="ctr">
                    <a:lnL>
                      <a:noFill/>
                    </a:lnL>
                    <a:lnR>
                      <a:noFill/>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16A085"/>
                    </a:solidFill>
                  </a:tcPr>
                </a:tc>
                <a:tc>
                  <a:txBody>
                    <a:bodyPr/>
                    <a:lstStyle/>
                    <a:p>
                      <a:pPr algn="ctr" rtl="0" fontAlgn="ctr"/>
                      <a:r>
                        <a:rPr lang="sl-SI" sz="1400" b="1" i="0" u="none" strike="noStrike" dirty="0">
                          <a:solidFill>
                            <a:srgbClr val="FFFFFF"/>
                          </a:solidFill>
                          <a:effectLst/>
                          <a:latin typeface="+mn-lt"/>
                        </a:rPr>
                        <a:t>COBIB.MK</a:t>
                      </a:r>
                    </a:p>
                  </a:txBody>
                  <a:tcPr marL="8972" marR="8972" marT="8972" marB="0" anchor="ctr">
                    <a:lnL>
                      <a:noFill/>
                    </a:lnL>
                    <a:lnR>
                      <a:noFill/>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14405D"/>
                    </a:solidFill>
                  </a:tcPr>
                </a:tc>
                <a:tc>
                  <a:txBody>
                    <a:bodyPr/>
                    <a:lstStyle/>
                    <a:p>
                      <a:pPr algn="ctr" rtl="0" fontAlgn="ctr"/>
                      <a:r>
                        <a:rPr lang="sl-SI" sz="1400" b="1" i="0" u="none" strike="noStrike" dirty="0">
                          <a:solidFill>
                            <a:srgbClr val="FFFFFF"/>
                          </a:solidFill>
                          <a:effectLst/>
                          <a:latin typeface="+mn-lt"/>
                        </a:rPr>
                        <a:t>COBIB.CG</a:t>
                      </a:r>
                    </a:p>
                  </a:txBody>
                  <a:tcPr marL="8972" marR="8972" marT="8972" marB="0" anchor="ctr">
                    <a:lnL>
                      <a:noFill/>
                    </a:lnL>
                    <a:lnR>
                      <a:noFill/>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9BBB59"/>
                    </a:solidFill>
                  </a:tcPr>
                </a:tc>
                <a:tc>
                  <a:txBody>
                    <a:bodyPr/>
                    <a:lstStyle/>
                    <a:p>
                      <a:pPr algn="ctr" rtl="0" fontAlgn="ctr"/>
                      <a:r>
                        <a:rPr lang="sl-SI" sz="1400" b="1" i="0" u="none" strike="noStrike" dirty="0">
                          <a:solidFill>
                            <a:srgbClr val="FFFFFF"/>
                          </a:solidFill>
                          <a:effectLst/>
                          <a:latin typeface="+mn-lt"/>
                        </a:rPr>
                        <a:t>COBIB.BG</a:t>
                      </a:r>
                    </a:p>
                  </a:txBody>
                  <a:tcPr marL="8972" marR="8972" marT="8972" marB="0" anchor="ctr">
                    <a:lnL>
                      <a:noFill/>
                    </a:lnL>
                    <a:lnR>
                      <a:noFill/>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2C3F50"/>
                    </a:solidFill>
                  </a:tcPr>
                </a:tc>
                <a:tc>
                  <a:txBody>
                    <a:bodyPr/>
                    <a:lstStyle/>
                    <a:p>
                      <a:pPr algn="ctr" rtl="0" fontAlgn="ctr"/>
                      <a:r>
                        <a:rPr lang="sl-SI" sz="1400" b="1" i="0" u="none" strike="noStrike" dirty="0">
                          <a:solidFill>
                            <a:srgbClr val="FFFFFF"/>
                          </a:solidFill>
                          <a:effectLst/>
                          <a:latin typeface="+mn-lt"/>
                        </a:rPr>
                        <a:t>COBIB.AL</a:t>
                      </a:r>
                    </a:p>
                  </a:txBody>
                  <a:tcPr marL="8972" marR="8972" marT="8972" marB="0" anchor="ctr">
                    <a:lnL>
                      <a:noFill/>
                    </a:lnL>
                    <a:lnR>
                      <a:noFill/>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39C12"/>
                    </a:solidFill>
                  </a:tcPr>
                </a:tc>
                <a:tc>
                  <a:txBody>
                    <a:bodyPr/>
                    <a:lstStyle/>
                    <a:p>
                      <a:pPr algn="ctr" rtl="0" fontAlgn="ctr"/>
                      <a:r>
                        <a:rPr lang="sl-SI" sz="1400" b="1" i="0" u="none" strike="noStrike" dirty="0">
                          <a:solidFill>
                            <a:srgbClr val="FFFFFF"/>
                          </a:solidFill>
                          <a:effectLst/>
                          <a:latin typeface="+mn-lt"/>
                        </a:rPr>
                        <a:t>COBIB.RS</a:t>
                      </a:r>
                    </a:p>
                  </a:txBody>
                  <a:tcPr marL="8972" marR="8972" marT="8972" marB="0" anchor="ctr">
                    <a:lnL>
                      <a:noFill/>
                    </a:lnL>
                    <a:lnR>
                      <a:noFill/>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C0392B"/>
                    </a:solidFill>
                  </a:tcPr>
                </a:tc>
                <a:tc>
                  <a:txBody>
                    <a:bodyPr/>
                    <a:lstStyle/>
                    <a:p>
                      <a:pPr algn="ctr" rtl="0" fontAlgn="ctr"/>
                      <a:r>
                        <a:rPr lang="sl-SI" sz="1400" b="1" i="0" u="none" strike="noStrike" dirty="0">
                          <a:solidFill>
                            <a:srgbClr val="FFFFFF"/>
                          </a:solidFill>
                          <a:effectLst/>
                          <a:latin typeface="+mn-lt"/>
                        </a:rPr>
                        <a:t>COBIB.KS</a:t>
                      </a:r>
                    </a:p>
                  </a:txBody>
                  <a:tcPr marL="8972" marR="8972" marT="8972" marB="0" anchor="ctr">
                    <a:lnL>
                      <a:noFill/>
                    </a:lnL>
                    <a:lnR>
                      <a:noFill/>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7B7B7B"/>
                    </a:solidFill>
                  </a:tcPr>
                </a:tc>
                <a:tc>
                  <a:txBody>
                    <a:bodyPr/>
                    <a:lstStyle/>
                    <a:p>
                      <a:pPr algn="ctr" rtl="0" fontAlgn="ctr"/>
                      <a:r>
                        <a:rPr lang="en-US" sz="1400" b="1" i="0" u="none" strike="noStrike" dirty="0">
                          <a:solidFill>
                            <a:srgbClr val="FFFFFF"/>
                          </a:solidFill>
                          <a:effectLst/>
                          <a:latin typeface="+mn-lt"/>
                        </a:rPr>
                        <a:t>Downloaded</a:t>
                      </a:r>
                      <a:endParaRPr lang="sl-SI" sz="1400" b="1" i="0" u="none" strike="noStrike" dirty="0">
                        <a:solidFill>
                          <a:srgbClr val="FFFFFF"/>
                        </a:solidFill>
                        <a:effectLst/>
                        <a:latin typeface="+mn-lt"/>
                      </a:endParaRPr>
                    </a:p>
                    <a:p>
                      <a:pPr algn="ctr" rtl="0" fontAlgn="ctr"/>
                      <a:r>
                        <a:rPr lang="sl-SI" sz="1400" b="1" i="0" u="none" strike="noStrike" dirty="0">
                          <a:solidFill>
                            <a:srgbClr val="FFFFFF"/>
                          </a:solidFill>
                          <a:effectLst/>
                          <a:latin typeface="+mn-lt"/>
                        </a:rPr>
                        <a:t>TOTAL</a:t>
                      </a:r>
                    </a:p>
                  </a:txBody>
                  <a:tcPr marL="8972" marR="8972" marT="8972" marB="0" anchor="ctr">
                    <a:lnL>
                      <a:noFill/>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2C3F50"/>
                    </a:solidFill>
                  </a:tcPr>
                </a:tc>
                <a:extLst>
                  <a:ext uri="{0D108BD9-81ED-4DB2-BD59-A6C34878D82A}">
                    <a16:rowId xmlns:a16="http://schemas.microsoft.com/office/drawing/2014/main" val="1499353721"/>
                  </a:ext>
                </a:extLst>
              </a:tr>
              <a:tr h="390625">
                <a:tc>
                  <a:txBody>
                    <a:bodyPr/>
                    <a:lstStyle/>
                    <a:p>
                      <a:pPr algn="l" rtl="0" fontAlgn="ctr"/>
                      <a:r>
                        <a:rPr lang="sl-SI" sz="1600" b="0" i="0" kern="1200" cap="none" spc="-20" dirty="0">
                          <a:solidFill>
                            <a:schemeClr val="tx1"/>
                          </a:solidFill>
                          <a:latin typeface="+mn-lt"/>
                          <a:ea typeface="Lato Semibold" panose="020F0502020204030203" pitchFamily="34" charset="0"/>
                          <a:cs typeface="Lato Semibold" panose="020F0502020204030203" pitchFamily="34" charset="0"/>
                        </a:rPr>
                        <a:t>COBIB.SI</a:t>
                      </a:r>
                    </a:p>
                  </a:txBody>
                  <a:tcPr marL="80751" marR="8972" marT="8972"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E8E8E8"/>
                    </a:solidFill>
                  </a:tcPr>
                </a:tc>
                <a:tc>
                  <a:txBody>
                    <a:bodyPr/>
                    <a:lstStyle/>
                    <a:p>
                      <a:pPr algn="r" fontAlgn="ctr"/>
                      <a:r>
                        <a:rPr lang="sl-SI" sz="1600" b="0" i="0" u="none" strike="noStrike" dirty="0">
                          <a:solidFill>
                            <a:srgbClr val="000000"/>
                          </a:solidFill>
                          <a:effectLst/>
                          <a:latin typeface="+mn-lt"/>
                        </a:rPr>
                        <a:t>2</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2F2F2"/>
                    </a:solidFill>
                  </a:tcPr>
                </a:tc>
                <a:tc>
                  <a:txBody>
                    <a:bodyPr/>
                    <a:lstStyle/>
                    <a:p>
                      <a:pPr algn="r" fontAlgn="ctr"/>
                      <a:r>
                        <a:rPr lang="sl-SI" sz="1600" b="0" i="0" u="none" strike="noStrike" dirty="0">
                          <a:solidFill>
                            <a:srgbClr val="000000"/>
                          </a:solidFill>
                          <a:effectLst/>
                          <a:latin typeface="+mn-lt"/>
                        </a:rPr>
                        <a:t>1,329</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a:solidFill>
                            <a:srgbClr val="000000"/>
                          </a:solidFill>
                          <a:effectLst/>
                          <a:latin typeface="+mn-lt"/>
                        </a:rPr>
                        <a:t>315</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dirty="0">
                          <a:solidFill>
                            <a:srgbClr val="000000"/>
                          </a:solidFill>
                          <a:effectLst/>
                          <a:latin typeface="+mn-lt"/>
                        </a:rPr>
                        <a:t>180</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dirty="0">
                          <a:solidFill>
                            <a:srgbClr val="000000"/>
                          </a:solidFill>
                          <a:effectLst/>
                          <a:latin typeface="+mn-lt"/>
                        </a:rPr>
                        <a:t>218</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a:solidFill>
                            <a:srgbClr val="000000"/>
                          </a:solidFill>
                          <a:effectLst/>
                          <a:latin typeface="+mn-lt"/>
                        </a:rPr>
                        <a:t>37</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a:solidFill>
                            <a:srgbClr val="000000"/>
                          </a:solidFill>
                          <a:effectLst/>
                          <a:latin typeface="+mn-lt"/>
                        </a:rPr>
                        <a:t>5</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a:solidFill>
                            <a:srgbClr val="000000"/>
                          </a:solidFill>
                          <a:effectLst/>
                          <a:latin typeface="+mn-lt"/>
                        </a:rPr>
                        <a:t>206</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a:solidFill>
                            <a:srgbClr val="000000"/>
                          </a:solidFill>
                          <a:effectLst/>
                          <a:latin typeface="+mn-lt"/>
                        </a:rPr>
                        <a:t>1</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1" i="0" u="none" strike="noStrike" dirty="0">
                          <a:solidFill>
                            <a:srgbClr val="000000"/>
                          </a:solidFill>
                          <a:effectLst/>
                          <a:latin typeface="+mn-lt"/>
                        </a:rPr>
                        <a:t>2,293</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4F6F9"/>
                    </a:solidFill>
                  </a:tcPr>
                </a:tc>
                <a:extLst>
                  <a:ext uri="{0D108BD9-81ED-4DB2-BD59-A6C34878D82A}">
                    <a16:rowId xmlns:a16="http://schemas.microsoft.com/office/drawing/2014/main" val="579930685"/>
                  </a:ext>
                </a:extLst>
              </a:tr>
              <a:tr h="443002">
                <a:tc>
                  <a:txBody>
                    <a:bodyPr/>
                    <a:lstStyle/>
                    <a:p>
                      <a:pPr algn="l" rtl="0" fontAlgn="ctr"/>
                      <a:r>
                        <a:rPr lang="sl-SI" sz="1600" b="0" i="0" kern="1200" cap="none" spc="-20" dirty="0">
                          <a:solidFill>
                            <a:schemeClr val="tx1"/>
                          </a:solidFill>
                          <a:latin typeface="+mn-lt"/>
                          <a:ea typeface="Lato Semibold" panose="020F0502020204030203" pitchFamily="34" charset="0"/>
                          <a:cs typeface="Lato Semibold" panose="020F0502020204030203" pitchFamily="34" charset="0"/>
                        </a:rPr>
                        <a:t>COBIB.SR</a:t>
                      </a:r>
                    </a:p>
                  </a:txBody>
                  <a:tcPr marL="80751" marR="8972" marT="8972"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E8E8E8"/>
                    </a:solidFill>
                  </a:tcPr>
                </a:tc>
                <a:tc>
                  <a:txBody>
                    <a:bodyPr/>
                    <a:lstStyle/>
                    <a:p>
                      <a:pPr algn="r" fontAlgn="ctr"/>
                      <a:r>
                        <a:rPr lang="sl-SI" sz="1600" b="0" i="0" u="none" strike="noStrike" dirty="0">
                          <a:solidFill>
                            <a:srgbClr val="000000"/>
                          </a:solidFill>
                          <a:effectLst/>
                          <a:latin typeface="+mn-lt"/>
                        </a:rPr>
                        <a:t>5,194</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dirty="0">
                          <a:solidFill>
                            <a:srgbClr val="000000"/>
                          </a:solidFill>
                          <a:effectLst/>
                          <a:latin typeface="+mn-lt"/>
                        </a:rPr>
                        <a:t>0</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2F2F2"/>
                    </a:solidFill>
                  </a:tcPr>
                </a:tc>
                <a:tc>
                  <a:txBody>
                    <a:bodyPr/>
                    <a:lstStyle/>
                    <a:p>
                      <a:pPr algn="r" fontAlgn="ctr"/>
                      <a:r>
                        <a:rPr lang="sl-SI" sz="1600" b="0" i="0" u="none" strike="noStrike" dirty="0">
                          <a:solidFill>
                            <a:srgbClr val="000000"/>
                          </a:solidFill>
                          <a:effectLst/>
                          <a:latin typeface="+mn-lt"/>
                        </a:rPr>
                        <a:t>1,287</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dirty="0">
                          <a:solidFill>
                            <a:srgbClr val="000000"/>
                          </a:solidFill>
                          <a:effectLst/>
                          <a:latin typeface="+mn-lt"/>
                        </a:rPr>
                        <a:t>1,616</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dirty="0">
                          <a:solidFill>
                            <a:srgbClr val="000000"/>
                          </a:solidFill>
                          <a:effectLst/>
                          <a:latin typeface="+mn-lt"/>
                        </a:rPr>
                        <a:t>819</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dirty="0">
                          <a:solidFill>
                            <a:srgbClr val="000000"/>
                          </a:solidFill>
                          <a:effectLst/>
                          <a:latin typeface="+mn-lt"/>
                        </a:rPr>
                        <a:t>416</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a:solidFill>
                            <a:srgbClr val="000000"/>
                          </a:solidFill>
                          <a:effectLst/>
                          <a:latin typeface="+mn-lt"/>
                        </a:rPr>
                        <a:t>157</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dirty="0">
                          <a:solidFill>
                            <a:srgbClr val="000000"/>
                          </a:solidFill>
                          <a:effectLst/>
                          <a:latin typeface="+mn-lt"/>
                        </a:rPr>
                        <a:t>1,112</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a:solidFill>
                            <a:srgbClr val="000000"/>
                          </a:solidFill>
                          <a:effectLst/>
                          <a:latin typeface="+mn-lt"/>
                        </a:rPr>
                        <a:t>45</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1" i="0" u="none" strike="noStrike" dirty="0">
                          <a:solidFill>
                            <a:srgbClr val="000000"/>
                          </a:solidFill>
                          <a:effectLst/>
                          <a:latin typeface="+mn-lt"/>
                        </a:rPr>
                        <a:t>10,646</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4F6F9"/>
                    </a:solidFill>
                  </a:tcPr>
                </a:tc>
                <a:extLst>
                  <a:ext uri="{0D108BD9-81ED-4DB2-BD59-A6C34878D82A}">
                    <a16:rowId xmlns:a16="http://schemas.microsoft.com/office/drawing/2014/main" val="1057645900"/>
                  </a:ext>
                </a:extLst>
              </a:tr>
              <a:tr h="390625">
                <a:tc>
                  <a:txBody>
                    <a:bodyPr/>
                    <a:lstStyle/>
                    <a:p>
                      <a:pPr algn="l" rtl="0" fontAlgn="ctr"/>
                      <a:r>
                        <a:rPr lang="sl-SI" sz="1600" b="0" i="0" kern="1200" cap="none" spc="-20" dirty="0">
                          <a:solidFill>
                            <a:schemeClr val="tx1"/>
                          </a:solidFill>
                          <a:latin typeface="+mn-lt"/>
                          <a:ea typeface="Lato Semibold" panose="020F0502020204030203" pitchFamily="34" charset="0"/>
                          <a:cs typeface="Lato Semibold" panose="020F0502020204030203" pitchFamily="34" charset="0"/>
                        </a:rPr>
                        <a:t>COBIB.BH</a:t>
                      </a:r>
                    </a:p>
                  </a:txBody>
                  <a:tcPr marL="80751" marR="8972" marT="8972"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E8E8E8"/>
                    </a:solidFill>
                  </a:tcPr>
                </a:tc>
                <a:tc>
                  <a:txBody>
                    <a:bodyPr/>
                    <a:lstStyle/>
                    <a:p>
                      <a:pPr algn="r" fontAlgn="ctr"/>
                      <a:r>
                        <a:rPr lang="sl-SI" sz="1600" b="0" i="0" u="none" strike="noStrike" dirty="0">
                          <a:solidFill>
                            <a:srgbClr val="000000"/>
                          </a:solidFill>
                          <a:effectLst/>
                          <a:latin typeface="+mn-lt"/>
                        </a:rPr>
                        <a:t>2,185</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dirty="0">
                          <a:solidFill>
                            <a:srgbClr val="000000"/>
                          </a:solidFill>
                          <a:effectLst/>
                          <a:latin typeface="+mn-lt"/>
                        </a:rPr>
                        <a:t>3,000</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a:solidFill>
                            <a:srgbClr val="000000"/>
                          </a:solidFill>
                          <a:effectLst/>
                          <a:latin typeface="+mn-lt"/>
                        </a:rPr>
                        <a:t>0</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2F2F2"/>
                    </a:solidFill>
                  </a:tcPr>
                </a:tc>
                <a:tc>
                  <a:txBody>
                    <a:bodyPr/>
                    <a:lstStyle/>
                    <a:p>
                      <a:pPr algn="r" fontAlgn="ctr"/>
                      <a:r>
                        <a:rPr lang="sl-SI" sz="1600" b="0" i="0" u="none" strike="noStrike" dirty="0">
                          <a:solidFill>
                            <a:srgbClr val="000000"/>
                          </a:solidFill>
                          <a:effectLst/>
                          <a:latin typeface="+mn-lt"/>
                        </a:rPr>
                        <a:t>309</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dirty="0">
                          <a:solidFill>
                            <a:srgbClr val="000000"/>
                          </a:solidFill>
                          <a:effectLst/>
                          <a:latin typeface="+mn-lt"/>
                        </a:rPr>
                        <a:t>821</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dirty="0">
                          <a:solidFill>
                            <a:srgbClr val="000000"/>
                          </a:solidFill>
                          <a:effectLst/>
                          <a:latin typeface="+mn-lt"/>
                        </a:rPr>
                        <a:t>19</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dirty="0">
                          <a:solidFill>
                            <a:srgbClr val="000000"/>
                          </a:solidFill>
                          <a:effectLst/>
                          <a:latin typeface="+mn-lt"/>
                        </a:rPr>
                        <a:t>30</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a:solidFill>
                            <a:srgbClr val="000000"/>
                          </a:solidFill>
                          <a:effectLst/>
                          <a:latin typeface="+mn-lt"/>
                        </a:rPr>
                        <a:t>543</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a:solidFill>
                            <a:srgbClr val="000000"/>
                          </a:solidFill>
                          <a:effectLst/>
                          <a:latin typeface="+mn-lt"/>
                        </a:rPr>
                        <a:t>1</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1" i="0" u="none" strike="noStrike" dirty="0">
                          <a:solidFill>
                            <a:srgbClr val="000000"/>
                          </a:solidFill>
                          <a:effectLst/>
                          <a:latin typeface="+mn-lt"/>
                        </a:rPr>
                        <a:t>6,908</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4F6F9"/>
                    </a:solidFill>
                  </a:tcPr>
                </a:tc>
                <a:extLst>
                  <a:ext uri="{0D108BD9-81ED-4DB2-BD59-A6C34878D82A}">
                    <a16:rowId xmlns:a16="http://schemas.microsoft.com/office/drawing/2014/main" val="2588181563"/>
                  </a:ext>
                </a:extLst>
              </a:tr>
              <a:tr h="390625">
                <a:tc>
                  <a:txBody>
                    <a:bodyPr/>
                    <a:lstStyle/>
                    <a:p>
                      <a:pPr algn="l" rtl="0" fontAlgn="ctr"/>
                      <a:r>
                        <a:rPr lang="sl-SI" sz="1600" b="0" i="0" kern="1200" cap="none" spc="-20" dirty="0">
                          <a:solidFill>
                            <a:schemeClr val="tx1"/>
                          </a:solidFill>
                          <a:latin typeface="+mn-lt"/>
                          <a:ea typeface="Lato Semibold" panose="020F0502020204030203" pitchFamily="34" charset="0"/>
                          <a:cs typeface="Lato Semibold" panose="020F0502020204030203" pitchFamily="34" charset="0"/>
                        </a:rPr>
                        <a:t>COBIB.MK</a:t>
                      </a:r>
                    </a:p>
                  </a:txBody>
                  <a:tcPr marL="80751" marR="8972" marT="8972"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E8E8E8"/>
                    </a:solidFill>
                  </a:tcPr>
                </a:tc>
                <a:tc>
                  <a:txBody>
                    <a:bodyPr/>
                    <a:lstStyle/>
                    <a:p>
                      <a:pPr algn="r" fontAlgn="ctr"/>
                      <a:r>
                        <a:rPr lang="sl-SI" sz="1600" b="0" i="0" u="none" strike="noStrike">
                          <a:solidFill>
                            <a:srgbClr val="000000"/>
                          </a:solidFill>
                          <a:effectLst/>
                          <a:latin typeface="+mn-lt"/>
                        </a:rPr>
                        <a:t>777</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dirty="0">
                          <a:solidFill>
                            <a:srgbClr val="000000"/>
                          </a:solidFill>
                          <a:effectLst/>
                          <a:latin typeface="+mn-lt"/>
                        </a:rPr>
                        <a:t>1,408</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a:solidFill>
                            <a:srgbClr val="000000"/>
                          </a:solidFill>
                          <a:effectLst/>
                          <a:latin typeface="+mn-lt"/>
                        </a:rPr>
                        <a:t>481</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a:solidFill>
                            <a:srgbClr val="000000"/>
                          </a:solidFill>
                          <a:effectLst/>
                          <a:latin typeface="+mn-lt"/>
                        </a:rPr>
                        <a:t>0</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2F2F2"/>
                    </a:solidFill>
                  </a:tcPr>
                </a:tc>
                <a:tc>
                  <a:txBody>
                    <a:bodyPr/>
                    <a:lstStyle/>
                    <a:p>
                      <a:pPr algn="r" fontAlgn="ctr"/>
                      <a:r>
                        <a:rPr lang="sl-SI" sz="1600" b="0" i="0" u="none" strike="noStrike" dirty="0">
                          <a:solidFill>
                            <a:srgbClr val="000000"/>
                          </a:solidFill>
                          <a:effectLst/>
                          <a:latin typeface="+mn-lt"/>
                        </a:rPr>
                        <a:t>376</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dirty="0">
                          <a:solidFill>
                            <a:srgbClr val="000000"/>
                          </a:solidFill>
                          <a:effectLst/>
                          <a:latin typeface="+mn-lt"/>
                        </a:rPr>
                        <a:t>303</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dirty="0">
                          <a:solidFill>
                            <a:srgbClr val="000000"/>
                          </a:solidFill>
                          <a:effectLst/>
                          <a:latin typeface="+mn-lt"/>
                        </a:rPr>
                        <a:t>96</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a:solidFill>
                            <a:srgbClr val="000000"/>
                          </a:solidFill>
                          <a:effectLst/>
                          <a:latin typeface="+mn-lt"/>
                        </a:rPr>
                        <a:t>179</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a:solidFill>
                            <a:srgbClr val="000000"/>
                          </a:solidFill>
                          <a:effectLst/>
                          <a:latin typeface="+mn-lt"/>
                        </a:rPr>
                        <a:t>25</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1" i="0" u="none" strike="noStrike" dirty="0">
                          <a:solidFill>
                            <a:srgbClr val="000000"/>
                          </a:solidFill>
                          <a:effectLst/>
                          <a:latin typeface="+mn-lt"/>
                        </a:rPr>
                        <a:t>3,645</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4F6F9"/>
                    </a:solidFill>
                  </a:tcPr>
                </a:tc>
                <a:extLst>
                  <a:ext uri="{0D108BD9-81ED-4DB2-BD59-A6C34878D82A}">
                    <a16:rowId xmlns:a16="http://schemas.microsoft.com/office/drawing/2014/main" val="2610946272"/>
                  </a:ext>
                </a:extLst>
              </a:tr>
              <a:tr h="390625">
                <a:tc>
                  <a:txBody>
                    <a:bodyPr/>
                    <a:lstStyle/>
                    <a:p>
                      <a:pPr algn="l" rtl="0" fontAlgn="ctr"/>
                      <a:r>
                        <a:rPr lang="sl-SI" sz="1600" b="0" i="0" kern="1200" cap="none" spc="-20" dirty="0">
                          <a:solidFill>
                            <a:schemeClr val="tx1"/>
                          </a:solidFill>
                          <a:latin typeface="+mn-lt"/>
                          <a:ea typeface="Lato Semibold" panose="020F0502020204030203" pitchFamily="34" charset="0"/>
                          <a:cs typeface="Lato Semibold" panose="020F0502020204030203" pitchFamily="34" charset="0"/>
                        </a:rPr>
                        <a:t>COBIB.CG</a:t>
                      </a:r>
                    </a:p>
                  </a:txBody>
                  <a:tcPr marL="80751" marR="8972" marT="8972"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E8E8E8"/>
                    </a:solidFill>
                  </a:tcPr>
                </a:tc>
                <a:tc>
                  <a:txBody>
                    <a:bodyPr/>
                    <a:lstStyle/>
                    <a:p>
                      <a:pPr algn="r" fontAlgn="ctr"/>
                      <a:r>
                        <a:rPr lang="sl-SI" sz="1600" b="0" i="0" u="none" strike="noStrike">
                          <a:solidFill>
                            <a:srgbClr val="000000"/>
                          </a:solidFill>
                          <a:effectLst/>
                          <a:latin typeface="+mn-lt"/>
                        </a:rPr>
                        <a:t>881</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dirty="0">
                          <a:solidFill>
                            <a:srgbClr val="000000"/>
                          </a:solidFill>
                          <a:effectLst/>
                          <a:latin typeface="+mn-lt"/>
                        </a:rPr>
                        <a:t>8,263</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dirty="0">
                          <a:solidFill>
                            <a:srgbClr val="000000"/>
                          </a:solidFill>
                          <a:effectLst/>
                          <a:latin typeface="+mn-lt"/>
                        </a:rPr>
                        <a:t>1,136</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a:solidFill>
                            <a:srgbClr val="000000"/>
                          </a:solidFill>
                          <a:effectLst/>
                          <a:latin typeface="+mn-lt"/>
                        </a:rPr>
                        <a:t>421</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a:solidFill>
                            <a:srgbClr val="000000"/>
                          </a:solidFill>
                          <a:effectLst/>
                          <a:latin typeface="+mn-lt"/>
                        </a:rPr>
                        <a:t>0</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2F2F2"/>
                    </a:solidFill>
                  </a:tcPr>
                </a:tc>
                <a:tc>
                  <a:txBody>
                    <a:bodyPr/>
                    <a:lstStyle/>
                    <a:p>
                      <a:pPr algn="r" fontAlgn="ctr"/>
                      <a:r>
                        <a:rPr lang="sl-SI" sz="1600" b="0" i="0" u="none" strike="noStrike" dirty="0">
                          <a:solidFill>
                            <a:srgbClr val="000000"/>
                          </a:solidFill>
                          <a:effectLst/>
                          <a:latin typeface="+mn-lt"/>
                        </a:rPr>
                        <a:t>43</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dirty="0">
                          <a:solidFill>
                            <a:srgbClr val="000000"/>
                          </a:solidFill>
                          <a:effectLst/>
                          <a:latin typeface="+mn-lt"/>
                        </a:rPr>
                        <a:t>32</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dirty="0">
                          <a:solidFill>
                            <a:srgbClr val="000000"/>
                          </a:solidFill>
                          <a:effectLst/>
                          <a:latin typeface="+mn-lt"/>
                        </a:rPr>
                        <a:t>2,093</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a:solidFill>
                            <a:srgbClr val="000000"/>
                          </a:solidFill>
                          <a:effectLst/>
                          <a:latin typeface="+mn-lt"/>
                        </a:rPr>
                        <a:t>12</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1" i="0" u="none" strike="noStrike" dirty="0">
                          <a:solidFill>
                            <a:srgbClr val="000000"/>
                          </a:solidFill>
                          <a:effectLst/>
                          <a:latin typeface="+mn-lt"/>
                        </a:rPr>
                        <a:t>12,881</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4F6F9"/>
                    </a:solidFill>
                  </a:tcPr>
                </a:tc>
                <a:extLst>
                  <a:ext uri="{0D108BD9-81ED-4DB2-BD59-A6C34878D82A}">
                    <a16:rowId xmlns:a16="http://schemas.microsoft.com/office/drawing/2014/main" val="2717293628"/>
                  </a:ext>
                </a:extLst>
              </a:tr>
              <a:tr h="390625">
                <a:tc>
                  <a:txBody>
                    <a:bodyPr/>
                    <a:lstStyle/>
                    <a:p>
                      <a:pPr algn="l" rtl="0" fontAlgn="ctr"/>
                      <a:r>
                        <a:rPr lang="sl-SI" sz="1600" b="0" i="0" kern="1200" cap="none" spc="-20" dirty="0">
                          <a:solidFill>
                            <a:schemeClr val="tx1"/>
                          </a:solidFill>
                          <a:latin typeface="+mn-lt"/>
                          <a:ea typeface="Lato Semibold" panose="020F0502020204030203" pitchFamily="34" charset="0"/>
                          <a:cs typeface="Lato Semibold" panose="020F0502020204030203" pitchFamily="34" charset="0"/>
                        </a:rPr>
                        <a:t>COBIB.BG</a:t>
                      </a:r>
                    </a:p>
                  </a:txBody>
                  <a:tcPr marL="80751" marR="8972" marT="8972"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E8E8E8"/>
                    </a:solidFill>
                  </a:tcPr>
                </a:tc>
                <a:tc>
                  <a:txBody>
                    <a:bodyPr/>
                    <a:lstStyle/>
                    <a:p>
                      <a:pPr algn="r" fontAlgn="ctr"/>
                      <a:r>
                        <a:rPr lang="sl-SI" sz="1600" b="0" i="0" u="none" strike="noStrike">
                          <a:solidFill>
                            <a:srgbClr val="000000"/>
                          </a:solidFill>
                          <a:effectLst/>
                          <a:latin typeface="+mn-lt"/>
                        </a:rPr>
                        <a:t>30</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a:solidFill>
                            <a:srgbClr val="000000"/>
                          </a:solidFill>
                          <a:effectLst/>
                          <a:latin typeface="+mn-lt"/>
                        </a:rPr>
                        <a:t>27</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a:solidFill>
                            <a:srgbClr val="000000"/>
                          </a:solidFill>
                          <a:effectLst/>
                          <a:latin typeface="+mn-lt"/>
                        </a:rPr>
                        <a:t>1</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a:solidFill>
                            <a:srgbClr val="000000"/>
                          </a:solidFill>
                          <a:effectLst/>
                          <a:latin typeface="+mn-lt"/>
                        </a:rPr>
                        <a:t>7</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a:solidFill>
                            <a:srgbClr val="000000"/>
                          </a:solidFill>
                          <a:effectLst/>
                          <a:latin typeface="+mn-lt"/>
                        </a:rPr>
                        <a:t>2</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dirty="0">
                          <a:solidFill>
                            <a:srgbClr val="000000"/>
                          </a:solidFill>
                          <a:effectLst/>
                          <a:latin typeface="+mn-lt"/>
                        </a:rPr>
                        <a:t>0</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2F2F2"/>
                    </a:solidFill>
                  </a:tcPr>
                </a:tc>
                <a:tc>
                  <a:txBody>
                    <a:bodyPr/>
                    <a:lstStyle/>
                    <a:p>
                      <a:pPr algn="r" fontAlgn="ctr"/>
                      <a:r>
                        <a:rPr lang="sl-SI" sz="1600" b="0" i="0" u="none" strike="noStrike" dirty="0">
                          <a:solidFill>
                            <a:srgbClr val="000000"/>
                          </a:solidFill>
                          <a:effectLst/>
                          <a:latin typeface="+mn-lt"/>
                        </a:rPr>
                        <a:t>0</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dirty="0">
                          <a:solidFill>
                            <a:srgbClr val="000000"/>
                          </a:solidFill>
                          <a:effectLst/>
                          <a:latin typeface="+mn-lt"/>
                        </a:rPr>
                        <a:t>0</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a:solidFill>
                            <a:srgbClr val="000000"/>
                          </a:solidFill>
                          <a:effectLst/>
                          <a:latin typeface="+mn-lt"/>
                        </a:rPr>
                        <a:t>0</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1" i="0" u="none" strike="noStrike">
                          <a:solidFill>
                            <a:srgbClr val="000000"/>
                          </a:solidFill>
                          <a:effectLst/>
                          <a:latin typeface="+mn-lt"/>
                        </a:rPr>
                        <a:t>67</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4F6F9"/>
                    </a:solidFill>
                  </a:tcPr>
                </a:tc>
                <a:extLst>
                  <a:ext uri="{0D108BD9-81ED-4DB2-BD59-A6C34878D82A}">
                    <a16:rowId xmlns:a16="http://schemas.microsoft.com/office/drawing/2014/main" val="218941483"/>
                  </a:ext>
                </a:extLst>
              </a:tr>
              <a:tr h="390625">
                <a:tc>
                  <a:txBody>
                    <a:bodyPr/>
                    <a:lstStyle/>
                    <a:p>
                      <a:pPr algn="l" rtl="0" fontAlgn="ctr"/>
                      <a:r>
                        <a:rPr lang="sl-SI" sz="1600" b="0" i="0" kern="1200" cap="none" spc="-20" dirty="0">
                          <a:solidFill>
                            <a:schemeClr val="tx1"/>
                          </a:solidFill>
                          <a:latin typeface="+mn-lt"/>
                          <a:ea typeface="Lato Semibold" panose="020F0502020204030203" pitchFamily="34" charset="0"/>
                          <a:cs typeface="Lato Semibold" panose="020F0502020204030203" pitchFamily="34" charset="0"/>
                        </a:rPr>
                        <a:t>COBIB.AL</a:t>
                      </a:r>
                    </a:p>
                  </a:txBody>
                  <a:tcPr marL="80751" marR="8972" marT="8972"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E8E8E8"/>
                    </a:solidFill>
                  </a:tcPr>
                </a:tc>
                <a:tc>
                  <a:txBody>
                    <a:bodyPr/>
                    <a:lstStyle/>
                    <a:p>
                      <a:pPr algn="r" fontAlgn="ctr"/>
                      <a:r>
                        <a:rPr lang="sl-SI" sz="1600" b="0" i="0" u="none" strike="noStrike">
                          <a:solidFill>
                            <a:srgbClr val="000000"/>
                          </a:solidFill>
                          <a:effectLst/>
                          <a:latin typeface="+mn-lt"/>
                        </a:rPr>
                        <a:t>61</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a:solidFill>
                            <a:srgbClr val="000000"/>
                          </a:solidFill>
                          <a:effectLst/>
                          <a:latin typeface="+mn-lt"/>
                        </a:rPr>
                        <a:t>26</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a:solidFill>
                            <a:srgbClr val="000000"/>
                          </a:solidFill>
                          <a:effectLst/>
                          <a:latin typeface="+mn-lt"/>
                        </a:rPr>
                        <a:t>21</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a:solidFill>
                            <a:srgbClr val="000000"/>
                          </a:solidFill>
                          <a:effectLst/>
                          <a:latin typeface="+mn-lt"/>
                        </a:rPr>
                        <a:t>13</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a:solidFill>
                            <a:srgbClr val="000000"/>
                          </a:solidFill>
                          <a:effectLst/>
                          <a:latin typeface="+mn-lt"/>
                        </a:rPr>
                        <a:t>3</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a:solidFill>
                            <a:srgbClr val="000000"/>
                          </a:solidFill>
                          <a:effectLst/>
                          <a:latin typeface="+mn-lt"/>
                        </a:rPr>
                        <a:t>1</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dirty="0">
                          <a:solidFill>
                            <a:srgbClr val="000000"/>
                          </a:solidFill>
                          <a:effectLst/>
                          <a:latin typeface="+mn-lt"/>
                        </a:rPr>
                        <a:t>0</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2F2F2"/>
                    </a:solidFill>
                  </a:tcPr>
                </a:tc>
                <a:tc>
                  <a:txBody>
                    <a:bodyPr/>
                    <a:lstStyle/>
                    <a:p>
                      <a:pPr algn="r" fontAlgn="ctr"/>
                      <a:r>
                        <a:rPr lang="sl-SI" sz="1600" b="0" i="0" u="none" strike="noStrike" dirty="0">
                          <a:solidFill>
                            <a:srgbClr val="000000"/>
                          </a:solidFill>
                          <a:effectLst/>
                          <a:latin typeface="+mn-lt"/>
                        </a:rPr>
                        <a:t>4</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dirty="0">
                          <a:solidFill>
                            <a:srgbClr val="000000"/>
                          </a:solidFill>
                          <a:effectLst/>
                          <a:latin typeface="+mn-lt"/>
                        </a:rPr>
                        <a:t>35</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1" i="0" u="none" strike="noStrike">
                          <a:solidFill>
                            <a:srgbClr val="000000"/>
                          </a:solidFill>
                          <a:effectLst/>
                          <a:latin typeface="+mn-lt"/>
                        </a:rPr>
                        <a:t>164</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4F6F9"/>
                    </a:solidFill>
                  </a:tcPr>
                </a:tc>
                <a:extLst>
                  <a:ext uri="{0D108BD9-81ED-4DB2-BD59-A6C34878D82A}">
                    <a16:rowId xmlns:a16="http://schemas.microsoft.com/office/drawing/2014/main" val="476992510"/>
                  </a:ext>
                </a:extLst>
              </a:tr>
              <a:tr h="390625">
                <a:tc>
                  <a:txBody>
                    <a:bodyPr/>
                    <a:lstStyle/>
                    <a:p>
                      <a:pPr algn="l" rtl="0" fontAlgn="ctr"/>
                      <a:r>
                        <a:rPr lang="sl-SI" sz="1600" b="0" i="0" kern="1200" cap="none" spc="-20" dirty="0">
                          <a:solidFill>
                            <a:schemeClr val="tx1"/>
                          </a:solidFill>
                          <a:latin typeface="+mn-lt"/>
                          <a:ea typeface="Lato Semibold" panose="020F0502020204030203" pitchFamily="34" charset="0"/>
                          <a:cs typeface="Lato Semibold" panose="020F0502020204030203" pitchFamily="34" charset="0"/>
                        </a:rPr>
                        <a:t>COBIB.RS</a:t>
                      </a:r>
                    </a:p>
                  </a:txBody>
                  <a:tcPr marL="80751" marR="8972" marT="8972"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E8E8E8"/>
                    </a:solidFill>
                  </a:tcPr>
                </a:tc>
                <a:tc>
                  <a:txBody>
                    <a:bodyPr/>
                    <a:lstStyle/>
                    <a:p>
                      <a:pPr algn="r" fontAlgn="ctr"/>
                      <a:r>
                        <a:rPr lang="sl-SI" sz="1600" b="0" i="0" u="none" strike="noStrike">
                          <a:solidFill>
                            <a:srgbClr val="000000"/>
                          </a:solidFill>
                          <a:effectLst/>
                          <a:latin typeface="+mn-lt"/>
                        </a:rPr>
                        <a:t>921</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dirty="0">
                          <a:solidFill>
                            <a:srgbClr val="000000"/>
                          </a:solidFill>
                          <a:effectLst/>
                          <a:latin typeface="+mn-lt"/>
                        </a:rPr>
                        <a:t>15,498</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dirty="0">
                          <a:solidFill>
                            <a:srgbClr val="000000"/>
                          </a:solidFill>
                          <a:effectLst/>
                          <a:latin typeface="+mn-lt"/>
                        </a:rPr>
                        <a:t>1,177</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a:solidFill>
                            <a:srgbClr val="000000"/>
                          </a:solidFill>
                          <a:effectLst/>
                          <a:latin typeface="+mn-lt"/>
                        </a:rPr>
                        <a:t>318</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dirty="0">
                          <a:solidFill>
                            <a:srgbClr val="000000"/>
                          </a:solidFill>
                          <a:effectLst/>
                          <a:latin typeface="+mn-lt"/>
                        </a:rPr>
                        <a:t>1,436</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a:solidFill>
                            <a:srgbClr val="000000"/>
                          </a:solidFill>
                          <a:effectLst/>
                          <a:latin typeface="+mn-lt"/>
                        </a:rPr>
                        <a:t>15</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a:solidFill>
                            <a:srgbClr val="000000"/>
                          </a:solidFill>
                          <a:effectLst/>
                          <a:latin typeface="+mn-lt"/>
                        </a:rPr>
                        <a:t>3</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dirty="0">
                          <a:solidFill>
                            <a:srgbClr val="000000"/>
                          </a:solidFill>
                          <a:effectLst/>
                          <a:latin typeface="+mn-lt"/>
                        </a:rPr>
                        <a:t>0</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2F2F2"/>
                    </a:solidFill>
                  </a:tcPr>
                </a:tc>
                <a:tc>
                  <a:txBody>
                    <a:bodyPr/>
                    <a:lstStyle/>
                    <a:p>
                      <a:pPr algn="r" fontAlgn="ctr"/>
                      <a:r>
                        <a:rPr lang="sl-SI" sz="1600" b="0" i="0" u="none" strike="noStrike" dirty="0">
                          <a:solidFill>
                            <a:srgbClr val="000000"/>
                          </a:solidFill>
                          <a:effectLst/>
                          <a:latin typeface="+mn-lt"/>
                        </a:rPr>
                        <a:t>0</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1" i="0" u="none" strike="noStrike" dirty="0">
                          <a:solidFill>
                            <a:srgbClr val="000000"/>
                          </a:solidFill>
                          <a:effectLst/>
                          <a:latin typeface="+mn-lt"/>
                        </a:rPr>
                        <a:t>19,368</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4F6F9"/>
                    </a:solidFill>
                  </a:tcPr>
                </a:tc>
                <a:extLst>
                  <a:ext uri="{0D108BD9-81ED-4DB2-BD59-A6C34878D82A}">
                    <a16:rowId xmlns:a16="http://schemas.microsoft.com/office/drawing/2014/main" val="3733208549"/>
                  </a:ext>
                </a:extLst>
              </a:tr>
              <a:tr h="390625">
                <a:tc>
                  <a:txBody>
                    <a:bodyPr/>
                    <a:lstStyle/>
                    <a:p>
                      <a:pPr algn="l" rtl="0" fontAlgn="ctr"/>
                      <a:r>
                        <a:rPr lang="sl-SI" sz="1600" b="0" i="0" kern="1200" cap="none" spc="-20" dirty="0">
                          <a:solidFill>
                            <a:schemeClr val="tx1"/>
                          </a:solidFill>
                          <a:latin typeface="+mn-lt"/>
                          <a:ea typeface="Lato Semibold" panose="020F0502020204030203" pitchFamily="34" charset="0"/>
                          <a:cs typeface="Lato Semibold" panose="020F0502020204030203" pitchFamily="34" charset="0"/>
                        </a:rPr>
                        <a:t>COBIB.KS</a:t>
                      </a:r>
                    </a:p>
                  </a:txBody>
                  <a:tcPr marL="80751" marR="8972" marT="8972"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E8E8E8"/>
                    </a:solidFill>
                  </a:tcPr>
                </a:tc>
                <a:tc>
                  <a:txBody>
                    <a:bodyPr/>
                    <a:lstStyle/>
                    <a:p>
                      <a:pPr algn="r" fontAlgn="ctr"/>
                      <a:r>
                        <a:rPr lang="sl-SI" sz="1600" b="0" i="0" u="none" strike="noStrike">
                          <a:solidFill>
                            <a:srgbClr val="000000"/>
                          </a:solidFill>
                          <a:effectLst/>
                          <a:latin typeface="+mn-lt"/>
                        </a:rPr>
                        <a:t>191</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a:solidFill>
                            <a:srgbClr val="000000"/>
                          </a:solidFill>
                          <a:effectLst/>
                          <a:latin typeface="+mn-lt"/>
                        </a:rPr>
                        <a:t>90</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a:solidFill>
                            <a:srgbClr val="000000"/>
                          </a:solidFill>
                          <a:effectLst/>
                          <a:latin typeface="+mn-lt"/>
                        </a:rPr>
                        <a:t>76</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a:solidFill>
                            <a:srgbClr val="000000"/>
                          </a:solidFill>
                          <a:effectLst/>
                          <a:latin typeface="+mn-lt"/>
                        </a:rPr>
                        <a:t>75</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a:solidFill>
                            <a:srgbClr val="000000"/>
                          </a:solidFill>
                          <a:effectLst/>
                          <a:latin typeface="+mn-lt"/>
                        </a:rPr>
                        <a:t>32</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a:solidFill>
                            <a:srgbClr val="000000"/>
                          </a:solidFill>
                          <a:effectLst/>
                          <a:latin typeface="+mn-lt"/>
                        </a:rPr>
                        <a:t>5</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a:solidFill>
                            <a:srgbClr val="000000"/>
                          </a:solidFill>
                          <a:effectLst/>
                          <a:latin typeface="+mn-lt"/>
                        </a:rPr>
                        <a:t>472</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dirty="0">
                          <a:solidFill>
                            <a:srgbClr val="000000"/>
                          </a:solidFill>
                          <a:effectLst/>
                          <a:latin typeface="+mn-lt"/>
                        </a:rPr>
                        <a:t>9</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r" fontAlgn="ctr"/>
                      <a:r>
                        <a:rPr lang="sl-SI" sz="1600" b="0" i="0" u="none" strike="noStrike" dirty="0">
                          <a:solidFill>
                            <a:srgbClr val="000000"/>
                          </a:solidFill>
                          <a:effectLst/>
                          <a:latin typeface="+mn-lt"/>
                        </a:rPr>
                        <a:t>0</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2F2F2"/>
                    </a:solidFill>
                  </a:tcPr>
                </a:tc>
                <a:tc>
                  <a:txBody>
                    <a:bodyPr/>
                    <a:lstStyle/>
                    <a:p>
                      <a:pPr algn="r" fontAlgn="ctr"/>
                      <a:r>
                        <a:rPr lang="sl-SI" sz="1600" b="1" i="0" u="none" strike="noStrike" dirty="0">
                          <a:solidFill>
                            <a:srgbClr val="000000"/>
                          </a:solidFill>
                          <a:effectLst/>
                          <a:latin typeface="+mn-lt"/>
                        </a:rPr>
                        <a:t>950</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4F6F9"/>
                    </a:solidFill>
                  </a:tcPr>
                </a:tc>
                <a:extLst>
                  <a:ext uri="{0D108BD9-81ED-4DB2-BD59-A6C34878D82A}">
                    <a16:rowId xmlns:a16="http://schemas.microsoft.com/office/drawing/2014/main" val="4025138958"/>
                  </a:ext>
                </a:extLst>
              </a:tr>
              <a:tr h="374998">
                <a:tc>
                  <a:txBody>
                    <a:bodyPr/>
                    <a:lstStyle/>
                    <a:p>
                      <a:pPr algn="l" rtl="0" fontAlgn="ctr"/>
                      <a:r>
                        <a:rPr lang="sl-SI" sz="1600" b="0" i="0" kern="1200" cap="none" spc="-20" dirty="0">
                          <a:solidFill>
                            <a:schemeClr val="tx1"/>
                          </a:solidFill>
                          <a:latin typeface="+mn-lt"/>
                          <a:ea typeface="Lato Semibold" panose="020F0502020204030203" pitchFamily="34" charset="0"/>
                          <a:cs typeface="Lato Semibold" panose="020F0502020204030203" pitchFamily="34" charset="0"/>
                        </a:rPr>
                        <a:t>TOTAL</a:t>
                      </a:r>
                    </a:p>
                  </a:txBody>
                  <a:tcPr marL="80751" marR="8972" marT="8972"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E8E8E8"/>
                    </a:solidFill>
                  </a:tcPr>
                </a:tc>
                <a:tc>
                  <a:txBody>
                    <a:bodyPr/>
                    <a:lstStyle/>
                    <a:p>
                      <a:pPr algn="r" fontAlgn="ctr"/>
                      <a:r>
                        <a:rPr lang="sl-SI" sz="1600" b="1" i="0" u="none" strike="noStrike" dirty="0">
                          <a:solidFill>
                            <a:srgbClr val="000000"/>
                          </a:solidFill>
                          <a:effectLst/>
                          <a:latin typeface="+mn-lt"/>
                        </a:rPr>
                        <a:t>10,242</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4F6F9"/>
                    </a:solidFill>
                  </a:tcPr>
                </a:tc>
                <a:tc>
                  <a:txBody>
                    <a:bodyPr/>
                    <a:lstStyle/>
                    <a:p>
                      <a:pPr algn="r" fontAlgn="ctr"/>
                      <a:r>
                        <a:rPr lang="sl-SI" sz="1600" b="1" i="0" u="none" strike="noStrike" dirty="0">
                          <a:solidFill>
                            <a:srgbClr val="000000"/>
                          </a:solidFill>
                          <a:effectLst/>
                          <a:latin typeface="+mn-lt"/>
                        </a:rPr>
                        <a:t>29,641</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4F6F9"/>
                    </a:solidFill>
                  </a:tcPr>
                </a:tc>
                <a:tc>
                  <a:txBody>
                    <a:bodyPr/>
                    <a:lstStyle/>
                    <a:p>
                      <a:pPr algn="r" fontAlgn="ctr"/>
                      <a:r>
                        <a:rPr lang="sl-SI" sz="1600" b="1" i="0" u="none" strike="noStrike" dirty="0">
                          <a:solidFill>
                            <a:srgbClr val="000000"/>
                          </a:solidFill>
                          <a:effectLst/>
                          <a:latin typeface="+mn-lt"/>
                        </a:rPr>
                        <a:t>4,494</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4F6F9"/>
                    </a:solidFill>
                  </a:tcPr>
                </a:tc>
                <a:tc>
                  <a:txBody>
                    <a:bodyPr/>
                    <a:lstStyle/>
                    <a:p>
                      <a:pPr algn="r" fontAlgn="ctr"/>
                      <a:r>
                        <a:rPr lang="sl-SI" sz="1600" b="1" i="0" u="none" strike="noStrike" dirty="0">
                          <a:solidFill>
                            <a:srgbClr val="000000"/>
                          </a:solidFill>
                          <a:effectLst/>
                          <a:latin typeface="+mn-lt"/>
                        </a:rPr>
                        <a:t>2,939</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4F6F9"/>
                    </a:solidFill>
                  </a:tcPr>
                </a:tc>
                <a:tc>
                  <a:txBody>
                    <a:bodyPr/>
                    <a:lstStyle/>
                    <a:p>
                      <a:pPr algn="r" fontAlgn="ctr"/>
                      <a:r>
                        <a:rPr lang="sl-SI" sz="1600" b="1" i="0" u="none" strike="noStrike" dirty="0">
                          <a:solidFill>
                            <a:srgbClr val="000000"/>
                          </a:solidFill>
                          <a:effectLst/>
                          <a:latin typeface="+mn-lt"/>
                        </a:rPr>
                        <a:t>3,707</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4F6F9"/>
                    </a:solidFill>
                  </a:tcPr>
                </a:tc>
                <a:tc>
                  <a:txBody>
                    <a:bodyPr/>
                    <a:lstStyle/>
                    <a:p>
                      <a:pPr algn="r" fontAlgn="ctr"/>
                      <a:r>
                        <a:rPr lang="sl-SI" sz="1600" b="1" i="0" u="none" strike="noStrike">
                          <a:solidFill>
                            <a:srgbClr val="000000"/>
                          </a:solidFill>
                          <a:effectLst/>
                          <a:latin typeface="+mn-lt"/>
                        </a:rPr>
                        <a:t>839</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4F6F9"/>
                    </a:solidFill>
                  </a:tcPr>
                </a:tc>
                <a:tc>
                  <a:txBody>
                    <a:bodyPr/>
                    <a:lstStyle/>
                    <a:p>
                      <a:pPr algn="r" fontAlgn="ctr"/>
                      <a:r>
                        <a:rPr lang="sl-SI" sz="1600" b="1" i="0" u="none" strike="noStrike">
                          <a:solidFill>
                            <a:srgbClr val="000000"/>
                          </a:solidFill>
                          <a:effectLst/>
                          <a:latin typeface="+mn-lt"/>
                        </a:rPr>
                        <a:t>795</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4F6F9"/>
                    </a:solidFill>
                  </a:tcPr>
                </a:tc>
                <a:tc>
                  <a:txBody>
                    <a:bodyPr/>
                    <a:lstStyle/>
                    <a:p>
                      <a:pPr algn="r" fontAlgn="ctr"/>
                      <a:r>
                        <a:rPr lang="sl-SI" sz="1600" b="1" i="0" u="none" strike="noStrike" dirty="0">
                          <a:solidFill>
                            <a:srgbClr val="000000"/>
                          </a:solidFill>
                          <a:effectLst/>
                          <a:latin typeface="+mn-lt"/>
                        </a:rPr>
                        <a:t>4,146</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4F6F9"/>
                    </a:solidFill>
                  </a:tcPr>
                </a:tc>
                <a:tc>
                  <a:txBody>
                    <a:bodyPr/>
                    <a:lstStyle/>
                    <a:p>
                      <a:pPr algn="r" fontAlgn="ctr"/>
                      <a:r>
                        <a:rPr lang="sl-SI" sz="1600" b="1" i="0" u="none" strike="noStrike" dirty="0">
                          <a:solidFill>
                            <a:srgbClr val="000000"/>
                          </a:solidFill>
                          <a:effectLst/>
                          <a:latin typeface="+mn-lt"/>
                        </a:rPr>
                        <a:t>119</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4F6F9"/>
                    </a:solidFill>
                  </a:tcPr>
                </a:tc>
                <a:tc>
                  <a:txBody>
                    <a:bodyPr/>
                    <a:lstStyle/>
                    <a:p>
                      <a:pPr algn="r" fontAlgn="ctr"/>
                      <a:r>
                        <a:rPr lang="sl-SI" sz="1600" b="1" i="0" u="none" strike="noStrike" dirty="0">
                          <a:solidFill>
                            <a:srgbClr val="000000"/>
                          </a:solidFill>
                          <a:effectLst/>
                          <a:latin typeface="+mn-lt"/>
                        </a:rPr>
                        <a:t>56,922</a:t>
                      </a:r>
                    </a:p>
                  </a:txBody>
                  <a:tcPr marL="0" marR="72000" marT="0"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4F6F9"/>
                    </a:solidFill>
                  </a:tcPr>
                </a:tc>
                <a:extLst>
                  <a:ext uri="{0D108BD9-81ED-4DB2-BD59-A6C34878D82A}">
                    <a16:rowId xmlns:a16="http://schemas.microsoft.com/office/drawing/2014/main" val="210730517"/>
                  </a:ext>
                </a:extLst>
              </a:tr>
            </a:tbl>
          </a:graphicData>
        </a:graphic>
      </p:graphicFrame>
    </p:spTree>
    <p:extLst>
      <p:ext uri="{BB962C8B-B14F-4D97-AF65-F5344CB8AC3E}">
        <p14:creationId xmlns:p14="http://schemas.microsoft.com/office/powerpoint/2010/main" val="1298582785"/>
      </p:ext>
    </p:extLst>
  </p:cSld>
  <p:clrMapOvr>
    <a:masterClrMapping/>
  </p:clrMapOvr>
</p:sld>
</file>

<file path=ppt/theme/theme1.xml><?xml version="1.0" encoding="utf-8"?>
<a:theme xmlns:a="http://schemas.openxmlformats.org/drawingml/2006/main" name="Office Theme">
  <a:themeElements>
    <a:clrScheme name="Custom 7">
      <a:dk1>
        <a:sysClr val="windowText" lastClr="000000"/>
      </a:dk1>
      <a:lt1>
        <a:sysClr val="window" lastClr="FFFFFF"/>
      </a:lt1>
      <a:dk2>
        <a:srgbClr val="242852"/>
      </a:dk2>
      <a:lt2>
        <a:srgbClr val="ACCBF9"/>
      </a:lt2>
      <a:accent1>
        <a:srgbClr val="4A66AC"/>
      </a:accent1>
      <a:accent2>
        <a:srgbClr val="629DD1"/>
      </a:accent2>
      <a:accent3>
        <a:srgbClr val="297FD5"/>
      </a:accent3>
      <a:accent4>
        <a:srgbClr val="498DF1"/>
      </a:accent4>
      <a:accent5>
        <a:srgbClr val="1098D2"/>
      </a:accent5>
      <a:accent6>
        <a:srgbClr val="0E57C4"/>
      </a:accent6>
      <a:hlink>
        <a:srgbClr val="84B2F6"/>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dlogaKonferenceTecaji.pptx" id="{2005B2A6-A1DE-4500-A230-276E99DED1E3}" vid="{E9FDF556-2E6F-4131-A97B-EA168A696070}"/>
    </a:ext>
  </a:extLst>
</a:theme>
</file>

<file path=ppt/theme/theme2.xml><?xml version="1.0" encoding="utf-8"?>
<a:theme xmlns:a="http://schemas.openxmlformats.org/drawingml/2006/main" name="Contents Slide Master">
  <a:themeElements>
    <a:clrScheme name="Custom 7">
      <a:dk1>
        <a:sysClr val="windowText" lastClr="000000"/>
      </a:dk1>
      <a:lt1>
        <a:sysClr val="window" lastClr="FFFFFF"/>
      </a:lt1>
      <a:dk2>
        <a:srgbClr val="242852"/>
      </a:dk2>
      <a:lt2>
        <a:srgbClr val="ACCBF9"/>
      </a:lt2>
      <a:accent1>
        <a:srgbClr val="4A66AC"/>
      </a:accent1>
      <a:accent2>
        <a:srgbClr val="629DD1"/>
      </a:accent2>
      <a:accent3>
        <a:srgbClr val="297FD5"/>
      </a:accent3>
      <a:accent4>
        <a:srgbClr val="498DF1"/>
      </a:accent4>
      <a:accent5>
        <a:srgbClr val="1098D2"/>
      </a:accent5>
      <a:accent6>
        <a:srgbClr val="0E57C4"/>
      </a:accent6>
      <a:hlink>
        <a:srgbClr val="84B2F6"/>
      </a:hlink>
      <a:folHlink>
        <a:srgbClr val="3EBBF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dlogaKonferenceTecaji.pptx" id="{2005B2A6-A1DE-4500-A230-276E99DED1E3}" vid="{85732E65-3837-41C8-A9C5-3283CDD20EA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ark Zegulberg Multi Colored Teal">
    <a:dk1>
      <a:srgbClr val="44546A"/>
    </a:dk1>
    <a:lt1>
      <a:sysClr val="window" lastClr="FFFFFF"/>
    </a:lt1>
    <a:dk2>
      <a:srgbClr val="44546A"/>
    </a:dk2>
    <a:lt2>
      <a:srgbClr val="E7E6E6"/>
    </a:lt2>
    <a:accent1>
      <a:srgbClr val="2980B9"/>
    </a:accent1>
    <a:accent2>
      <a:srgbClr val="16A085"/>
    </a:accent2>
    <a:accent3>
      <a:srgbClr val="9BBB59"/>
    </a:accent3>
    <a:accent4>
      <a:srgbClr val="F39C12"/>
    </a:accent4>
    <a:accent5>
      <a:srgbClr val="C0392B"/>
    </a:accent5>
    <a:accent6>
      <a:srgbClr val="2C3F50"/>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ct:contentTypeSchema xmlns:ct="http://schemas.microsoft.com/office/2006/metadata/contentType" xmlns:ma="http://schemas.microsoft.com/office/2006/metadata/properties/metaAttributes" ct:_="" ma:_="" ma:contentTypeName="Predloga za PWP predstavitve" ma:contentTypeID="0x01010029780C74C5B7FA46884A5C2360A77D7C" ma:contentTypeVersion="135" ma:contentTypeDescription="Za pripravo PowerPoint predstavitev za konference, dogodke, predstavitve.... (v slovenskem, angleškem ali srbskem jeziku)" ma:contentTypeScope="" ma:versionID="91e3a652428ced7157c78346e3d04262">
  <xsd:schema xmlns:xsd="http://www.w3.org/2001/XMLSchema" xmlns:xs="http://www.w3.org/2001/XMLSchema" xmlns:p="http://schemas.microsoft.com/office/2006/metadata/properties" xmlns:ns1="http://schemas.microsoft.com/sharepoint/v3" xmlns:ns2="0c8ef01a-2105-4283-b92a-e15f7bbb4cc2" xmlns:ns3="a674da70-319d-4cfa-aded-006b773d1376" xmlns:ns4="7d7e9530-e350-451e-ad8a-955b55cb709f" targetNamespace="http://schemas.microsoft.com/office/2006/metadata/properties" ma:root="true" ma:fieldsID="e996ea97f808f6f04105cd6a799c477e" ns1:_="" ns2:_="" ns3:_="" ns4:_="">
    <xsd:import namespace="http://schemas.microsoft.com/sharepoint/v3"/>
    <xsd:import namespace="0c8ef01a-2105-4283-b92a-e15f7bbb4cc2"/>
    <xsd:import namespace="a674da70-319d-4cfa-aded-006b773d1376"/>
    <xsd:import namespace="7d7e9530-e350-451e-ad8a-955b55cb709f"/>
    <xsd:element name="properties">
      <xsd:complexType>
        <xsd:sequence>
          <xsd:element name="documentManagement">
            <xsd:complexType>
              <xsd:all>
                <xsd:element ref="ns2:_dlc_DocId" minOccurs="0"/>
                <xsd:element ref="ns2:_dlc_DocIdUrl" minOccurs="0"/>
                <xsd:element ref="ns2:_dlc_DocIdPersistId" minOccurs="0"/>
                <xsd:element ref="ns3:Naziv_x0020_konference" minOccurs="0"/>
                <xsd:element ref="ns3:Datum_x0020_konference" minOccurs="0"/>
                <xsd:element ref="ns3:Jezik_x0020_PWP" minOccurs="0"/>
                <xsd:element ref="ns3:Odgovorna" minOccurs="0"/>
                <xsd:element ref="ns3:Odgovorni_x0020_za_x0020_lekt_x002e__x0020_in_x0020_prev_x002e_" minOccurs="0"/>
                <xsd:element ref="ns3:Lektoriranje" minOccurs="0"/>
                <xsd:element ref="ns3:Prevajanje" minOccurs="0"/>
                <xsd:element ref="ns3:DLCPolicyLabelClientValue" minOccurs="0"/>
                <xsd:element ref="ns3:DLCPolicyLabelLock" minOccurs="0"/>
                <xsd:element ref="ns1:_dlc_Exempt" minOccurs="0"/>
                <xsd:element ref="ns3:DLCPolicyLabelValue" minOccurs="0"/>
                <xsd:element ref="ns3:Po_x0161_ljem_x0020_mail" minOccurs="0"/>
                <xsd:element ref="ns4:SP_x002d_USEp" minOccurs="0"/>
                <xsd:element ref="ns3:SP_x002d_Opombe" minOccurs="0"/>
                <xsd:element ref="ns3:Status_x0020_PWP"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22" nillable="true" ma:displayName="Izvzemi iz pravilnika" ma:hidden="true" ma:internalName="_dlc_Exempt"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c8ef01a-2105-4283-b92a-e15f7bbb4cc2" elementFormDefault="qualified">
    <xsd:import namespace="http://schemas.microsoft.com/office/2006/documentManagement/types"/>
    <xsd:import namespace="http://schemas.microsoft.com/office/infopath/2007/PartnerControls"/>
    <xsd:element name="_dlc_DocId" ma:index="8" nillable="true" ma:displayName="Vrednost ID-ja dokumenta" ma:description="Vrednost ID-ja dokumenta, dodeljenega temu elementu." ma:internalName="_dlc_DocId" ma:readOnly="true">
      <xsd:simpleType>
        <xsd:restriction base="dms:Text"/>
      </xsd:simpleType>
    </xsd:element>
    <xsd:element name="_dlc_DocIdUrl" ma:index="9" nillable="true" ma:displayName="ID dokumenta" ma:description="Trajna povezava do tega dokumenta."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a674da70-319d-4cfa-aded-006b773d1376" elementFormDefault="qualified">
    <xsd:import namespace="http://schemas.microsoft.com/office/2006/documentManagement/types"/>
    <xsd:import namespace="http://schemas.microsoft.com/office/infopath/2007/PartnerControls"/>
    <xsd:element name="Naziv_x0020_konference" ma:index="11" nillable="true" ma:displayName="SP-Naziv konference" ma:internalName="Naziv_x0020_konference">
      <xsd:simpleType>
        <xsd:restriction base="dms:Text">
          <xsd:maxLength value="255"/>
        </xsd:restriction>
      </xsd:simpleType>
    </xsd:element>
    <xsd:element name="Datum_x0020_konference" ma:index="12" nillable="true" ma:displayName="SP-Datum konference" ma:internalName="Datum_x0020_konference">
      <xsd:simpleType>
        <xsd:restriction base="dms:Text">
          <xsd:maxLength value="255"/>
        </xsd:restriction>
      </xsd:simpleType>
    </xsd:element>
    <xsd:element name="Jezik_x0020_PWP" ma:index="13" nillable="true" ma:displayName="SP-Jezik" ma:default="SLV" ma:format="Dropdown" ma:internalName="Jezik_x0020_PWP">
      <xsd:simpleType>
        <xsd:restriction base="dms:Choice">
          <xsd:enumeration value="SLV"/>
          <xsd:enumeration value="ENG"/>
          <xsd:enumeration value="SRP"/>
          <xsd:enumeration value="BOS"/>
          <xsd:enumeration value="HRV"/>
          <xsd:enumeration value="MAC"/>
          <xsd:enumeration value="ALB"/>
          <xsd:enumeration value="BUL"/>
          <xsd:enumeration value="GER"/>
        </xsd:restriction>
      </xsd:simpleType>
    </xsd:element>
    <xsd:element name="Odgovorna" ma:index="15" nillable="true" ma:displayName="SP-Avtor" ma:list="UserInfo" ma:SharePointGroup="0" ma:internalName="Odgovorna"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dgovorni_x0020_za_x0020_lekt_x002e__x0020_in_x0020_prev_x002e_" ma:index="16" nillable="true" ma:displayName="SP-Vodja DOK" ma:list="UserInfo" ma:SharePointGroup="0" ma:internalName="Odgovorni_x0020_za_x0020_lekt_x002e__x0020_in_x0020_prev_x002e_"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ektoriranje" ma:index="17" nillable="true" ma:displayName="SP-Lektor" ma:list="UserInfo" ma:SharePointGroup="0" ma:internalName="Lektoriranj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revajanje" ma:index="18" nillable="true" ma:displayName="SP-Prevajalec" ma:list="UserInfo" ma:SharePointGroup="0" ma:internalName="Prevajanj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LCPolicyLabelClientValue" ma:index="19" nillable="true" ma:displayName="Vrednost oznake odjemalca" ma:description="Shrani zadnjo vrednost oznake, izračunane v odjemalcu." ma:hidden="true" ma:internalName="DLCPolicyLabelClientValue" ma:readOnly="false">
      <xsd:simpleType>
        <xsd:restriction base="dms:Note"/>
      </xsd:simpleType>
    </xsd:element>
    <xsd:element name="DLCPolicyLabelLock" ma:index="20" nillable="true" ma:displayName="Zaklenjena oznaka" ma:description="Pokaže, ali je treba oznako posodobiti, ko so lastnosti elementa spremenjene." ma:hidden="true" ma:internalName="DLCPolicyLabelLock" ma:readOnly="false">
      <xsd:simpleType>
        <xsd:restriction base="dms:Text"/>
      </xsd:simpleType>
    </xsd:element>
    <xsd:element name="DLCPolicyLabelValue" ma:index="23" nillable="true" ma:displayName="Oznaka" ma:description="Shrani trenutno vrednost oznake." ma:internalName="DLCPolicyLabelValue" ma:readOnly="true">
      <xsd:simpleType>
        <xsd:restriction base="dms:Note">
          <xsd:maxLength value="255"/>
        </xsd:restriction>
      </xsd:simpleType>
    </xsd:element>
    <xsd:element name="Po_x0161_ljem_x0020_mail" ma:index="24" nillable="true" ma:displayName="SP-Pošljem mail" ma:default="0" ma:internalName="Po_x0161_ljem_x0020_mail">
      <xsd:simpleType>
        <xsd:restriction base="dms:Boolean"/>
      </xsd:simpleType>
    </xsd:element>
    <xsd:element name="SP_x002d_Opombe" ma:index="28" nillable="true" ma:displayName="SP-Opombe" ma:internalName="SP_x002d_Opombe">
      <xsd:simpleType>
        <xsd:restriction base="dms:Note">
          <xsd:maxLength value="255"/>
        </xsd:restriction>
      </xsd:simpleType>
    </xsd:element>
    <xsd:element name="Status_x0020_PWP" ma:index="29" nillable="true" ma:displayName="SP-Status dok." ma:default="V pripravi vsebine" ma:format="Dropdown" ma:internalName="Status_x0020_PWP">
      <xsd:simpleType>
        <xsd:restriction base="dms:Choice">
          <xsd:enumeration value="V pripravi vsebine"/>
          <xsd:enumeration value="Pripravljeno za lektoriranje"/>
          <xsd:enumeration value="V lektoriranju"/>
          <xsd:enumeration value="Lektoriranje zaključeno"/>
          <xsd:enumeration value="Pripravljeno za prevajanje"/>
          <xsd:enumeration value="V prevajanju"/>
          <xsd:enumeration value="Prevajanje zaključeno"/>
          <xsd:enumeration value="Potrjeno in pripravljeno za objavo"/>
        </xsd:restriction>
      </xsd:simpleType>
    </xsd:element>
  </xsd:schema>
  <xsd:schema xmlns:xsd="http://www.w3.org/2001/XMLSchema" xmlns:xs="http://www.w3.org/2001/XMLSchema" xmlns:dms="http://schemas.microsoft.com/office/2006/documentManagement/types" xmlns:pc="http://schemas.microsoft.com/office/infopath/2007/PartnerControls" targetNamespace="7d7e9530-e350-451e-ad8a-955b55cb709f" elementFormDefault="qualified">
    <xsd:import namespace="http://schemas.microsoft.com/office/2006/documentManagement/types"/>
    <xsd:import namespace="http://schemas.microsoft.com/office/infopath/2007/PartnerControls"/>
    <xsd:element name="SP_x002d_USEp" ma:index="27" nillable="true" ma:displayName="SP-USEp" ma:list="UserInfo" ma:SharePointGroup="0" ma:internalName="SP_x002d_USEp"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LCPolicyLabelValue xmlns="a674da70-319d-4cfa-aded-006b773d1376">V0.7</DLCPolicyLabelValue>
    <_dlc_DocId xmlns="0c8ef01a-2105-4283-b92a-e15f7bbb4cc2">IZUM-533062791-210</_dlc_DocId>
    <_dlc_DocIdUrl xmlns="0c8ef01a-2105-4283-b92a-e15f7bbb4cc2">
      <Url>http://dok/Interni/PRO/_layouts/15/DocIdRedir.aspx?ID=IZUM-533062791-210</Url>
      <Description>IZUM-533062791-210</Description>
    </_dlc_DocIdUrl>
    <DLCPolicyLabelClientValue xmlns="a674da70-319d-4cfa-aded-006b773d1376" xsi:nil="true"/>
    <DLCPolicyLabelLock xmlns="a674da70-319d-4cfa-aded-006b773d1376" xsi:nil="true"/>
    <Odgovorni_x0020_za_x0020_lekt_x002e__x0020_in_x0020_prev_x002e_ xmlns="a674da70-319d-4cfa-aded-006b773d1376">
      <UserInfo>
        <DisplayName>i:0#.w|izumpri\petrab</DisplayName>
        <AccountId>73</AccountId>
        <AccountType/>
      </UserInfo>
      <UserInfo>
        <DisplayName>i:0#.w|izumpri\milosm</DisplayName>
        <AccountId>72</AccountId>
        <AccountType/>
      </UserInfo>
    </Odgovorni_x0020_za_x0020_lekt_x002e__x0020_in_x0020_prev_x002e_>
    <Lektoriranje xmlns="a674da70-319d-4cfa-aded-006b773d1376">
      <UserInfo>
        <DisplayName/>
        <AccountId xsi:nil="true"/>
        <AccountType/>
      </UserInfo>
    </Lektoriranje>
    <Datum_x0020_konference xmlns="a674da70-319d-4cfa-aded-006b773d1376">5.-8.9.2022</Datum_x0020_konference>
    <Odgovorna xmlns="a674da70-319d-4cfa-aded-006b773d1376">
      <UserInfo>
        <DisplayName>i:0#.w|izumpri\davorb</DisplayName>
        <AccountId>33</AccountId>
        <AccountType/>
      </UserInfo>
      <UserInfo>
        <DisplayName>i:0#.w|izumpri\bredae</DisplayName>
        <AccountId>10</AccountId>
        <AccountType/>
      </UserInfo>
    </Odgovorna>
    <SP_x002d_Opombe xmlns="a674da70-319d-4cfa-aded-006b773d1376" xsi:nil="true"/>
    <Naziv_x0020_konference xmlns="a674da70-319d-4cfa-aded-006b773d1376">Konf. Albanija-Tirana</Naziv_x0020_konference>
    <Prevajanje xmlns="a674da70-319d-4cfa-aded-006b773d1376">
      <UserInfo>
        <DisplayName/>
        <AccountId xsi:nil="true"/>
        <AccountType/>
      </UserInfo>
    </Prevajanje>
    <Jezik_x0020_PWP xmlns="a674da70-319d-4cfa-aded-006b773d1376">ENG</Jezik_x0020_PWP>
    <Po_x0161_ljem_x0020_mail xmlns="a674da70-319d-4cfa-aded-006b773d1376">false</Po_x0161_ljem_x0020_mail>
    <Status_x0020_PWP xmlns="a674da70-319d-4cfa-aded-006b773d1376">Pripravljeno za prevajanje</Status_x0020_PWP>
    <SP_x002d_USEp xmlns="7d7e9530-e350-451e-ad8a-955b55cb709f">
      <UserInfo>
        <DisplayName>i:0#.w|izumpri\bredae</DisplayName>
        <AccountId>10</AccountId>
        <AccountType/>
      </UserInfo>
      <UserInfo>
        <DisplayName>i:0#.w|izumpri\metkabt</DisplayName>
        <AccountId>13</AccountId>
        <AccountType/>
      </UserInfo>
    </SP_x002d_USEp>
  </documentManagement>
</p:properties>
</file>

<file path=customXml/item3.xml><?xml version="1.0" encoding="utf-8"?>
<?mso-contentType ?>
<p:Policy xmlns:p="office.server.policy" id="" local="true">
  <p:Name>Predloga za PowerPoint predstavitve</p:Name>
  <p:Description/>
  <p:Statement/>
  <p:PolicyItems>
    <p:PolicyItem featureId="Microsoft.Office.RecordsManagement.PolicyFeatures.PolicyLabel" staticId="0x0101006D586946C106C742BDC6F7405A489551|-1261572961" UniqueId="30f3a0af-7d22-49eb-be67-dd254baa4c2b">
      <p:Name>Oznake</p:Name>
      <p:Description>Ustvari oznake, ki jih lahko vstavite v Microsoft Officeove dokumente, s čimer zagotovite, da bodo lastnosti dokumenta in druge pomembne informacije vključene v tiskanje dokumentov. Oznake je mogoče uporabiti tudi za iskanje dokumentov.</p:Description>
      <p:CustomData>
        <label>
          <segment type="literal">V</segment>
          <segment type="metadata">_UIVersionString</segment>
        </label>
      </p:CustomData>
    </p:PolicyItem>
  </p:PolicyItems>
</p:Policy>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5.xml><?xml version="1.0" encoding="utf-8"?>
<?mso-contentType ?>
<customXsn xmlns="http://schemas.microsoft.com/office/2006/metadata/customXsn">
  <xsnLocation/>
  <cached>True</cached>
  <openByDefault>True</openByDefault>
  <xsnScope/>
</customXsn>
</file>

<file path=customXml/item6.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8E84CE-77AD-4AAF-9655-296FBCEF8E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c8ef01a-2105-4283-b92a-e15f7bbb4cc2"/>
    <ds:schemaRef ds:uri="a674da70-319d-4cfa-aded-006b773d1376"/>
    <ds:schemaRef ds:uri="7d7e9530-e350-451e-ad8a-955b55cb70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B85D45D-72B8-4D79-AEE7-E769108CF77E}">
  <ds:schemaRef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7d7e9530-e350-451e-ad8a-955b55cb709f"/>
    <ds:schemaRef ds:uri="http://schemas.microsoft.com/sharepoint/v3"/>
    <ds:schemaRef ds:uri="http://purl.org/dc/terms/"/>
    <ds:schemaRef ds:uri="http://schemas.openxmlformats.org/package/2006/metadata/core-properties"/>
    <ds:schemaRef ds:uri="a674da70-319d-4cfa-aded-006b773d1376"/>
    <ds:schemaRef ds:uri="0c8ef01a-2105-4283-b92a-e15f7bbb4cc2"/>
    <ds:schemaRef ds:uri="http://www.w3.org/XML/1998/namespace"/>
  </ds:schemaRefs>
</ds:datastoreItem>
</file>

<file path=customXml/itemProps3.xml><?xml version="1.0" encoding="utf-8"?>
<ds:datastoreItem xmlns:ds="http://schemas.openxmlformats.org/officeDocument/2006/customXml" ds:itemID="{7AE87E10-6F99-487B-A38C-8B16FBD5AF5A}">
  <ds:schemaRefs>
    <ds:schemaRef ds:uri="office.server.policy"/>
  </ds:schemaRefs>
</ds:datastoreItem>
</file>

<file path=customXml/itemProps4.xml><?xml version="1.0" encoding="utf-8"?>
<ds:datastoreItem xmlns:ds="http://schemas.openxmlformats.org/officeDocument/2006/customXml" ds:itemID="{808558F8-3DD9-4F49-9428-021E7EB86B59}">
  <ds:schemaRefs>
    <ds:schemaRef ds:uri="http://schemas.microsoft.com/sharepoint/events"/>
  </ds:schemaRefs>
</ds:datastoreItem>
</file>

<file path=customXml/itemProps5.xml><?xml version="1.0" encoding="utf-8"?>
<ds:datastoreItem xmlns:ds="http://schemas.openxmlformats.org/officeDocument/2006/customXml" ds:itemID="{2F353FA0-AAB6-4DC1-A715-905698B226D4}">
  <ds:schemaRefs>
    <ds:schemaRef ds:uri="http://schemas.microsoft.com/office/2006/metadata/customXsn"/>
  </ds:schemaRefs>
</ds:datastoreItem>
</file>

<file path=customXml/itemProps6.xml><?xml version="1.0" encoding="utf-8"?>
<ds:datastoreItem xmlns:ds="http://schemas.openxmlformats.org/officeDocument/2006/customXml" ds:itemID="{DC194452-25D4-40D9-8BBC-F892371A8B3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PredlogaKonferenceTecaji</Template>
  <TotalTime>2481</TotalTime>
  <Words>2458</Words>
  <Application>Microsoft Office PowerPoint</Application>
  <PresentationFormat>Widescreen</PresentationFormat>
  <Paragraphs>394</Paragraphs>
  <Slides>15</Slides>
  <Notes>15</Notes>
  <HiddenSlides>0</HiddenSlides>
  <MMClips>0</MMClip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Office Theme</vt:lpstr>
      <vt:lpstr>Contents Slide Master</vt:lpstr>
      <vt:lpstr>COBISS.net Network of library information systems and current research information systems   </vt:lpstr>
      <vt:lpstr>PowerPoint Presentation</vt:lpstr>
      <vt:lpstr>PowerPoint Presentation</vt:lpstr>
      <vt:lpstr>PowerPoint Presentation</vt:lpstr>
      <vt:lpstr>Records by library type in COBISS.net (2022) </vt:lpstr>
      <vt:lpstr>Libraries within the COBISS.net network (2022) </vt:lpstr>
      <vt:lpstr>COBISS.net in numbers (2022) </vt:lpstr>
      <vt:lpstr>PowerPoint Presentation</vt:lpstr>
      <vt:lpstr>Bibliographic record exchange (2022)</vt:lpstr>
      <vt:lpstr>PowerPoint Presentation</vt:lpstr>
      <vt:lpstr>Researchers’ Bibliographies and E-CRIS </vt:lpstr>
      <vt:lpstr>dCOBISS Digital Repository</vt:lpstr>
      <vt:lpstr>Unpaywall</vt:lpstr>
      <vt:lpstr>What IZUM offers to libraries in COBISS.net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COBISSS.net  NETWORK of LIBRARY INFORMATION SYSTEMS AND CURRENT RESEARCH INFORMATION SYSTEMS</dc:title>
  <dc:creator>Breda Emeršič</dc:creator>
  <cp:lastModifiedBy>Metka Bakan Toplak</cp:lastModifiedBy>
  <cp:revision>22</cp:revision>
  <cp:lastPrinted>2022-08-17T09:51:26Z</cp:lastPrinted>
  <dcterms:created xsi:type="dcterms:W3CDTF">2022-08-29T10:57:17Z</dcterms:created>
  <dcterms:modified xsi:type="dcterms:W3CDTF">2023-05-23T11:31:24Z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0x01010029780C74C5B7FA46884A5C2360A77D7C</vt:lpwstr>
  </property>
  <property fmtid="{D5CDD505-2E9C-101B-9397-08002B2CF9AE}" pid="3" name="Status PWP">
    <vt:lpwstr>V pripravi vsebine</vt:lpwstr>
  </property>
  <property fmtid="{D5CDD505-2E9C-101B-9397-08002B2CF9AE}" pid="4" name="SP-Status_PwP">
    <vt:lpwstr>V pripravi vsebine</vt:lpwstr>
  </property>
  <property fmtid="{D5CDD505-2E9C-101B-9397-08002B2CF9AE}" pid="5" name="_dlc_DocIdItemGuid">
    <vt:lpwstr>dc5ed318-cc05-42cd-bffb-c5dee2c5be3a</vt:lpwstr>
  </property>
</Properties>
</file>