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58" r:id="rId4"/>
    <p:sldId id="264" r:id="rId5"/>
    <p:sldId id="266" r:id="rId6"/>
    <p:sldId id="267" r:id="rId7"/>
    <p:sldId id="268" r:id="rId8"/>
    <p:sldId id="271" r:id="rId9"/>
    <p:sldId id="265" r:id="rId10"/>
    <p:sldId id="272" r:id="rId11"/>
    <p:sldId id="261" r:id="rId12"/>
    <p:sldId id="270" r:id="rId13"/>
    <p:sldId id="273" r:id="rId14"/>
    <p:sldId id="274" r:id="rId15"/>
  </p:sldIdLst>
  <p:sldSz cx="12192000" cy="6858000"/>
  <p:notesSz cx="6858000" cy="9144000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2126"/>
    <a:srgbClr val="435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8E0040-DF82-4D98-9C93-DD29722650E8}" v="1488" dt="2023-05-22T18:59:14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9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s Horvat" userId="4e9f9b64-0578-4663-af5f-647afa222b1a" providerId="ADAL" clId="{FC79640C-F210-49B0-BF68-4BB2A495CB7B}"/>
    <pc:docChg chg="undo custSel addSld delSld modSld sldOrd modMainMaster modNotesMaster">
      <pc:chgData name="Ines Horvat" userId="4e9f9b64-0578-4663-af5f-647afa222b1a" providerId="ADAL" clId="{FC79640C-F210-49B0-BF68-4BB2A495CB7B}" dt="2023-04-24T09:06:27.261" v="146" actId="680"/>
      <pc:docMkLst>
        <pc:docMk/>
      </pc:docMkLst>
      <pc:sldChg chg="addSp modSp mod">
        <pc:chgData name="Ines Horvat" userId="4e9f9b64-0578-4663-af5f-647afa222b1a" providerId="ADAL" clId="{FC79640C-F210-49B0-BF68-4BB2A495CB7B}" dt="2023-04-24T07:04:15.330" v="50" actId="1076"/>
        <pc:sldMkLst>
          <pc:docMk/>
          <pc:sldMk cId="0" sldId="256"/>
        </pc:sldMkLst>
        <pc:spChg chg="mod">
          <ac:chgData name="Ines Horvat" userId="4e9f9b64-0578-4663-af5f-647afa222b1a" providerId="ADAL" clId="{FC79640C-F210-49B0-BF68-4BB2A495CB7B}" dt="2023-04-24T07:03:51.785" v="43" actId="1076"/>
          <ac:spMkLst>
            <pc:docMk/>
            <pc:sldMk cId="0" sldId="256"/>
            <ac:spMk id="5122" creationId="{FD310D46-5B80-D139-BF9D-78B81C192249}"/>
          </ac:spMkLst>
        </pc:spChg>
        <pc:spChg chg="mod">
          <ac:chgData name="Ines Horvat" userId="4e9f9b64-0578-4663-af5f-647afa222b1a" providerId="ADAL" clId="{FC79640C-F210-49B0-BF68-4BB2A495CB7B}" dt="2023-04-24T07:04:08.087" v="49" actId="1076"/>
          <ac:spMkLst>
            <pc:docMk/>
            <pc:sldMk cId="0" sldId="256"/>
            <ac:spMk id="5123" creationId="{7E39DA0C-29C3-D0E2-90BA-5DC246CFA21E}"/>
          </ac:spMkLst>
        </pc:spChg>
        <pc:picChg chg="add mod">
          <ac:chgData name="Ines Horvat" userId="4e9f9b64-0578-4663-af5f-647afa222b1a" providerId="ADAL" clId="{FC79640C-F210-49B0-BF68-4BB2A495CB7B}" dt="2023-04-24T07:04:15.330" v="50" actId="1076"/>
          <ac:picMkLst>
            <pc:docMk/>
            <pc:sldMk cId="0" sldId="256"/>
            <ac:picMk id="3" creationId="{3F9E6CE9-C729-8A48-30D0-7E587F4DF57A}"/>
          </ac:picMkLst>
        </pc:picChg>
      </pc:sldChg>
      <pc:sldChg chg="addSp delSp modSp del mod">
        <pc:chgData name="Ines Horvat" userId="4e9f9b64-0578-4663-af5f-647afa222b1a" providerId="ADAL" clId="{FC79640C-F210-49B0-BF68-4BB2A495CB7B}" dt="2023-04-24T09:02:52.512" v="115" actId="47"/>
        <pc:sldMkLst>
          <pc:docMk/>
          <pc:sldMk cId="0" sldId="257"/>
        </pc:sldMkLst>
        <pc:spChg chg="mod">
          <ac:chgData name="Ines Horvat" userId="4e9f9b64-0578-4663-af5f-647afa222b1a" providerId="ADAL" clId="{FC79640C-F210-49B0-BF68-4BB2A495CB7B}" dt="2023-04-24T09:02:42.792" v="113" actId="1076"/>
          <ac:spMkLst>
            <pc:docMk/>
            <pc:sldMk cId="0" sldId="257"/>
            <ac:spMk id="6146" creationId="{265C53BF-71EE-5D59-41A4-EBD8976D435F}"/>
          </ac:spMkLst>
        </pc:spChg>
        <pc:spChg chg="mod">
          <ac:chgData name="Ines Horvat" userId="4e9f9b64-0578-4663-af5f-647afa222b1a" providerId="ADAL" clId="{FC79640C-F210-49B0-BF68-4BB2A495CB7B}" dt="2023-04-24T07:02:56.398" v="37" actId="403"/>
          <ac:spMkLst>
            <pc:docMk/>
            <pc:sldMk cId="0" sldId="257"/>
            <ac:spMk id="6147" creationId="{597816D3-D2A9-7B8A-86A5-195719D7DA42}"/>
          </ac:spMkLst>
        </pc:spChg>
        <pc:picChg chg="add del mod">
          <ac:chgData name="Ines Horvat" userId="4e9f9b64-0578-4663-af5f-647afa222b1a" providerId="ADAL" clId="{FC79640C-F210-49B0-BF68-4BB2A495CB7B}" dt="2023-04-24T07:36:54.204" v="56" actId="21"/>
          <ac:picMkLst>
            <pc:docMk/>
            <pc:sldMk cId="0" sldId="257"/>
            <ac:picMk id="3" creationId="{3EB3F44A-5C7D-36B2-C43C-2128BB6923BE}"/>
          </ac:picMkLst>
        </pc:picChg>
        <pc:picChg chg="add mod">
          <ac:chgData name="Ines Horvat" userId="4e9f9b64-0578-4663-af5f-647afa222b1a" providerId="ADAL" clId="{FC79640C-F210-49B0-BF68-4BB2A495CB7B}" dt="2023-04-24T07:03:31.173" v="38"/>
          <ac:picMkLst>
            <pc:docMk/>
            <pc:sldMk cId="0" sldId="257"/>
            <ac:picMk id="4" creationId="{F0B6F727-E2FE-A162-A82B-EEFC4CD2AE6E}"/>
          </ac:picMkLst>
        </pc:picChg>
      </pc:sldChg>
      <pc:sldChg chg="addSp modSp new mod">
        <pc:chgData name="Ines Horvat" userId="4e9f9b64-0578-4663-af5f-647afa222b1a" providerId="ADAL" clId="{FC79640C-F210-49B0-BF68-4BB2A495CB7B}" dt="2023-04-24T09:03:26.313" v="139" actId="1076"/>
        <pc:sldMkLst>
          <pc:docMk/>
          <pc:sldMk cId="3865764135" sldId="258"/>
        </pc:sldMkLst>
        <pc:spChg chg="mod">
          <ac:chgData name="Ines Horvat" userId="4e9f9b64-0578-4663-af5f-647afa222b1a" providerId="ADAL" clId="{FC79640C-F210-49B0-BF68-4BB2A495CB7B}" dt="2023-04-24T09:02:38.052" v="112" actId="1076"/>
          <ac:spMkLst>
            <pc:docMk/>
            <pc:sldMk cId="3865764135" sldId="258"/>
            <ac:spMk id="2" creationId="{D0CCD208-6B7E-2735-0D32-B8F170418A6E}"/>
          </ac:spMkLst>
        </pc:spChg>
        <pc:picChg chg="add mod">
          <ac:chgData name="Ines Horvat" userId="4e9f9b64-0578-4663-af5f-647afa222b1a" providerId="ADAL" clId="{FC79640C-F210-49B0-BF68-4BB2A495CB7B}" dt="2023-04-24T09:03:26.313" v="139" actId="1076"/>
          <ac:picMkLst>
            <pc:docMk/>
            <pc:sldMk cId="3865764135" sldId="258"/>
            <ac:picMk id="4" creationId="{B0930D0F-A0A9-CB82-7216-8CF06FCF6FC1}"/>
          </ac:picMkLst>
        </pc:picChg>
      </pc:sldChg>
      <pc:sldChg chg="modSp new mod ord">
        <pc:chgData name="Ines Horvat" userId="4e9f9b64-0578-4663-af5f-647afa222b1a" providerId="ADAL" clId="{FC79640C-F210-49B0-BF68-4BB2A495CB7B}" dt="2023-04-24T09:03:13.865" v="138" actId="1076"/>
        <pc:sldMkLst>
          <pc:docMk/>
          <pc:sldMk cId="3037799835" sldId="259"/>
        </pc:sldMkLst>
        <pc:spChg chg="mod">
          <ac:chgData name="Ines Horvat" userId="4e9f9b64-0578-4663-af5f-647afa222b1a" providerId="ADAL" clId="{FC79640C-F210-49B0-BF68-4BB2A495CB7B}" dt="2023-04-24T09:03:13.865" v="138" actId="1076"/>
          <ac:spMkLst>
            <pc:docMk/>
            <pc:sldMk cId="3037799835" sldId="259"/>
            <ac:spMk id="2" creationId="{1F0DC472-7B4D-C90D-D8B2-1777295B848E}"/>
          </ac:spMkLst>
        </pc:spChg>
      </pc:sldChg>
      <pc:sldChg chg="modSp add mod">
        <pc:chgData name="Ines Horvat" userId="4e9f9b64-0578-4663-af5f-647afa222b1a" providerId="ADAL" clId="{FC79640C-F210-49B0-BF68-4BB2A495CB7B}" dt="2023-04-24T09:04:54.637" v="141"/>
        <pc:sldMkLst>
          <pc:docMk/>
          <pc:sldMk cId="3546920546" sldId="260"/>
        </pc:sldMkLst>
        <pc:spChg chg="mod">
          <ac:chgData name="Ines Horvat" userId="4e9f9b64-0578-4663-af5f-647afa222b1a" providerId="ADAL" clId="{FC79640C-F210-49B0-BF68-4BB2A495CB7B}" dt="2023-04-24T09:04:54.637" v="141"/>
          <ac:spMkLst>
            <pc:docMk/>
            <pc:sldMk cId="3546920546" sldId="260"/>
            <ac:spMk id="2" creationId="{D0CCD208-6B7E-2735-0D32-B8F170418A6E}"/>
          </ac:spMkLst>
        </pc:spChg>
      </pc:sldChg>
      <pc:sldChg chg="new del">
        <pc:chgData name="Ines Horvat" userId="4e9f9b64-0578-4663-af5f-647afa222b1a" providerId="ADAL" clId="{FC79640C-F210-49B0-BF68-4BB2A495CB7B}" dt="2023-04-24T09:06:17.092" v="143" actId="680"/>
        <pc:sldMkLst>
          <pc:docMk/>
          <pc:sldMk cId="232339210" sldId="261"/>
        </pc:sldMkLst>
      </pc:sldChg>
      <pc:sldChg chg="modSp add mod">
        <pc:chgData name="Ines Horvat" userId="4e9f9b64-0578-4663-af5f-647afa222b1a" providerId="ADAL" clId="{FC79640C-F210-49B0-BF68-4BB2A495CB7B}" dt="2023-04-24T09:06:24.079" v="145"/>
        <pc:sldMkLst>
          <pc:docMk/>
          <pc:sldMk cId="4232137615" sldId="261"/>
        </pc:sldMkLst>
        <pc:spChg chg="mod">
          <ac:chgData name="Ines Horvat" userId="4e9f9b64-0578-4663-af5f-647afa222b1a" providerId="ADAL" clId="{FC79640C-F210-49B0-BF68-4BB2A495CB7B}" dt="2023-04-24T09:06:24.079" v="145"/>
          <ac:spMkLst>
            <pc:docMk/>
            <pc:sldMk cId="4232137615" sldId="261"/>
            <ac:spMk id="2" creationId="{D0CCD208-6B7E-2735-0D32-B8F170418A6E}"/>
          </ac:spMkLst>
        </pc:spChg>
      </pc:sldChg>
      <pc:sldChg chg="new">
        <pc:chgData name="Ines Horvat" userId="4e9f9b64-0578-4663-af5f-647afa222b1a" providerId="ADAL" clId="{FC79640C-F210-49B0-BF68-4BB2A495CB7B}" dt="2023-04-24T09:06:27.261" v="146" actId="680"/>
        <pc:sldMkLst>
          <pc:docMk/>
          <pc:sldMk cId="1764563920" sldId="262"/>
        </pc:sldMkLst>
      </pc:sldChg>
      <pc:sldMasterChg chg="modSp modSldLayout">
        <pc:chgData name="Ines Horvat" userId="4e9f9b64-0578-4663-af5f-647afa222b1a" providerId="ADAL" clId="{FC79640C-F210-49B0-BF68-4BB2A495CB7B}" dt="2023-04-24T07:03:31.173" v="38"/>
        <pc:sldMasterMkLst>
          <pc:docMk/>
          <pc:sldMasterMk cId="0" sldId="2147483648"/>
        </pc:sldMasterMkLst>
        <pc:spChg chg="mod">
          <ac:chgData name="Ines Horvat" userId="4e9f9b64-0578-4663-af5f-647afa222b1a" providerId="ADAL" clId="{FC79640C-F210-49B0-BF68-4BB2A495CB7B}" dt="2023-04-24T07:03:31.173" v="38"/>
          <ac:spMkLst>
            <pc:docMk/>
            <pc:sldMasterMk cId="0" sldId="2147483648"/>
            <ac:spMk id="4" creationId="{24D0C08E-6B62-465F-90CF-2781AEFBABBC}"/>
          </ac:spMkLst>
        </pc:spChg>
        <pc:spChg chg="mod">
          <ac:chgData name="Ines Horvat" userId="4e9f9b64-0578-4663-af5f-647afa222b1a" providerId="ADAL" clId="{FC79640C-F210-49B0-BF68-4BB2A495CB7B}" dt="2023-04-24T07:03:31.173" v="38"/>
          <ac:spMkLst>
            <pc:docMk/>
            <pc:sldMasterMk cId="0" sldId="2147483648"/>
            <ac:spMk id="5" creationId="{E74FB79F-F8AA-41E8-AABD-9D08C015D21E}"/>
          </ac:spMkLst>
        </pc:spChg>
        <pc:spChg chg="mod">
          <ac:chgData name="Ines Horvat" userId="4e9f9b64-0578-4663-af5f-647afa222b1a" providerId="ADAL" clId="{FC79640C-F210-49B0-BF68-4BB2A495CB7B}" dt="2023-04-24T07:03:31.173" v="38"/>
          <ac:spMkLst>
            <pc:docMk/>
            <pc:sldMasterMk cId="0" sldId="2147483648"/>
            <ac:spMk id="6" creationId="{8E856B55-43E3-401B-B891-E9F2DB1EA705}"/>
          </ac:spMkLst>
        </pc:spChg>
        <pc:spChg chg="mod">
          <ac:chgData name="Ines Horvat" userId="4e9f9b64-0578-4663-af5f-647afa222b1a" providerId="ADAL" clId="{FC79640C-F210-49B0-BF68-4BB2A495CB7B}" dt="2023-04-24T07:03:31.173" v="38"/>
          <ac:spMkLst>
            <pc:docMk/>
            <pc:sldMasterMk cId="0" sldId="2147483648"/>
            <ac:spMk id="1026" creationId="{8606B40F-3EF9-1E41-3C95-728389EF9DE6}"/>
          </ac:spMkLst>
        </pc:spChg>
        <pc:spChg chg="mod">
          <ac:chgData name="Ines Horvat" userId="4e9f9b64-0578-4663-af5f-647afa222b1a" providerId="ADAL" clId="{FC79640C-F210-49B0-BF68-4BB2A495CB7B}" dt="2023-04-24T07:03:31.173" v="38"/>
          <ac:spMkLst>
            <pc:docMk/>
            <pc:sldMasterMk cId="0" sldId="2147483648"/>
            <ac:spMk id="1027" creationId="{AF5E3ADF-6068-C6B4-08E3-5B117C7D465B}"/>
          </ac:spMkLst>
        </pc:spChg>
        <pc:sldLayoutChg chg="modSp">
          <pc:chgData name="Ines Horvat" userId="4e9f9b64-0578-4663-af5f-647afa222b1a" providerId="ADAL" clId="{FC79640C-F210-49B0-BF68-4BB2A495CB7B}" dt="2023-04-24T07:03:31.173" v="38"/>
          <pc:sldLayoutMkLst>
            <pc:docMk/>
            <pc:sldMasterMk cId="0" sldId="2147483648"/>
            <pc:sldLayoutMk cId="2557001648" sldId="2147483742"/>
          </pc:sldLayoutMkLst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2557001648" sldId="2147483742"/>
              <ac:spMk id="2" creationId="{00000000-0000-0000-0000-000000000000}"/>
            </ac:spMkLst>
          </pc:spChg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2557001648" sldId="2147483742"/>
              <ac:spMk id="3" creationId="{00000000-0000-0000-0000-000000000000}"/>
            </ac:spMkLst>
          </pc:spChg>
        </pc:sldLayoutChg>
        <pc:sldLayoutChg chg="modSp">
          <pc:chgData name="Ines Horvat" userId="4e9f9b64-0578-4663-af5f-647afa222b1a" providerId="ADAL" clId="{FC79640C-F210-49B0-BF68-4BB2A495CB7B}" dt="2023-04-24T07:03:31.173" v="38"/>
          <pc:sldLayoutMkLst>
            <pc:docMk/>
            <pc:sldMasterMk cId="0" sldId="2147483648"/>
            <pc:sldLayoutMk cId="1270856256" sldId="2147483743"/>
          </pc:sldLayoutMkLst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1270856256" sldId="2147483743"/>
              <ac:spMk id="2" creationId="{00000000-0000-0000-0000-000000000000}"/>
            </ac:spMkLst>
          </pc:spChg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1270856256" sldId="2147483743"/>
              <ac:spMk id="3" creationId="{00000000-0000-0000-0000-000000000000}"/>
            </ac:spMkLst>
          </pc:spChg>
        </pc:sldLayoutChg>
        <pc:sldLayoutChg chg="modSp">
          <pc:chgData name="Ines Horvat" userId="4e9f9b64-0578-4663-af5f-647afa222b1a" providerId="ADAL" clId="{FC79640C-F210-49B0-BF68-4BB2A495CB7B}" dt="2023-04-24T07:03:31.173" v="38"/>
          <pc:sldLayoutMkLst>
            <pc:docMk/>
            <pc:sldMasterMk cId="0" sldId="2147483648"/>
            <pc:sldLayoutMk cId="2502742324" sldId="2147483744"/>
          </pc:sldLayoutMkLst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2502742324" sldId="2147483744"/>
              <ac:spMk id="3" creationId="{00000000-0000-0000-0000-000000000000}"/>
            </ac:spMkLst>
          </pc:spChg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2502742324" sldId="2147483744"/>
              <ac:spMk id="4" creationId="{00000000-0000-0000-0000-000000000000}"/>
            </ac:spMkLst>
          </pc:spChg>
        </pc:sldLayoutChg>
        <pc:sldLayoutChg chg="modSp">
          <pc:chgData name="Ines Horvat" userId="4e9f9b64-0578-4663-af5f-647afa222b1a" providerId="ADAL" clId="{FC79640C-F210-49B0-BF68-4BB2A495CB7B}" dt="2023-04-24T07:03:31.173" v="38"/>
          <pc:sldLayoutMkLst>
            <pc:docMk/>
            <pc:sldMasterMk cId="0" sldId="2147483648"/>
            <pc:sldLayoutMk cId="3023078151" sldId="2147483745"/>
          </pc:sldLayoutMkLst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3023078151" sldId="2147483745"/>
              <ac:spMk id="3" creationId="{00000000-0000-0000-0000-000000000000}"/>
            </ac:spMkLst>
          </pc:spChg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3023078151" sldId="2147483745"/>
              <ac:spMk id="4" creationId="{00000000-0000-0000-0000-000000000000}"/>
            </ac:spMkLst>
          </pc:spChg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3023078151" sldId="2147483745"/>
              <ac:spMk id="5" creationId="{00000000-0000-0000-0000-000000000000}"/>
            </ac:spMkLst>
          </pc:spChg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3023078151" sldId="2147483745"/>
              <ac:spMk id="6" creationId="{00000000-0000-0000-0000-000000000000}"/>
            </ac:spMkLst>
          </pc:spChg>
        </pc:sldLayoutChg>
        <pc:sldLayoutChg chg="modSp">
          <pc:chgData name="Ines Horvat" userId="4e9f9b64-0578-4663-af5f-647afa222b1a" providerId="ADAL" clId="{FC79640C-F210-49B0-BF68-4BB2A495CB7B}" dt="2023-04-24T07:03:31.173" v="38"/>
          <pc:sldLayoutMkLst>
            <pc:docMk/>
            <pc:sldMasterMk cId="0" sldId="2147483648"/>
            <pc:sldLayoutMk cId="760266311" sldId="2147483747"/>
          </pc:sldLayoutMkLst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760266311" sldId="2147483747"/>
              <ac:spMk id="2" creationId="{00000000-0000-0000-0000-000000000000}"/>
            </ac:spMkLst>
          </pc:spChg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760266311" sldId="2147483747"/>
              <ac:spMk id="3" creationId="{00000000-0000-0000-0000-000000000000}"/>
            </ac:spMkLst>
          </pc:spChg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760266311" sldId="2147483747"/>
              <ac:spMk id="4" creationId="{00000000-0000-0000-0000-000000000000}"/>
            </ac:spMkLst>
          </pc:spChg>
        </pc:sldLayoutChg>
        <pc:sldLayoutChg chg="modSp">
          <pc:chgData name="Ines Horvat" userId="4e9f9b64-0578-4663-af5f-647afa222b1a" providerId="ADAL" clId="{FC79640C-F210-49B0-BF68-4BB2A495CB7B}" dt="2023-04-24T07:03:31.173" v="38"/>
          <pc:sldLayoutMkLst>
            <pc:docMk/>
            <pc:sldMasterMk cId="0" sldId="2147483648"/>
            <pc:sldLayoutMk cId="2595507739" sldId="2147483748"/>
          </pc:sldLayoutMkLst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2595507739" sldId="2147483748"/>
              <ac:spMk id="2" creationId="{00000000-0000-0000-0000-000000000000}"/>
            </ac:spMkLst>
          </pc:spChg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2595507739" sldId="2147483748"/>
              <ac:spMk id="3" creationId="{00000000-0000-0000-0000-000000000000}"/>
            </ac:spMkLst>
          </pc:spChg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2595507739" sldId="2147483748"/>
              <ac:spMk id="4" creationId="{00000000-0000-0000-0000-000000000000}"/>
            </ac:spMkLst>
          </pc:spChg>
        </pc:sldLayoutChg>
        <pc:sldLayoutChg chg="modSp">
          <pc:chgData name="Ines Horvat" userId="4e9f9b64-0578-4663-af5f-647afa222b1a" providerId="ADAL" clId="{FC79640C-F210-49B0-BF68-4BB2A495CB7B}" dt="2023-04-24T07:03:31.173" v="38"/>
          <pc:sldLayoutMkLst>
            <pc:docMk/>
            <pc:sldMasterMk cId="0" sldId="2147483648"/>
            <pc:sldLayoutMk cId="4022950339" sldId="2147483750"/>
          </pc:sldLayoutMkLst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4022950339" sldId="2147483750"/>
              <ac:spMk id="2" creationId="{00000000-0000-0000-0000-000000000000}"/>
            </ac:spMkLst>
          </pc:spChg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4022950339" sldId="2147483750"/>
              <ac:spMk id="3" creationId="{00000000-0000-0000-0000-000000000000}"/>
            </ac:spMkLst>
          </pc:spChg>
        </pc:sldLayoutChg>
        <pc:sldLayoutChg chg="modSp">
          <pc:chgData name="Ines Horvat" userId="4e9f9b64-0578-4663-af5f-647afa222b1a" providerId="ADAL" clId="{FC79640C-F210-49B0-BF68-4BB2A495CB7B}" dt="2023-04-24T07:03:31.173" v="38"/>
          <pc:sldLayoutMkLst>
            <pc:docMk/>
            <pc:sldMasterMk cId="0" sldId="2147483648"/>
            <pc:sldLayoutMk cId="3279543929" sldId="2147483751"/>
          </pc:sldLayoutMkLst>
          <pc:spChg chg="mod">
            <ac:chgData name="Ines Horvat" userId="4e9f9b64-0578-4663-af5f-647afa222b1a" providerId="ADAL" clId="{FC79640C-F210-49B0-BF68-4BB2A495CB7B}" dt="2023-04-24T07:03:31.173" v="38"/>
            <ac:spMkLst>
              <pc:docMk/>
              <pc:sldMasterMk cId="0" sldId="2147483648"/>
              <pc:sldLayoutMk cId="3279543929" sldId="2147483751"/>
              <ac:spMk id="2" creationId="{00000000-0000-0000-0000-000000000000}"/>
            </ac:spMkLst>
          </pc:spChg>
          <pc:picChg chg="mod">
            <ac:chgData name="Ines Horvat" userId="4e9f9b64-0578-4663-af5f-647afa222b1a" providerId="ADAL" clId="{FC79640C-F210-49B0-BF68-4BB2A495CB7B}" dt="2023-04-24T07:03:31.173" v="38"/>
            <ac:picMkLst>
              <pc:docMk/>
              <pc:sldMasterMk cId="0" sldId="2147483648"/>
              <pc:sldLayoutMk cId="3279543929" sldId="2147483751"/>
              <ac:picMk id="4" creationId="{37907B5A-DE54-11BA-1415-FDD05B0CE275}"/>
            </ac:picMkLst>
          </pc:picChg>
        </pc:sldLayoutChg>
        <pc:sldLayoutChg chg="modSp">
          <pc:chgData name="Ines Horvat" userId="4e9f9b64-0578-4663-af5f-647afa222b1a" providerId="ADAL" clId="{FC79640C-F210-49B0-BF68-4BB2A495CB7B}" dt="2023-04-24T07:03:31.173" v="38"/>
          <pc:sldLayoutMkLst>
            <pc:docMk/>
            <pc:sldMasterMk cId="0" sldId="2147483648"/>
            <pc:sldLayoutMk cId="3971491992" sldId="2147483752"/>
          </pc:sldLayoutMkLst>
          <pc:picChg chg="mod">
            <ac:chgData name="Ines Horvat" userId="4e9f9b64-0578-4663-af5f-647afa222b1a" providerId="ADAL" clId="{FC79640C-F210-49B0-BF68-4BB2A495CB7B}" dt="2023-04-24T07:03:31.173" v="38"/>
            <ac:picMkLst>
              <pc:docMk/>
              <pc:sldMasterMk cId="0" sldId="2147483648"/>
              <pc:sldLayoutMk cId="3971491992" sldId="2147483752"/>
              <ac:picMk id="2" creationId="{587C2047-CA40-0884-06FC-7162EF116EBB}"/>
            </ac:picMkLst>
          </pc:picChg>
        </pc:sldLayoutChg>
      </pc:sldMasterChg>
    </pc:docChg>
  </pc:docChgLst>
  <pc:docChgLst>
    <pc:chgData name="Ines Horvat" userId="4e9f9b64-0578-4663-af5f-647afa222b1a" providerId="ADAL" clId="{E98E0040-DF82-4D98-9C93-DD29722650E8}"/>
    <pc:docChg chg="undo custSel addSld delSld modSld sldOrd">
      <pc:chgData name="Ines Horvat" userId="4e9f9b64-0578-4663-af5f-647afa222b1a" providerId="ADAL" clId="{E98E0040-DF82-4D98-9C93-DD29722650E8}" dt="2023-05-22T18:59:14.516" v="3132" actId="1076"/>
      <pc:docMkLst>
        <pc:docMk/>
      </pc:docMkLst>
      <pc:sldChg chg="addSp modSp mod">
        <pc:chgData name="Ines Horvat" userId="4e9f9b64-0578-4663-af5f-647afa222b1a" providerId="ADAL" clId="{E98E0040-DF82-4D98-9C93-DD29722650E8}" dt="2023-05-22T18:59:14.516" v="3132" actId="1076"/>
        <pc:sldMkLst>
          <pc:docMk/>
          <pc:sldMk cId="0" sldId="256"/>
        </pc:sldMkLst>
        <pc:spChg chg="add mod">
          <ac:chgData name="Ines Horvat" userId="4e9f9b64-0578-4663-af5f-647afa222b1a" providerId="ADAL" clId="{E98E0040-DF82-4D98-9C93-DD29722650E8}" dt="2023-05-21T11:03:02.416" v="2171" actId="1076"/>
          <ac:spMkLst>
            <pc:docMk/>
            <pc:sldMk cId="0" sldId="256"/>
            <ac:spMk id="2" creationId="{FD541EA5-EED5-4001-6B19-96DF1E63216E}"/>
          </ac:spMkLst>
        </pc:spChg>
        <pc:spChg chg="mod">
          <ac:chgData name="Ines Horvat" userId="4e9f9b64-0578-4663-af5f-647afa222b1a" providerId="ADAL" clId="{E98E0040-DF82-4D98-9C93-DD29722650E8}" dt="2023-05-22T18:59:14.516" v="3132" actId="1076"/>
          <ac:spMkLst>
            <pc:docMk/>
            <pc:sldMk cId="0" sldId="256"/>
            <ac:spMk id="5122" creationId="{FD310D46-5B80-D139-BF9D-78B81C192249}"/>
          </ac:spMkLst>
        </pc:spChg>
      </pc:sldChg>
      <pc:sldChg chg="addSp delSp modSp mod">
        <pc:chgData name="Ines Horvat" userId="4e9f9b64-0578-4663-af5f-647afa222b1a" providerId="ADAL" clId="{E98E0040-DF82-4D98-9C93-DD29722650E8}" dt="2023-05-21T11:01:24.638" v="2156" actId="14100"/>
        <pc:sldMkLst>
          <pc:docMk/>
          <pc:sldMk cId="3865764135" sldId="258"/>
        </pc:sldMkLst>
        <pc:spChg chg="mod">
          <ac:chgData name="Ines Horvat" userId="4e9f9b64-0578-4663-af5f-647afa222b1a" providerId="ADAL" clId="{E98E0040-DF82-4D98-9C93-DD29722650E8}" dt="2023-05-21T09:12:57.077" v="325" actId="20577"/>
          <ac:spMkLst>
            <pc:docMk/>
            <pc:sldMk cId="3865764135" sldId="258"/>
            <ac:spMk id="2" creationId="{D0CCD208-6B7E-2735-0D32-B8F170418A6E}"/>
          </ac:spMkLst>
        </pc:spChg>
        <pc:spChg chg="mod">
          <ac:chgData name="Ines Horvat" userId="4e9f9b64-0578-4663-af5f-647afa222b1a" providerId="ADAL" clId="{E98E0040-DF82-4D98-9C93-DD29722650E8}" dt="2023-05-21T09:32:16.001" v="800" actId="113"/>
          <ac:spMkLst>
            <pc:docMk/>
            <pc:sldMk cId="3865764135" sldId="258"/>
            <ac:spMk id="3" creationId="{89050534-76D6-5CBD-C71D-E42D0DFCEA6E}"/>
          </ac:spMkLst>
        </pc:spChg>
        <pc:spChg chg="add mod">
          <ac:chgData name="Ines Horvat" userId="4e9f9b64-0578-4663-af5f-647afa222b1a" providerId="ADAL" clId="{E98E0040-DF82-4D98-9C93-DD29722650E8}" dt="2023-05-21T11:01:24.638" v="2156" actId="14100"/>
          <ac:spMkLst>
            <pc:docMk/>
            <pc:sldMk cId="3865764135" sldId="258"/>
            <ac:spMk id="6" creationId="{8ADB52B5-597B-DF0D-BB2F-7EBC0A4C21D1}"/>
          </ac:spMkLst>
        </pc:spChg>
        <pc:picChg chg="del">
          <ac:chgData name="Ines Horvat" userId="4e9f9b64-0578-4663-af5f-647afa222b1a" providerId="ADAL" clId="{E98E0040-DF82-4D98-9C93-DD29722650E8}" dt="2023-05-21T09:15:42.369" v="532" actId="21"/>
          <ac:picMkLst>
            <pc:docMk/>
            <pc:sldMk cId="3865764135" sldId="258"/>
            <ac:picMk id="4" creationId="{B0930D0F-A0A9-CB82-7216-8CF06FCF6FC1}"/>
          </ac:picMkLst>
        </pc:picChg>
        <pc:picChg chg="add mod">
          <ac:chgData name="Ines Horvat" userId="4e9f9b64-0578-4663-af5f-647afa222b1a" providerId="ADAL" clId="{E98E0040-DF82-4D98-9C93-DD29722650E8}" dt="2023-05-21T09:31:59.374" v="797" actId="1076"/>
          <ac:picMkLst>
            <pc:docMk/>
            <pc:sldMk cId="3865764135" sldId="258"/>
            <ac:picMk id="5" creationId="{8E9B07A5-9F66-B06E-77A7-C222C587E3A2}"/>
          </ac:picMkLst>
        </pc:picChg>
      </pc:sldChg>
      <pc:sldChg chg="modSp del mod">
        <pc:chgData name="Ines Horvat" userId="4e9f9b64-0578-4663-af5f-647afa222b1a" providerId="ADAL" clId="{E98E0040-DF82-4D98-9C93-DD29722650E8}" dt="2023-05-21T09:12:18.891" v="299" actId="47"/>
        <pc:sldMkLst>
          <pc:docMk/>
          <pc:sldMk cId="3037799835" sldId="259"/>
        </pc:sldMkLst>
        <pc:spChg chg="mod">
          <ac:chgData name="Ines Horvat" userId="4e9f9b64-0578-4663-af5f-647afa222b1a" providerId="ADAL" clId="{E98E0040-DF82-4D98-9C93-DD29722650E8}" dt="2023-05-21T09:09:16.955" v="256" actId="1076"/>
          <ac:spMkLst>
            <pc:docMk/>
            <pc:sldMk cId="3037799835" sldId="259"/>
            <ac:spMk id="2" creationId="{1F0DC472-7B4D-C90D-D8B2-1777295B848E}"/>
          </ac:spMkLst>
        </pc:spChg>
        <pc:spChg chg="mod">
          <ac:chgData name="Ines Horvat" userId="4e9f9b64-0578-4663-af5f-647afa222b1a" providerId="ADAL" clId="{E98E0040-DF82-4D98-9C93-DD29722650E8}" dt="2023-05-21T09:10:39.453" v="266" actId="21"/>
          <ac:spMkLst>
            <pc:docMk/>
            <pc:sldMk cId="3037799835" sldId="259"/>
            <ac:spMk id="3" creationId="{C7441D70-EA6D-B8D4-2946-3DC46A10EA8F}"/>
          </ac:spMkLst>
        </pc:spChg>
      </pc:sldChg>
      <pc:sldChg chg="addSp delSp modSp del mod setBg modClrScheme chgLayout">
        <pc:chgData name="Ines Horvat" userId="4e9f9b64-0578-4663-af5f-647afa222b1a" providerId="ADAL" clId="{E98E0040-DF82-4D98-9C93-DD29722650E8}" dt="2023-05-21T10:44:53.240" v="1689" actId="47"/>
        <pc:sldMkLst>
          <pc:docMk/>
          <pc:sldMk cId="3546920546" sldId="260"/>
        </pc:sldMkLst>
        <pc:spChg chg="mod">
          <ac:chgData name="Ines Horvat" userId="4e9f9b64-0578-4663-af5f-647afa222b1a" providerId="ADAL" clId="{E98E0040-DF82-4D98-9C93-DD29722650E8}" dt="2023-05-21T10:44:13.247" v="1669" actId="21"/>
          <ac:spMkLst>
            <pc:docMk/>
            <pc:sldMk cId="3546920546" sldId="260"/>
            <ac:spMk id="2" creationId="{D0CCD208-6B7E-2735-0D32-B8F170418A6E}"/>
          </ac:spMkLst>
        </pc:spChg>
        <pc:spChg chg="del">
          <ac:chgData name="Ines Horvat" userId="4e9f9b64-0578-4663-af5f-647afa222b1a" providerId="ADAL" clId="{E98E0040-DF82-4D98-9C93-DD29722650E8}" dt="2023-05-21T10:28:57.868" v="1453" actId="478"/>
          <ac:spMkLst>
            <pc:docMk/>
            <pc:sldMk cId="3546920546" sldId="260"/>
            <ac:spMk id="3" creationId="{89050534-76D6-5CBD-C71D-E42D0DFCEA6E}"/>
          </ac:spMkLst>
        </pc:spChg>
        <pc:spChg chg="add del mod">
          <ac:chgData name="Ines Horvat" userId="4e9f9b64-0578-4663-af5f-647afa222b1a" providerId="ADAL" clId="{E98E0040-DF82-4D98-9C93-DD29722650E8}" dt="2023-05-21T10:29:08.786" v="1456" actId="26606"/>
          <ac:spMkLst>
            <pc:docMk/>
            <pc:sldMk cId="3546920546" sldId="260"/>
            <ac:spMk id="10" creationId="{C6D828DA-6560-8A0E-1933-9A7495B9F08F}"/>
          </ac:spMkLst>
        </pc:spChg>
        <pc:spChg chg="add mod">
          <ac:chgData name="Ines Horvat" userId="4e9f9b64-0578-4663-af5f-647afa222b1a" providerId="ADAL" clId="{E98E0040-DF82-4D98-9C93-DD29722650E8}" dt="2023-05-21T10:44:33.415" v="1678" actId="21"/>
          <ac:spMkLst>
            <pc:docMk/>
            <pc:sldMk cId="3546920546" sldId="260"/>
            <ac:spMk id="12" creationId="{0B69BCB8-3E65-6A50-C3C3-4C384BCFDDC7}"/>
          </ac:spMkLst>
        </pc:spChg>
        <pc:spChg chg="add del">
          <ac:chgData name="Ines Horvat" userId="4e9f9b64-0578-4663-af5f-647afa222b1a" providerId="ADAL" clId="{E98E0040-DF82-4D98-9C93-DD29722650E8}" dt="2023-05-21T10:39:03.425" v="1634" actId="26606"/>
          <ac:spMkLst>
            <pc:docMk/>
            <pc:sldMk cId="3546920546" sldId="260"/>
            <ac:spMk id="17" creationId="{5BF4DF2C-F028-4921-9C23-41303F650A62}"/>
          </ac:spMkLst>
        </pc:spChg>
        <pc:spChg chg="add del">
          <ac:chgData name="Ines Horvat" userId="4e9f9b64-0578-4663-af5f-647afa222b1a" providerId="ADAL" clId="{E98E0040-DF82-4D98-9C93-DD29722650E8}" dt="2023-05-21T10:39:03.425" v="1634" actId="26606"/>
          <ac:spMkLst>
            <pc:docMk/>
            <pc:sldMk cId="3546920546" sldId="260"/>
            <ac:spMk id="19" creationId="{158B3569-73B2-4D05-8E95-886A6EE17F1F}"/>
          </ac:spMkLst>
        </pc:spChg>
        <pc:spChg chg="add del">
          <ac:chgData name="Ines Horvat" userId="4e9f9b64-0578-4663-af5f-647afa222b1a" providerId="ADAL" clId="{E98E0040-DF82-4D98-9C93-DD29722650E8}" dt="2023-05-21T10:39:31.985" v="1642" actId="26606"/>
          <ac:spMkLst>
            <pc:docMk/>
            <pc:sldMk cId="3546920546" sldId="260"/>
            <ac:spMk id="24" creationId="{B81933D1-5615-42C7-9C0B-4EB7105CCE2D}"/>
          </ac:spMkLst>
        </pc:spChg>
        <pc:spChg chg="add del">
          <ac:chgData name="Ines Horvat" userId="4e9f9b64-0578-4663-af5f-647afa222b1a" providerId="ADAL" clId="{E98E0040-DF82-4D98-9C93-DD29722650E8}" dt="2023-05-21T10:39:09.113" v="1636" actId="26606"/>
          <ac:spMkLst>
            <pc:docMk/>
            <pc:sldMk cId="3546920546" sldId="260"/>
            <ac:spMk id="26" creationId="{19C9EAEA-39D0-4B0E-A0EB-51E7B26740B1}"/>
          </ac:spMkLst>
        </pc:spChg>
        <pc:spChg chg="add del">
          <ac:chgData name="Ines Horvat" userId="4e9f9b64-0578-4663-af5f-647afa222b1a" providerId="ADAL" clId="{E98E0040-DF82-4D98-9C93-DD29722650E8}" dt="2023-05-21T10:39:09.113" v="1636" actId="26606"/>
          <ac:spMkLst>
            <pc:docMk/>
            <pc:sldMk cId="3546920546" sldId="260"/>
            <ac:spMk id="27" creationId="{47942995-B07F-4636-9A06-C6A104B260A8}"/>
          </ac:spMkLst>
        </pc:spChg>
        <pc:spChg chg="add del">
          <ac:chgData name="Ines Horvat" userId="4e9f9b64-0578-4663-af5f-647afa222b1a" providerId="ADAL" clId="{E98E0040-DF82-4D98-9C93-DD29722650E8}" dt="2023-05-21T10:39:09.113" v="1636" actId="26606"/>
          <ac:spMkLst>
            <pc:docMk/>
            <pc:sldMk cId="3546920546" sldId="260"/>
            <ac:spMk id="30" creationId="{B81933D1-5615-42C7-9C0B-4EB7105CCE2D}"/>
          </ac:spMkLst>
        </pc:spChg>
        <pc:spChg chg="add del">
          <ac:chgData name="Ines Horvat" userId="4e9f9b64-0578-4663-af5f-647afa222b1a" providerId="ADAL" clId="{E98E0040-DF82-4D98-9C93-DD29722650E8}" dt="2023-05-21T10:39:10.618" v="1638" actId="26606"/>
          <ac:spMkLst>
            <pc:docMk/>
            <pc:sldMk cId="3546920546" sldId="260"/>
            <ac:spMk id="32" creationId="{BCC81228-CEA3-402B-B8E5-688F5BFA7876}"/>
          </ac:spMkLst>
        </pc:spChg>
        <pc:spChg chg="add del">
          <ac:chgData name="Ines Horvat" userId="4e9f9b64-0578-4663-af5f-647afa222b1a" providerId="ADAL" clId="{E98E0040-DF82-4D98-9C93-DD29722650E8}" dt="2023-05-21T10:39:10.618" v="1638" actId="26606"/>
          <ac:spMkLst>
            <pc:docMk/>
            <pc:sldMk cId="3546920546" sldId="260"/>
            <ac:spMk id="33" creationId="{BC0916B8-FF7A-4ECB-9FD7-C7668658D9B4}"/>
          </ac:spMkLst>
        </pc:spChg>
        <pc:spChg chg="add del">
          <ac:chgData name="Ines Horvat" userId="4e9f9b64-0578-4663-af5f-647afa222b1a" providerId="ADAL" clId="{E98E0040-DF82-4D98-9C93-DD29722650E8}" dt="2023-05-21T10:39:10.618" v="1638" actId="26606"/>
          <ac:spMkLst>
            <pc:docMk/>
            <pc:sldMk cId="3546920546" sldId="260"/>
            <ac:spMk id="34" creationId="{9DC011D4-C95F-4B2E-9A3C-A46DCDE956DC}"/>
          </ac:spMkLst>
        </pc:spChg>
        <pc:spChg chg="add del">
          <ac:chgData name="Ines Horvat" userId="4e9f9b64-0578-4663-af5f-647afa222b1a" providerId="ADAL" clId="{E98E0040-DF82-4D98-9C93-DD29722650E8}" dt="2023-05-21T10:39:15.550" v="1640" actId="26606"/>
          <ac:spMkLst>
            <pc:docMk/>
            <pc:sldMk cId="3546920546" sldId="260"/>
            <ac:spMk id="36" creationId="{BA79A7CF-01AF-4178-9369-94E0C90EB046}"/>
          </ac:spMkLst>
        </pc:spChg>
        <pc:spChg chg="add del">
          <ac:chgData name="Ines Horvat" userId="4e9f9b64-0578-4663-af5f-647afa222b1a" providerId="ADAL" clId="{E98E0040-DF82-4D98-9C93-DD29722650E8}" dt="2023-05-21T10:39:15.550" v="1640" actId="26606"/>
          <ac:spMkLst>
            <pc:docMk/>
            <pc:sldMk cId="3546920546" sldId="260"/>
            <ac:spMk id="37" creationId="{99413ED5-9ED4-4772-BCE4-2BCAE6B12E35}"/>
          </ac:spMkLst>
        </pc:spChg>
        <pc:spChg chg="add del">
          <ac:chgData name="Ines Horvat" userId="4e9f9b64-0578-4663-af5f-647afa222b1a" providerId="ADAL" clId="{E98E0040-DF82-4D98-9C93-DD29722650E8}" dt="2023-05-21T10:39:15.550" v="1640" actId="26606"/>
          <ac:spMkLst>
            <pc:docMk/>
            <pc:sldMk cId="3546920546" sldId="260"/>
            <ac:spMk id="38" creationId="{04357C93-F0CB-4A1C-8F77-4E9063789819}"/>
          </ac:spMkLst>
        </pc:spChg>
        <pc:spChg chg="add del">
          <ac:chgData name="Ines Horvat" userId="4e9f9b64-0578-4663-af5f-647afa222b1a" providerId="ADAL" clId="{E98E0040-DF82-4D98-9C93-DD29722650E8}" dt="2023-05-21T10:39:15.550" v="1640" actId="26606"/>
          <ac:spMkLst>
            <pc:docMk/>
            <pc:sldMk cId="3546920546" sldId="260"/>
            <ac:spMk id="39" creationId="{90F533E9-6690-41A8-A372-4C6C622D028D}"/>
          </ac:spMkLst>
        </pc:spChg>
        <pc:spChg chg="add del">
          <ac:chgData name="Ines Horvat" userId="4e9f9b64-0578-4663-af5f-647afa222b1a" providerId="ADAL" clId="{E98E0040-DF82-4D98-9C93-DD29722650E8}" dt="2023-05-21T10:39:31.985" v="1642" actId="26606"/>
          <ac:spMkLst>
            <pc:docMk/>
            <pc:sldMk cId="3546920546" sldId="260"/>
            <ac:spMk id="41" creationId="{47942995-B07F-4636-9A06-C6A104B260A8}"/>
          </ac:spMkLst>
        </pc:spChg>
        <pc:spChg chg="add del">
          <ac:chgData name="Ines Horvat" userId="4e9f9b64-0578-4663-af5f-647afa222b1a" providerId="ADAL" clId="{E98E0040-DF82-4D98-9C93-DD29722650E8}" dt="2023-05-21T10:39:31.985" v="1642" actId="26606"/>
          <ac:spMkLst>
            <pc:docMk/>
            <pc:sldMk cId="3546920546" sldId="260"/>
            <ac:spMk id="44" creationId="{19C9EAEA-39D0-4B0E-A0EB-51E7B26740B1}"/>
          </ac:spMkLst>
        </pc:spChg>
        <pc:spChg chg="add del">
          <ac:chgData name="Ines Horvat" userId="4e9f9b64-0578-4663-af5f-647afa222b1a" providerId="ADAL" clId="{E98E0040-DF82-4D98-9C93-DD29722650E8}" dt="2023-05-21T10:39:34.895" v="1644" actId="26606"/>
          <ac:spMkLst>
            <pc:docMk/>
            <pc:sldMk cId="3546920546" sldId="260"/>
            <ac:spMk id="46" creationId="{3C54F4CE-85F0-46ED-80DA-9518C9251AD1}"/>
          </ac:spMkLst>
        </pc:spChg>
        <pc:spChg chg="add del">
          <ac:chgData name="Ines Horvat" userId="4e9f9b64-0578-4663-af5f-647afa222b1a" providerId="ADAL" clId="{E98E0040-DF82-4D98-9C93-DD29722650E8}" dt="2023-05-21T10:39:34.895" v="1644" actId="26606"/>
          <ac:spMkLst>
            <pc:docMk/>
            <pc:sldMk cId="3546920546" sldId="260"/>
            <ac:spMk id="47" creationId="{DADD1FCA-8ACB-4958-81DD-4CDD6D3E1921}"/>
          </ac:spMkLst>
        </pc:spChg>
        <pc:spChg chg="add del">
          <ac:chgData name="Ines Horvat" userId="4e9f9b64-0578-4663-af5f-647afa222b1a" providerId="ADAL" clId="{E98E0040-DF82-4D98-9C93-DD29722650E8}" dt="2023-05-21T10:39:40.660" v="1646" actId="26606"/>
          <ac:spMkLst>
            <pc:docMk/>
            <pc:sldMk cId="3546920546" sldId="260"/>
            <ac:spMk id="49" creationId="{47942995-B07F-4636-9A06-C6A104B260A8}"/>
          </ac:spMkLst>
        </pc:spChg>
        <pc:spChg chg="add del">
          <ac:chgData name="Ines Horvat" userId="4e9f9b64-0578-4663-af5f-647afa222b1a" providerId="ADAL" clId="{E98E0040-DF82-4D98-9C93-DD29722650E8}" dt="2023-05-21T10:39:40.660" v="1646" actId="26606"/>
          <ac:spMkLst>
            <pc:docMk/>
            <pc:sldMk cId="3546920546" sldId="260"/>
            <ac:spMk id="52" creationId="{B81933D1-5615-42C7-9C0B-4EB7105CCE2D}"/>
          </ac:spMkLst>
        </pc:spChg>
        <pc:spChg chg="add del">
          <ac:chgData name="Ines Horvat" userId="4e9f9b64-0578-4663-af5f-647afa222b1a" providerId="ADAL" clId="{E98E0040-DF82-4D98-9C93-DD29722650E8}" dt="2023-05-21T10:39:40.660" v="1646" actId="26606"/>
          <ac:spMkLst>
            <pc:docMk/>
            <pc:sldMk cId="3546920546" sldId="260"/>
            <ac:spMk id="53" creationId="{19C9EAEA-39D0-4B0E-A0EB-51E7B26740B1}"/>
          </ac:spMkLst>
        </pc:spChg>
        <pc:grpChg chg="add del">
          <ac:chgData name="Ines Horvat" userId="4e9f9b64-0578-4663-af5f-647afa222b1a" providerId="ADAL" clId="{E98E0040-DF82-4D98-9C93-DD29722650E8}" dt="2023-05-21T10:39:03.425" v="1634" actId="26606"/>
          <ac:grpSpMkLst>
            <pc:docMk/>
            <pc:sldMk cId="3546920546" sldId="260"/>
            <ac:grpSpMk id="23" creationId="{892B7B61-D701-474B-AE8F-EA238B550A78}"/>
          </ac:grpSpMkLst>
        </pc:grpChg>
        <pc:grpChg chg="add del">
          <ac:chgData name="Ines Horvat" userId="4e9f9b64-0578-4663-af5f-647afa222b1a" providerId="ADAL" clId="{E98E0040-DF82-4D98-9C93-DD29722650E8}" dt="2023-05-21T10:39:09.113" v="1636" actId="26606"/>
          <ac:grpSpMkLst>
            <pc:docMk/>
            <pc:sldMk cId="3546920546" sldId="260"/>
            <ac:grpSpMk id="28" creationId="{032D8612-31EB-44CF-A1D0-14FD4C705424}"/>
          </ac:grpSpMkLst>
        </pc:grpChg>
        <pc:grpChg chg="add del">
          <ac:chgData name="Ines Horvat" userId="4e9f9b64-0578-4663-af5f-647afa222b1a" providerId="ADAL" clId="{E98E0040-DF82-4D98-9C93-DD29722650E8}" dt="2023-05-21T10:39:31.985" v="1642" actId="26606"/>
          <ac:grpSpMkLst>
            <pc:docMk/>
            <pc:sldMk cId="3546920546" sldId="260"/>
            <ac:grpSpMk id="42" creationId="{032D8612-31EB-44CF-A1D0-14FD4C705424}"/>
          </ac:grpSpMkLst>
        </pc:grpChg>
        <pc:grpChg chg="add del">
          <ac:chgData name="Ines Horvat" userId="4e9f9b64-0578-4663-af5f-647afa222b1a" providerId="ADAL" clId="{E98E0040-DF82-4D98-9C93-DD29722650E8}" dt="2023-05-21T10:39:40.660" v="1646" actId="26606"/>
          <ac:grpSpMkLst>
            <pc:docMk/>
            <pc:sldMk cId="3546920546" sldId="260"/>
            <ac:grpSpMk id="50" creationId="{032D8612-31EB-44CF-A1D0-14FD4C705424}"/>
          </ac:grpSpMkLst>
        </pc:grpChg>
        <pc:picChg chg="del">
          <ac:chgData name="Ines Horvat" userId="4e9f9b64-0578-4663-af5f-647afa222b1a" providerId="ADAL" clId="{E98E0040-DF82-4D98-9C93-DD29722650E8}" dt="2023-05-21T10:29:01.803" v="1454" actId="478"/>
          <ac:picMkLst>
            <pc:docMk/>
            <pc:sldMk cId="3546920546" sldId="260"/>
            <ac:picMk id="4" creationId="{B0930D0F-A0A9-CB82-7216-8CF06FCF6FC1}"/>
          </ac:picMkLst>
        </pc:picChg>
        <pc:picChg chg="add del mod">
          <ac:chgData name="Ines Horvat" userId="4e9f9b64-0578-4663-af5f-647afa222b1a" providerId="ADAL" clId="{E98E0040-DF82-4D98-9C93-DD29722650E8}" dt="2023-05-21T10:43:29.660" v="1665" actId="21"/>
          <ac:picMkLst>
            <pc:docMk/>
            <pc:sldMk cId="3546920546" sldId="260"/>
            <ac:picMk id="5" creationId="{2805C4CB-CF64-3635-FAB9-9636F70BCB66}"/>
          </ac:picMkLst>
        </pc:picChg>
        <pc:cxnChg chg="add del">
          <ac:chgData name="Ines Horvat" userId="4e9f9b64-0578-4663-af5f-647afa222b1a" providerId="ADAL" clId="{E98E0040-DF82-4D98-9C93-DD29722650E8}" dt="2023-05-21T10:39:03.425" v="1634" actId="26606"/>
          <ac:cxnSpMkLst>
            <pc:docMk/>
            <pc:sldMk cId="3546920546" sldId="260"/>
            <ac:cxnSpMk id="21" creationId="{56020367-4FD5-4596-8E10-C5F095CD8DBF}"/>
          </ac:cxnSpMkLst>
        </pc:cxnChg>
      </pc:sldChg>
      <pc:sldChg chg="delSp modSp mod">
        <pc:chgData name="Ines Horvat" userId="4e9f9b64-0578-4663-af5f-647afa222b1a" providerId="ADAL" clId="{E98E0040-DF82-4D98-9C93-DD29722650E8}" dt="2023-05-21T11:39:33.261" v="3028" actId="20577"/>
        <pc:sldMkLst>
          <pc:docMk/>
          <pc:sldMk cId="4232137615" sldId="261"/>
        </pc:sldMkLst>
        <pc:spChg chg="mod">
          <ac:chgData name="Ines Horvat" userId="4e9f9b64-0578-4663-af5f-647afa222b1a" providerId="ADAL" clId="{E98E0040-DF82-4D98-9C93-DD29722650E8}" dt="2023-05-21T11:39:33.261" v="3028" actId="20577"/>
          <ac:spMkLst>
            <pc:docMk/>
            <pc:sldMk cId="4232137615" sldId="261"/>
            <ac:spMk id="3" creationId="{89050534-76D6-5CBD-C71D-E42D0DFCEA6E}"/>
          </ac:spMkLst>
        </pc:spChg>
        <pc:picChg chg="del">
          <ac:chgData name="Ines Horvat" userId="4e9f9b64-0578-4663-af5f-647afa222b1a" providerId="ADAL" clId="{E98E0040-DF82-4D98-9C93-DD29722650E8}" dt="2023-05-21T09:51:31.793" v="885" actId="478"/>
          <ac:picMkLst>
            <pc:docMk/>
            <pc:sldMk cId="4232137615" sldId="261"/>
            <ac:picMk id="4" creationId="{B0930D0F-A0A9-CB82-7216-8CF06FCF6FC1}"/>
          </ac:picMkLst>
        </pc:picChg>
      </pc:sldChg>
      <pc:sldChg chg="addSp delSp modSp add del mod setBg modClrScheme chgLayout">
        <pc:chgData name="Ines Horvat" userId="4e9f9b64-0578-4663-af5f-647afa222b1a" providerId="ADAL" clId="{E98E0040-DF82-4D98-9C93-DD29722650E8}" dt="2023-05-21T10:48:09.587" v="1752" actId="2696"/>
        <pc:sldMkLst>
          <pc:docMk/>
          <pc:sldMk cId="1764563920" sldId="262"/>
        </pc:sldMkLst>
        <pc:spChg chg="add mod ord">
          <ac:chgData name="Ines Horvat" userId="4e9f9b64-0578-4663-af5f-647afa222b1a" providerId="ADAL" clId="{E98E0040-DF82-4D98-9C93-DD29722650E8}" dt="2023-05-21T10:44:28.246" v="1677" actId="14100"/>
          <ac:spMkLst>
            <pc:docMk/>
            <pc:sldMk cId="1764563920" sldId="262"/>
            <ac:spMk id="3" creationId="{7E5D3228-6D8F-61D0-90B9-4E03BFCB29DC}"/>
          </ac:spMkLst>
        </pc:spChg>
        <pc:spChg chg="add del mod">
          <ac:chgData name="Ines Horvat" userId="4e9f9b64-0578-4663-af5f-647afa222b1a" providerId="ADAL" clId="{E98E0040-DF82-4D98-9C93-DD29722650E8}" dt="2023-05-21T09:46:50.838" v="836" actId="26606"/>
          <ac:spMkLst>
            <pc:docMk/>
            <pc:sldMk cId="1764563920" sldId="262"/>
            <ac:spMk id="4" creationId="{740EC6D6-7C44-14AA-DEF2-187605429683}"/>
          </ac:spMkLst>
        </pc:spChg>
        <pc:spChg chg="add del mod">
          <ac:chgData name="Ines Horvat" userId="4e9f9b64-0578-4663-af5f-647afa222b1a" providerId="ADAL" clId="{E98E0040-DF82-4D98-9C93-DD29722650E8}" dt="2023-05-21T09:46:54.666" v="840" actId="26606"/>
          <ac:spMkLst>
            <pc:docMk/>
            <pc:sldMk cId="1764563920" sldId="262"/>
            <ac:spMk id="5" creationId="{5BA8C5A4-FB92-819D-4969-C144A910AC75}"/>
          </ac:spMkLst>
        </pc:spChg>
        <pc:spChg chg="add del mod ord">
          <ac:chgData name="Ines Horvat" userId="4e9f9b64-0578-4663-af5f-647afa222b1a" providerId="ADAL" clId="{E98E0040-DF82-4D98-9C93-DD29722650E8}" dt="2023-05-21T10:44:02.030" v="1667" actId="700"/>
          <ac:spMkLst>
            <pc:docMk/>
            <pc:sldMk cId="1764563920" sldId="262"/>
            <ac:spMk id="6" creationId="{5BA8C5A4-FB92-819D-4969-C144A910AC75}"/>
          </ac:spMkLst>
        </pc:spChg>
        <pc:spChg chg="add del mod">
          <ac:chgData name="Ines Horvat" userId="4e9f9b64-0578-4663-af5f-647afa222b1a" providerId="ADAL" clId="{E98E0040-DF82-4D98-9C93-DD29722650E8}" dt="2023-05-21T09:46:43.385" v="832" actId="26606"/>
          <ac:spMkLst>
            <pc:docMk/>
            <pc:sldMk cId="1764563920" sldId="262"/>
            <ac:spMk id="7" creationId="{5BA8C5A4-FB92-819D-4969-C144A910AC75}"/>
          </ac:spMkLst>
        </pc:spChg>
        <pc:spChg chg="add del mod">
          <ac:chgData name="Ines Horvat" userId="4e9f9b64-0578-4663-af5f-647afa222b1a" providerId="ADAL" clId="{E98E0040-DF82-4D98-9C93-DD29722650E8}" dt="2023-05-21T09:46:56.947" v="842" actId="26606"/>
          <ac:spMkLst>
            <pc:docMk/>
            <pc:sldMk cId="1764563920" sldId="262"/>
            <ac:spMk id="8" creationId="{DA3C3032-AF62-212A-EF66-B1AF4FD44184}"/>
          </ac:spMkLst>
        </pc:spChg>
        <pc:spChg chg="add del mod">
          <ac:chgData name="Ines Horvat" userId="4e9f9b64-0578-4663-af5f-647afa222b1a" providerId="ADAL" clId="{E98E0040-DF82-4D98-9C93-DD29722650E8}" dt="2023-05-21T09:46:50.838" v="836" actId="26606"/>
          <ac:spMkLst>
            <pc:docMk/>
            <pc:sldMk cId="1764563920" sldId="262"/>
            <ac:spMk id="9" creationId="{45A6A611-5869-13B9-301C-3A1CD2535FB3}"/>
          </ac:spMkLst>
        </pc:spChg>
        <pc:spChg chg="add del mod">
          <ac:chgData name="Ines Horvat" userId="4e9f9b64-0578-4663-af5f-647afa222b1a" providerId="ADAL" clId="{E98E0040-DF82-4D98-9C93-DD29722650E8}" dt="2023-05-21T09:46:56.947" v="842" actId="26606"/>
          <ac:spMkLst>
            <pc:docMk/>
            <pc:sldMk cId="1764563920" sldId="262"/>
            <ac:spMk id="10" creationId="{F661BD6D-CBDD-E401-4B81-891502F5BFDA}"/>
          </ac:spMkLst>
        </pc:spChg>
        <pc:spChg chg="add del mod ord">
          <ac:chgData name="Ines Horvat" userId="4e9f9b64-0578-4663-af5f-647afa222b1a" providerId="ADAL" clId="{E98E0040-DF82-4D98-9C93-DD29722650E8}" dt="2023-05-21T10:44:06.696" v="1668" actId="26606"/>
          <ac:spMkLst>
            <pc:docMk/>
            <pc:sldMk cId="1764563920" sldId="262"/>
            <ac:spMk id="11" creationId="{E99BFECE-298F-9D35-7AA1-6FB42A26B1C8}"/>
          </ac:spMkLst>
        </pc:spChg>
        <pc:spChg chg="add del mod">
          <ac:chgData name="Ines Horvat" userId="4e9f9b64-0578-4663-af5f-647afa222b1a" providerId="ADAL" clId="{E98E0040-DF82-4D98-9C93-DD29722650E8}" dt="2023-05-21T09:46:58.400" v="844" actId="26606"/>
          <ac:spMkLst>
            <pc:docMk/>
            <pc:sldMk cId="1764563920" sldId="262"/>
            <ac:spMk id="12" creationId="{2CF8E7F5-563F-708B-25B8-3CCB3C9F168D}"/>
          </ac:spMkLst>
        </pc:spChg>
        <pc:spChg chg="add del mod">
          <ac:chgData name="Ines Horvat" userId="4e9f9b64-0578-4663-af5f-647afa222b1a" providerId="ADAL" clId="{E98E0040-DF82-4D98-9C93-DD29722650E8}" dt="2023-05-21T09:46:58.400" v="844" actId="26606"/>
          <ac:spMkLst>
            <pc:docMk/>
            <pc:sldMk cId="1764563920" sldId="262"/>
            <ac:spMk id="13" creationId="{CC04885F-CF0E-26B1-C38B-9E6F4AB6DEF7}"/>
          </ac:spMkLst>
        </pc:spChg>
        <pc:spChg chg="add mod ord">
          <ac:chgData name="Ines Horvat" userId="4e9f9b64-0578-4663-af5f-647afa222b1a" providerId="ADAL" clId="{E98E0040-DF82-4D98-9C93-DD29722650E8}" dt="2023-05-21T10:46:58.673" v="1739" actId="113"/>
          <ac:spMkLst>
            <pc:docMk/>
            <pc:sldMk cId="1764563920" sldId="262"/>
            <ac:spMk id="14" creationId="{BD68CE0A-6012-91A1-D903-8435B2DAB720}"/>
          </ac:spMkLst>
        </pc:spChg>
        <pc:spChg chg="add del mod">
          <ac:chgData name="Ines Horvat" userId="4e9f9b64-0578-4663-af5f-647afa222b1a" providerId="ADAL" clId="{E98E0040-DF82-4D98-9C93-DD29722650E8}" dt="2023-05-21T09:46:59.962" v="846" actId="26606"/>
          <ac:spMkLst>
            <pc:docMk/>
            <pc:sldMk cId="1764563920" sldId="262"/>
            <ac:spMk id="15" creationId="{EF6A7E28-5AF1-3E01-8914-869F562A86F9}"/>
          </ac:spMkLst>
        </pc:spChg>
        <pc:spChg chg="add del mod">
          <ac:chgData name="Ines Horvat" userId="4e9f9b64-0578-4663-af5f-647afa222b1a" providerId="ADAL" clId="{E98E0040-DF82-4D98-9C93-DD29722650E8}" dt="2023-05-21T09:46:59.962" v="846" actId="26606"/>
          <ac:spMkLst>
            <pc:docMk/>
            <pc:sldMk cId="1764563920" sldId="262"/>
            <ac:spMk id="16" creationId="{880CB188-35BD-F35C-DD15-48B5651E15CA}"/>
          </ac:spMkLst>
        </pc:spChg>
        <pc:spChg chg="add">
          <ac:chgData name="Ines Horvat" userId="4e9f9b64-0578-4663-af5f-647afa222b1a" providerId="ADAL" clId="{E98E0040-DF82-4D98-9C93-DD29722650E8}" dt="2023-05-21T10:44:06.696" v="1668" actId="26606"/>
          <ac:spMkLst>
            <pc:docMk/>
            <pc:sldMk cId="1764563920" sldId="262"/>
            <ac:spMk id="17" creationId="{2B97F24A-32CE-4C1C-A50D-3016B394DCFB}"/>
          </ac:spMkLst>
        </pc:spChg>
        <pc:spChg chg="add del mod">
          <ac:chgData name="Ines Horvat" userId="4e9f9b64-0578-4663-af5f-647afa222b1a" providerId="ADAL" clId="{E98E0040-DF82-4D98-9C93-DD29722650E8}" dt="2023-05-21T09:47:01.259" v="848" actId="26606"/>
          <ac:spMkLst>
            <pc:docMk/>
            <pc:sldMk cId="1764563920" sldId="262"/>
            <ac:spMk id="18" creationId="{740EC6D6-7C44-14AA-DEF2-187605429683}"/>
          </ac:spMkLst>
        </pc:spChg>
        <pc:spChg chg="add del mod">
          <ac:chgData name="Ines Horvat" userId="4e9f9b64-0578-4663-af5f-647afa222b1a" providerId="ADAL" clId="{E98E0040-DF82-4D98-9C93-DD29722650E8}" dt="2023-05-21T09:47:01.259" v="848" actId="26606"/>
          <ac:spMkLst>
            <pc:docMk/>
            <pc:sldMk cId="1764563920" sldId="262"/>
            <ac:spMk id="19" creationId="{45A6A611-5869-13B9-301C-3A1CD2535FB3}"/>
          </ac:spMkLst>
        </pc:spChg>
        <pc:spChg chg="add">
          <ac:chgData name="Ines Horvat" userId="4e9f9b64-0578-4663-af5f-647afa222b1a" providerId="ADAL" clId="{E98E0040-DF82-4D98-9C93-DD29722650E8}" dt="2023-05-21T10:44:06.696" v="1668" actId="26606"/>
          <ac:spMkLst>
            <pc:docMk/>
            <pc:sldMk cId="1764563920" sldId="262"/>
            <ac:spMk id="21" creationId="{CD8B4F24-440B-49E9-B85D-733523DC064B}"/>
          </ac:spMkLst>
        </pc:spChg>
        <pc:picChg chg="add mod modCrop">
          <ac:chgData name="Ines Horvat" userId="4e9f9b64-0578-4663-af5f-647afa222b1a" providerId="ADAL" clId="{E98E0040-DF82-4D98-9C93-DD29722650E8}" dt="2023-05-21T10:44:06.696" v="1668" actId="26606"/>
          <ac:picMkLst>
            <pc:docMk/>
            <pc:sldMk cId="1764563920" sldId="262"/>
            <ac:picMk id="2" creationId="{02681AE3-1D7C-83AA-8C8D-03098F2B65ED}"/>
          </ac:picMkLst>
        </pc:picChg>
      </pc:sldChg>
      <pc:sldChg chg="addSp delSp modSp add mod">
        <pc:chgData name="Ines Horvat" userId="4e9f9b64-0578-4663-af5f-647afa222b1a" providerId="ADAL" clId="{E98E0040-DF82-4D98-9C93-DD29722650E8}" dt="2023-05-21T10:42:25.580" v="1657" actId="12269"/>
        <pc:sldMkLst>
          <pc:docMk/>
          <pc:sldMk cId="3198819477" sldId="263"/>
        </pc:sldMkLst>
        <pc:spChg chg="mod">
          <ac:chgData name="Ines Horvat" userId="4e9f9b64-0578-4663-af5f-647afa222b1a" providerId="ADAL" clId="{E98E0040-DF82-4D98-9C93-DD29722650E8}" dt="2023-05-21T09:11:47.225" v="284" actId="1076"/>
          <ac:spMkLst>
            <pc:docMk/>
            <pc:sldMk cId="3198819477" sldId="263"/>
            <ac:spMk id="2" creationId="{1F0DC472-7B4D-C90D-D8B2-1777295B848E}"/>
          </ac:spMkLst>
        </pc:spChg>
        <pc:spChg chg="del">
          <ac:chgData name="Ines Horvat" userId="4e9f9b64-0578-4663-af5f-647afa222b1a" providerId="ADAL" clId="{E98E0040-DF82-4D98-9C93-DD29722650E8}" dt="2023-05-21T09:09:41.976" v="258" actId="478"/>
          <ac:spMkLst>
            <pc:docMk/>
            <pc:sldMk cId="3198819477" sldId="263"/>
            <ac:spMk id="3" creationId="{C7441D70-EA6D-B8D4-2946-3DC46A10EA8F}"/>
          </ac:spMkLst>
        </pc:spChg>
        <pc:spChg chg="add del mod">
          <ac:chgData name="Ines Horvat" userId="4e9f9b64-0578-4663-af5f-647afa222b1a" providerId="ADAL" clId="{E98E0040-DF82-4D98-9C93-DD29722650E8}" dt="2023-05-21T09:09:57.979" v="259" actId="1032"/>
          <ac:spMkLst>
            <pc:docMk/>
            <pc:sldMk cId="3198819477" sldId="263"/>
            <ac:spMk id="4" creationId="{21FD4EB4-A1AC-93B8-A84F-34F822AD8C37}"/>
          </ac:spMkLst>
        </pc:spChg>
        <pc:graphicFrameChg chg="add mod modGraphic">
          <ac:chgData name="Ines Horvat" userId="4e9f9b64-0578-4663-af5f-647afa222b1a" providerId="ADAL" clId="{E98E0040-DF82-4D98-9C93-DD29722650E8}" dt="2023-05-21T10:42:25.580" v="1657" actId="12269"/>
          <ac:graphicFrameMkLst>
            <pc:docMk/>
            <pc:sldMk cId="3198819477" sldId="263"/>
            <ac:graphicFrameMk id="5" creationId="{F9C2210D-6A6D-DC21-8400-774B89878F4C}"/>
          </ac:graphicFrameMkLst>
        </pc:graphicFrameChg>
      </pc:sldChg>
      <pc:sldChg chg="addSp delSp modSp add mod">
        <pc:chgData name="Ines Horvat" userId="4e9f9b64-0578-4663-af5f-647afa222b1a" providerId="ADAL" clId="{E98E0040-DF82-4D98-9C93-DD29722650E8}" dt="2023-05-21T10:36:13.827" v="1605" actId="207"/>
        <pc:sldMkLst>
          <pc:docMk/>
          <pc:sldMk cId="4091867709" sldId="264"/>
        </pc:sldMkLst>
        <pc:spChg chg="mod">
          <ac:chgData name="Ines Horvat" userId="4e9f9b64-0578-4663-af5f-647afa222b1a" providerId="ADAL" clId="{E98E0040-DF82-4D98-9C93-DD29722650E8}" dt="2023-05-21T09:28:46.856" v="742" actId="20577"/>
          <ac:spMkLst>
            <pc:docMk/>
            <pc:sldMk cId="4091867709" sldId="264"/>
            <ac:spMk id="2" creationId="{D0CCD208-6B7E-2735-0D32-B8F170418A6E}"/>
          </ac:spMkLst>
        </pc:spChg>
        <pc:spChg chg="del">
          <ac:chgData name="Ines Horvat" userId="4e9f9b64-0578-4663-af5f-647afa222b1a" providerId="ADAL" clId="{E98E0040-DF82-4D98-9C93-DD29722650E8}" dt="2023-05-21T09:40:04.729" v="801" actId="478"/>
          <ac:spMkLst>
            <pc:docMk/>
            <pc:sldMk cId="4091867709" sldId="264"/>
            <ac:spMk id="3" creationId="{89050534-76D6-5CBD-C71D-E42D0DFCEA6E}"/>
          </ac:spMkLst>
        </pc:spChg>
        <pc:spChg chg="add mod">
          <ac:chgData name="Ines Horvat" userId="4e9f9b64-0578-4663-af5f-647afa222b1a" providerId="ADAL" clId="{E98E0040-DF82-4D98-9C93-DD29722650E8}" dt="2023-05-21T10:36:11.057" v="1604" actId="207"/>
          <ac:spMkLst>
            <pc:docMk/>
            <pc:sldMk cId="4091867709" sldId="264"/>
            <ac:spMk id="7" creationId="{8D5499B4-C6DE-2766-09AD-4FAF1761251C}"/>
          </ac:spMkLst>
        </pc:spChg>
        <pc:spChg chg="add mod">
          <ac:chgData name="Ines Horvat" userId="4e9f9b64-0578-4663-af5f-647afa222b1a" providerId="ADAL" clId="{E98E0040-DF82-4D98-9C93-DD29722650E8}" dt="2023-05-21T10:36:13.827" v="1605" actId="207"/>
          <ac:spMkLst>
            <pc:docMk/>
            <pc:sldMk cId="4091867709" sldId="264"/>
            <ac:spMk id="8" creationId="{74743BDC-FFE2-F38F-3765-7261538E1DF6}"/>
          </ac:spMkLst>
        </pc:spChg>
        <pc:graphicFrameChg chg="add mod">
          <ac:chgData name="Ines Horvat" userId="4e9f9b64-0578-4663-af5f-647afa222b1a" providerId="ADAL" clId="{E98E0040-DF82-4D98-9C93-DD29722650E8}" dt="2023-05-21T09:41:35.217" v="815" actId="12269"/>
          <ac:graphicFrameMkLst>
            <pc:docMk/>
            <pc:sldMk cId="4091867709" sldId="264"/>
            <ac:graphicFrameMk id="5" creationId="{62AA9A41-2C3B-ED3E-10B7-C5A9A564310C}"/>
          </ac:graphicFrameMkLst>
        </pc:graphicFrameChg>
        <pc:graphicFrameChg chg="add mod">
          <ac:chgData name="Ines Horvat" userId="4e9f9b64-0578-4663-af5f-647afa222b1a" providerId="ADAL" clId="{E98E0040-DF82-4D98-9C93-DD29722650E8}" dt="2023-05-21T09:41:37.201" v="816" actId="12269"/>
          <ac:graphicFrameMkLst>
            <pc:docMk/>
            <pc:sldMk cId="4091867709" sldId="264"/>
            <ac:graphicFrameMk id="6" creationId="{AB76483F-F908-6665-1457-1F4956A0472C}"/>
          </ac:graphicFrameMkLst>
        </pc:graphicFrameChg>
        <pc:picChg chg="del">
          <ac:chgData name="Ines Horvat" userId="4e9f9b64-0578-4663-af5f-647afa222b1a" providerId="ADAL" clId="{E98E0040-DF82-4D98-9C93-DD29722650E8}" dt="2023-05-21T09:13:03.975" v="326" actId="478"/>
          <ac:picMkLst>
            <pc:docMk/>
            <pc:sldMk cId="4091867709" sldId="264"/>
            <ac:picMk id="4" creationId="{B0930D0F-A0A9-CB82-7216-8CF06FCF6FC1}"/>
          </ac:picMkLst>
        </pc:picChg>
      </pc:sldChg>
      <pc:sldChg chg="addSp delSp modSp add mod ord">
        <pc:chgData name="Ines Horvat" userId="4e9f9b64-0578-4663-af5f-647afa222b1a" providerId="ADAL" clId="{E98E0040-DF82-4D98-9C93-DD29722650E8}" dt="2023-05-21T11:08:44.235" v="2256"/>
        <pc:sldMkLst>
          <pc:docMk/>
          <pc:sldMk cId="3058842427" sldId="265"/>
        </pc:sldMkLst>
        <pc:spChg chg="mod">
          <ac:chgData name="Ines Horvat" userId="4e9f9b64-0578-4663-af5f-647afa222b1a" providerId="ADAL" clId="{E98E0040-DF82-4D98-9C93-DD29722650E8}" dt="2023-05-21T11:01:53.218" v="2159" actId="1076"/>
          <ac:spMkLst>
            <pc:docMk/>
            <pc:sldMk cId="3058842427" sldId="265"/>
            <ac:spMk id="6" creationId="{5BA8C5A4-FB92-819D-4969-C144A910AC75}"/>
          </ac:spMkLst>
        </pc:spChg>
        <pc:picChg chg="del">
          <ac:chgData name="Ines Horvat" userId="4e9f9b64-0578-4663-af5f-647afa222b1a" providerId="ADAL" clId="{E98E0040-DF82-4D98-9C93-DD29722650E8}" dt="2023-05-21T09:52:32.389" v="894" actId="478"/>
          <ac:picMkLst>
            <pc:docMk/>
            <pc:sldMk cId="3058842427" sldId="265"/>
            <ac:picMk id="2" creationId="{02681AE3-1D7C-83AA-8C8D-03098F2B65ED}"/>
          </ac:picMkLst>
        </pc:picChg>
        <pc:picChg chg="add mod">
          <ac:chgData name="Ines Horvat" userId="4e9f9b64-0578-4663-af5f-647afa222b1a" providerId="ADAL" clId="{E98E0040-DF82-4D98-9C93-DD29722650E8}" dt="2023-05-21T09:59:22.612" v="1011" actId="1076"/>
          <ac:picMkLst>
            <pc:docMk/>
            <pc:sldMk cId="3058842427" sldId="265"/>
            <ac:picMk id="4" creationId="{04B7D735-3A10-11FB-187C-254CB50DF1CF}"/>
          </ac:picMkLst>
        </pc:picChg>
        <pc:picChg chg="add mod">
          <ac:chgData name="Ines Horvat" userId="4e9f9b64-0578-4663-af5f-647afa222b1a" providerId="ADAL" clId="{E98E0040-DF82-4D98-9C93-DD29722650E8}" dt="2023-05-21T09:57:29.385" v="975" actId="1076"/>
          <ac:picMkLst>
            <pc:docMk/>
            <pc:sldMk cId="3058842427" sldId="265"/>
            <ac:picMk id="7" creationId="{5FB19E38-1A7B-28D7-C83D-C709291063CE}"/>
          </ac:picMkLst>
        </pc:picChg>
        <pc:picChg chg="add mod">
          <ac:chgData name="Ines Horvat" userId="4e9f9b64-0578-4663-af5f-647afa222b1a" providerId="ADAL" clId="{E98E0040-DF82-4D98-9C93-DD29722650E8}" dt="2023-05-21T09:59:43.268" v="1019" actId="1076"/>
          <ac:picMkLst>
            <pc:docMk/>
            <pc:sldMk cId="3058842427" sldId="265"/>
            <ac:picMk id="9" creationId="{34E9F83C-A01B-89B4-BC18-3726E63A08B2}"/>
          </ac:picMkLst>
        </pc:picChg>
        <pc:picChg chg="add mod">
          <ac:chgData name="Ines Horvat" userId="4e9f9b64-0578-4663-af5f-647afa222b1a" providerId="ADAL" clId="{E98E0040-DF82-4D98-9C93-DD29722650E8}" dt="2023-05-21T09:59:23.483" v="1012" actId="1076"/>
          <ac:picMkLst>
            <pc:docMk/>
            <pc:sldMk cId="3058842427" sldId="265"/>
            <ac:picMk id="11" creationId="{D4C8ECF0-C638-5A13-48DA-55D1A76379A7}"/>
          </ac:picMkLst>
        </pc:picChg>
        <pc:picChg chg="add mod">
          <ac:chgData name="Ines Horvat" userId="4e9f9b64-0578-4663-af5f-647afa222b1a" providerId="ADAL" clId="{E98E0040-DF82-4D98-9C93-DD29722650E8}" dt="2023-05-21T09:54:33.117" v="922" actId="1076"/>
          <ac:picMkLst>
            <pc:docMk/>
            <pc:sldMk cId="3058842427" sldId="265"/>
            <ac:picMk id="13" creationId="{9E521D0F-D4AD-3E57-A347-FA4FFD8FC444}"/>
          </ac:picMkLst>
        </pc:picChg>
        <pc:picChg chg="add mod">
          <ac:chgData name="Ines Horvat" userId="4e9f9b64-0578-4663-af5f-647afa222b1a" providerId="ADAL" clId="{E98E0040-DF82-4D98-9C93-DD29722650E8}" dt="2023-05-21T09:54:48.075" v="926" actId="1076"/>
          <ac:picMkLst>
            <pc:docMk/>
            <pc:sldMk cId="3058842427" sldId="265"/>
            <ac:picMk id="15" creationId="{B73FA563-7C7E-FE9E-449D-04D536F72A8B}"/>
          </ac:picMkLst>
        </pc:picChg>
        <pc:picChg chg="add mod">
          <ac:chgData name="Ines Horvat" userId="4e9f9b64-0578-4663-af5f-647afa222b1a" providerId="ADAL" clId="{E98E0040-DF82-4D98-9C93-DD29722650E8}" dt="2023-05-21T09:55:15.973" v="931" actId="1076"/>
          <ac:picMkLst>
            <pc:docMk/>
            <pc:sldMk cId="3058842427" sldId="265"/>
            <ac:picMk id="17" creationId="{8E35E877-7176-CD40-D3B9-410AFC176FBA}"/>
          </ac:picMkLst>
        </pc:picChg>
        <pc:picChg chg="add mod">
          <ac:chgData name="Ines Horvat" userId="4e9f9b64-0578-4663-af5f-647afa222b1a" providerId="ADAL" clId="{E98E0040-DF82-4D98-9C93-DD29722650E8}" dt="2023-05-21T09:57:57.114" v="982" actId="1076"/>
          <ac:picMkLst>
            <pc:docMk/>
            <pc:sldMk cId="3058842427" sldId="265"/>
            <ac:picMk id="19" creationId="{5C15EB56-8A17-2B7D-7609-2392FCBA2287}"/>
          </ac:picMkLst>
        </pc:picChg>
        <pc:picChg chg="add mod ord">
          <ac:chgData name="Ines Horvat" userId="4e9f9b64-0578-4663-af5f-647afa222b1a" providerId="ADAL" clId="{E98E0040-DF82-4D98-9C93-DD29722650E8}" dt="2023-05-21T09:56:07.952" v="949" actId="1076"/>
          <ac:picMkLst>
            <pc:docMk/>
            <pc:sldMk cId="3058842427" sldId="265"/>
            <ac:picMk id="21" creationId="{E164D56F-3511-0E64-947A-5C4BE1CCDE3C}"/>
          </ac:picMkLst>
        </pc:picChg>
        <pc:picChg chg="add mod">
          <ac:chgData name="Ines Horvat" userId="4e9f9b64-0578-4663-af5f-647afa222b1a" providerId="ADAL" clId="{E98E0040-DF82-4D98-9C93-DD29722650E8}" dt="2023-05-21T09:56:30.058" v="955" actId="1076"/>
          <ac:picMkLst>
            <pc:docMk/>
            <pc:sldMk cId="3058842427" sldId="265"/>
            <ac:picMk id="23" creationId="{F6A1DF25-AF6B-E7BC-B6A8-6F12B4F92DE2}"/>
          </ac:picMkLst>
        </pc:picChg>
        <pc:picChg chg="add mod">
          <ac:chgData name="Ines Horvat" userId="4e9f9b64-0578-4663-af5f-647afa222b1a" providerId="ADAL" clId="{E98E0040-DF82-4D98-9C93-DD29722650E8}" dt="2023-05-21T09:56:49.310" v="959" actId="1076"/>
          <ac:picMkLst>
            <pc:docMk/>
            <pc:sldMk cId="3058842427" sldId="265"/>
            <ac:picMk id="25" creationId="{4D1B5B23-FCA1-6265-C8CC-A18DD90BCB5E}"/>
          </ac:picMkLst>
        </pc:picChg>
        <pc:picChg chg="add mod ord">
          <ac:chgData name="Ines Horvat" userId="4e9f9b64-0578-4663-af5f-647afa222b1a" providerId="ADAL" clId="{E98E0040-DF82-4D98-9C93-DD29722650E8}" dt="2023-05-21T09:57:25.244" v="974" actId="171"/>
          <ac:picMkLst>
            <pc:docMk/>
            <pc:sldMk cId="3058842427" sldId="265"/>
            <ac:picMk id="27" creationId="{37991A3C-D36E-56ED-4496-C1ABA12B6724}"/>
          </ac:picMkLst>
        </pc:picChg>
        <pc:picChg chg="add mod">
          <ac:chgData name="Ines Horvat" userId="4e9f9b64-0578-4663-af5f-647afa222b1a" providerId="ADAL" clId="{E98E0040-DF82-4D98-9C93-DD29722650E8}" dt="2023-05-21T09:58:36.672" v="995" actId="1076"/>
          <ac:picMkLst>
            <pc:docMk/>
            <pc:sldMk cId="3058842427" sldId="265"/>
            <ac:picMk id="29" creationId="{3851DB92-EDBF-9536-B20D-7D5F9C00C28B}"/>
          </ac:picMkLst>
        </pc:picChg>
        <pc:picChg chg="add mod">
          <ac:chgData name="Ines Horvat" userId="4e9f9b64-0578-4663-af5f-647afa222b1a" providerId="ADAL" clId="{E98E0040-DF82-4D98-9C93-DD29722650E8}" dt="2023-05-21T09:58:23.503" v="990" actId="1076"/>
          <ac:picMkLst>
            <pc:docMk/>
            <pc:sldMk cId="3058842427" sldId="265"/>
            <ac:picMk id="31" creationId="{DF694306-2933-9CFB-DDBA-0DA57FD02476}"/>
          </ac:picMkLst>
        </pc:picChg>
        <pc:picChg chg="add mod">
          <ac:chgData name="Ines Horvat" userId="4e9f9b64-0578-4663-af5f-647afa222b1a" providerId="ADAL" clId="{E98E0040-DF82-4D98-9C93-DD29722650E8}" dt="2023-05-21T09:58:35.703" v="994" actId="1076"/>
          <ac:picMkLst>
            <pc:docMk/>
            <pc:sldMk cId="3058842427" sldId="265"/>
            <ac:picMk id="33" creationId="{5EA35CE9-AE64-5DEC-8BDB-BD7F88B92D67}"/>
          </ac:picMkLst>
        </pc:picChg>
        <pc:picChg chg="add mod">
          <ac:chgData name="Ines Horvat" userId="4e9f9b64-0578-4663-af5f-647afa222b1a" providerId="ADAL" clId="{E98E0040-DF82-4D98-9C93-DD29722650E8}" dt="2023-05-21T09:59:04.717" v="1001" actId="1076"/>
          <ac:picMkLst>
            <pc:docMk/>
            <pc:sldMk cId="3058842427" sldId="265"/>
            <ac:picMk id="35" creationId="{32B262EC-81F8-4AB0-12C8-4E9E501C9934}"/>
          </ac:picMkLst>
        </pc:picChg>
        <pc:picChg chg="add mod">
          <ac:chgData name="Ines Horvat" userId="4e9f9b64-0578-4663-af5f-647afa222b1a" providerId="ADAL" clId="{E98E0040-DF82-4D98-9C93-DD29722650E8}" dt="2023-05-21T09:59:24.581" v="1013" actId="1076"/>
          <ac:picMkLst>
            <pc:docMk/>
            <pc:sldMk cId="3058842427" sldId="265"/>
            <ac:picMk id="37" creationId="{73C73035-D6BC-E7B3-E4AB-388A711F4509}"/>
          </ac:picMkLst>
        </pc:picChg>
        <pc:picChg chg="add mod">
          <ac:chgData name="Ines Horvat" userId="4e9f9b64-0578-4663-af5f-647afa222b1a" providerId="ADAL" clId="{E98E0040-DF82-4D98-9C93-DD29722650E8}" dt="2023-05-21T09:59:42.187" v="1018" actId="1076"/>
          <ac:picMkLst>
            <pc:docMk/>
            <pc:sldMk cId="3058842427" sldId="265"/>
            <ac:picMk id="39" creationId="{4CA2D7F1-6C52-9826-ACE3-F5C2C1118401}"/>
          </ac:picMkLst>
        </pc:picChg>
      </pc:sldChg>
      <pc:sldChg chg="addSp delSp modSp add mod ord">
        <pc:chgData name="Ines Horvat" userId="4e9f9b64-0578-4663-af5f-647afa222b1a" providerId="ADAL" clId="{E98E0040-DF82-4D98-9C93-DD29722650E8}" dt="2023-05-21T10:48:55.031" v="1760" actId="1076"/>
        <pc:sldMkLst>
          <pc:docMk/>
          <pc:sldMk cId="2257418980" sldId="266"/>
        </pc:sldMkLst>
        <pc:spChg chg="del mod">
          <ac:chgData name="Ines Horvat" userId="4e9f9b64-0578-4663-af5f-647afa222b1a" providerId="ADAL" clId="{E98E0040-DF82-4D98-9C93-DD29722650E8}" dt="2023-05-21T10:32:04.344" v="1468" actId="478"/>
          <ac:spMkLst>
            <pc:docMk/>
            <pc:sldMk cId="2257418980" sldId="266"/>
            <ac:spMk id="2" creationId="{D0CCD208-6B7E-2735-0D32-B8F170418A6E}"/>
          </ac:spMkLst>
        </pc:spChg>
        <pc:spChg chg="del mod">
          <ac:chgData name="Ines Horvat" userId="4e9f9b64-0578-4663-af5f-647afa222b1a" providerId="ADAL" clId="{E98E0040-DF82-4D98-9C93-DD29722650E8}" dt="2023-05-21T10:31:48.195" v="1462" actId="478"/>
          <ac:spMkLst>
            <pc:docMk/>
            <pc:sldMk cId="2257418980" sldId="266"/>
            <ac:spMk id="3" creationId="{89050534-76D6-5CBD-C71D-E42D0DFCEA6E}"/>
          </ac:spMkLst>
        </pc:spChg>
        <pc:spChg chg="add del mod">
          <ac:chgData name="Ines Horvat" userId="4e9f9b64-0578-4663-af5f-647afa222b1a" providerId="ADAL" clId="{E98E0040-DF82-4D98-9C93-DD29722650E8}" dt="2023-05-21T10:31:50.665" v="1463" actId="478"/>
          <ac:spMkLst>
            <pc:docMk/>
            <pc:sldMk cId="2257418980" sldId="266"/>
            <ac:spMk id="6" creationId="{4B9E29E5-B193-BA70-67CD-5147EA4F5156}"/>
          </ac:spMkLst>
        </pc:spChg>
        <pc:spChg chg="add mod ord">
          <ac:chgData name="Ines Horvat" userId="4e9f9b64-0578-4663-af5f-647afa222b1a" providerId="ADAL" clId="{E98E0040-DF82-4D98-9C93-DD29722650E8}" dt="2023-05-21T10:42:50.554" v="1658" actId="1582"/>
          <ac:spMkLst>
            <pc:docMk/>
            <pc:sldMk cId="2257418980" sldId="266"/>
            <ac:spMk id="7" creationId="{A818DD2E-F7AE-684F-24F0-4E02D3EF129C}"/>
          </ac:spMkLst>
        </pc:spChg>
        <pc:spChg chg="add mod">
          <ac:chgData name="Ines Horvat" userId="4e9f9b64-0578-4663-af5f-647afa222b1a" providerId="ADAL" clId="{E98E0040-DF82-4D98-9C93-DD29722650E8}" dt="2023-05-21T10:48:49.599" v="1758" actId="1076"/>
          <ac:spMkLst>
            <pc:docMk/>
            <pc:sldMk cId="2257418980" sldId="266"/>
            <ac:spMk id="8" creationId="{27F85E61-82D9-24F2-9FF6-C3412E349118}"/>
          </ac:spMkLst>
        </pc:spChg>
        <pc:spChg chg="add mod">
          <ac:chgData name="Ines Horvat" userId="4e9f9b64-0578-4663-af5f-647afa222b1a" providerId="ADAL" clId="{E98E0040-DF82-4D98-9C93-DD29722650E8}" dt="2023-05-21T10:48:55.031" v="1760" actId="1076"/>
          <ac:spMkLst>
            <pc:docMk/>
            <pc:sldMk cId="2257418980" sldId="266"/>
            <ac:spMk id="9" creationId="{8029AD6B-C18E-F0AB-3427-B6E480EF96C0}"/>
          </ac:spMkLst>
        </pc:spChg>
        <pc:graphicFrameChg chg="add mod modGraphic">
          <ac:chgData name="Ines Horvat" userId="4e9f9b64-0578-4663-af5f-647afa222b1a" providerId="ADAL" clId="{E98E0040-DF82-4D98-9C93-DD29722650E8}" dt="2023-05-21T10:37:59.829" v="1624" actId="1076"/>
          <ac:graphicFrameMkLst>
            <pc:docMk/>
            <pc:sldMk cId="2257418980" sldId="266"/>
            <ac:graphicFrameMk id="4" creationId="{2CEAA9D2-2117-8584-0CB1-477512D7DBD6}"/>
          </ac:graphicFrameMkLst>
        </pc:graphicFrameChg>
        <pc:picChg chg="del">
          <ac:chgData name="Ines Horvat" userId="4e9f9b64-0578-4663-af5f-647afa222b1a" providerId="ADAL" clId="{E98E0040-DF82-4D98-9C93-DD29722650E8}" dt="2023-05-21T10:01:46.525" v="1085" actId="478"/>
          <ac:picMkLst>
            <pc:docMk/>
            <pc:sldMk cId="2257418980" sldId="266"/>
            <ac:picMk id="5" creationId="{8E9B07A5-9F66-B06E-77A7-C222C587E3A2}"/>
          </ac:picMkLst>
        </pc:picChg>
      </pc:sldChg>
      <pc:sldChg chg="addSp delSp modSp add mod">
        <pc:chgData name="Ines Horvat" userId="4e9f9b64-0578-4663-af5f-647afa222b1a" providerId="ADAL" clId="{E98E0040-DF82-4D98-9C93-DD29722650E8}" dt="2023-05-21T10:28:20.518" v="1450" actId="1076"/>
        <pc:sldMkLst>
          <pc:docMk/>
          <pc:sldMk cId="1165297864" sldId="267"/>
        </pc:sldMkLst>
        <pc:spChg chg="mod">
          <ac:chgData name="Ines Horvat" userId="4e9f9b64-0578-4663-af5f-647afa222b1a" providerId="ADAL" clId="{E98E0040-DF82-4D98-9C93-DD29722650E8}" dt="2023-05-21T10:16:01.100" v="1126" actId="20577"/>
          <ac:spMkLst>
            <pc:docMk/>
            <pc:sldMk cId="1165297864" sldId="267"/>
            <ac:spMk id="2" creationId="{D0CCD208-6B7E-2735-0D32-B8F170418A6E}"/>
          </ac:spMkLst>
        </pc:spChg>
        <pc:spChg chg="del">
          <ac:chgData name="Ines Horvat" userId="4e9f9b64-0578-4663-af5f-647afa222b1a" providerId="ADAL" clId="{E98E0040-DF82-4D98-9C93-DD29722650E8}" dt="2023-05-21T10:18:35.530" v="1127" actId="1032"/>
          <ac:spMkLst>
            <pc:docMk/>
            <pc:sldMk cId="1165297864" sldId="267"/>
            <ac:spMk id="3" creationId="{89050534-76D6-5CBD-C71D-E42D0DFCEA6E}"/>
          </ac:spMkLst>
        </pc:spChg>
        <pc:spChg chg="add del mod">
          <ac:chgData name="Ines Horvat" userId="4e9f9b64-0578-4663-af5f-647afa222b1a" providerId="ADAL" clId="{E98E0040-DF82-4D98-9C93-DD29722650E8}" dt="2023-05-21T10:23:29.373" v="1294"/>
          <ac:spMkLst>
            <pc:docMk/>
            <pc:sldMk cId="1165297864" sldId="267"/>
            <ac:spMk id="5" creationId="{215D0D4B-ED52-ED8B-A9B5-54D06234E955}"/>
          </ac:spMkLst>
        </pc:spChg>
        <pc:spChg chg="add mod">
          <ac:chgData name="Ines Horvat" userId="4e9f9b64-0578-4663-af5f-647afa222b1a" providerId="ADAL" clId="{E98E0040-DF82-4D98-9C93-DD29722650E8}" dt="2023-05-21T10:28:01.867" v="1447" actId="1076"/>
          <ac:spMkLst>
            <pc:docMk/>
            <pc:sldMk cId="1165297864" sldId="267"/>
            <ac:spMk id="6" creationId="{CAFE0951-1E4B-C43A-B549-970C6B86428D}"/>
          </ac:spMkLst>
        </pc:spChg>
        <pc:spChg chg="add mod">
          <ac:chgData name="Ines Horvat" userId="4e9f9b64-0578-4663-af5f-647afa222b1a" providerId="ADAL" clId="{E98E0040-DF82-4D98-9C93-DD29722650E8}" dt="2023-05-21T10:28:07.468" v="1448" actId="1076"/>
          <ac:spMkLst>
            <pc:docMk/>
            <pc:sldMk cId="1165297864" sldId="267"/>
            <ac:spMk id="7" creationId="{8786993B-FBAB-0276-ADC4-EFD8FC4E0266}"/>
          </ac:spMkLst>
        </pc:spChg>
        <pc:spChg chg="add mod">
          <ac:chgData name="Ines Horvat" userId="4e9f9b64-0578-4663-af5f-647afa222b1a" providerId="ADAL" clId="{E98E0040-DF82-4D98-9C93-DD29722650E8}" dt="2023-05-21T10:27:53.755" v="1445" actId="1076"/>
          <ac:spMkLst>
            <pc:docMk/>
            <pc:sldMk cId="1165297864" sldId="267"/>
            <ac:spMk id="8" creationId="{2B829FB3-BF05-FE41-465E-1D0C27F28DDD}"/>
          </ac:spMkLst>
        </pc:spChg>
        <pc:spChg chg="add mod">
          <ac:chgData name="Ines Horvat" userId="4e9f9b64-0578-4663-af5f-647afa222b1a" providerId="ADAL" clId="{E98E0040-DF82-4D98-9C93-DD29722650E8}" dt="2023-05-21T10:28:20.518" v="1450" actId="1076"/>
          <ac:spMkLst>
            <pc:docMk/>
            <pc:sldMk cId="1165297864" sldId="267"/>
            <ac:spMk id="9" creationId="{F047AB71-B765-F0BF-98A0-F53EE1ED0EB7}"/>
          </ac:spMkLst>
        </pc:spChg>
        <pc:graphicFrameChg chg="add mod modGraphic">
          <ac:chgData name="Ines Horvat" userId="4e9f9b64-0578-4663-af5f-647afa222b1a" providerId="ADAL" clId="{E98E0040-DF82-4D98-9C93-DD29722650E8}" dt="2023-05-21T10:28:12.061" v="1449" actId="1076"/>
          <ac:graphicFrameMkLst>
            <pc:docMk/>
            <pc:sldMk cId="1165297864" sldId="267"/>
            <ac:graphicFrameMk id="4" creationId="{E1DE57BA-7E81-64B4-3954-D4521DEE4C56}"/>
          </ac:graphicFrameMkLst>
        </pc:graphicFrameChg>
      </pc:sldChg>
      <pc:sldChg chg="addSp delSp modSp add mod">
        <pc:chgData name="Ines Horvat" userId="4e9f9b64-0578-4663-af5f-647afa222b1a" providerId="ADAL" clId="{E98E0040-DF82-4D98-9C93-DD29722650E8}" dt="2023-05-21T11:02:04.407" v="2161" actId="1076"/>
        <pc:sldMkLst>
          <pc:docMk/>
          <pc:sldMk cId="1728336712" sldId="268"/>
        </pc:sldMkLst>
        <pc:spChg chg="del mod">
          <ac:chgData name="Ines Horvat" userId="4e9f9b64-0578-4663-af5f-647afa222b1a" providerId="ADAL" clId="{E98E0040-DF82-4D98-9C93-DD29722650E8}" dt="2023-05-21T10:47:35.223" v="1743" actId="478"/>
          <ac:spMkLst>
            <pc:docMk/>
            <pc:sldMk cId="1728336712" sldId="268"/>
            <ac:spMk id="2" creationId="{D0CCD208-6B7E-2735-0D32-B8F170418A6E}"/>
          </ac:spMkLst>
        </pc:spChg>
        <pc:spChg chg="add del mod">
          <ac:chgData name="Ines Horvat" userId="4e9f9b64-0578-4663-af5f-647afa222b1a" providerId="ADAL" clId="{E98E0040-DF82-4D98-9C93-DD29722650E8}" dt="2023-05-21T10:47:38.195" v="1745" actId="478"/>
          <ac:spMkLst>
            <pc:docMk/>
            <pc:sldMk cId="1728336712" sldId="268"/>
            <ac:spMk id="5" creationId="{5C7A7900-2D51-BD22-D2C2-E328C660AB22}"/>
          </ac:spMkLst>
        </pc:spChg>
        <pc:spChg chg="del mod">
          <ac:chgData name="Ines Horvat" userId="4e9f9b64-0578-4663-af5f-647afa222b1a" providerId="ADAL" clId="{E98E0040-DF82-4D98-9C93-DD29722650E8}" dt="2023-05-21T10:47:41.875" v="1748" actId="478"/>
          <ac:spMkLst>
            <pc:docMk/>
            <pc:sldMk cId="1728336712" sldId="268"/>
            <ac:spMk id="6" creationId="{CAFE0951-1E4B-C43A-B549-970C6B86428D}"/>
          </ac:spMkLst>
        </pc:spChg>
        <pc:spChg chg="del">
          <ac:chgData name="Ines Horvat" userId="4e9f9b64-0578-4663-af5f-647afa222b1a" providerId="ADAL" clId="{E98E0040-DF82-4D98-9C93-DD29722650E8}" dt="2023-05-21T10:47:43.781" v="1749" actId="478"/>
          <ac:spMkLst>
            <pc:docMk/>
            <pc:sldMk cId="1728336712" sldId="268"/>
            <ac:spMk id="7" creationId="{8786993B-FBAB-0276-ADC4-EFD8FC4E0266}"/>
          </ac:spMkLst>
        </pc:spChg>
        <pc:spChg chg="del">
          <ac:chgData name="Ines Horvat" userId="4e9f9b64-0578-4663-af5f-647afa222b1a" providerId="ADAL" clId="{E98E0040-DF82-4D98-9C93-DD29722650E8}" dt="2023-05-21T10:47:39.129" v="1746" actId="478"/>
          <ac:spMkLst>
            <pc:docMk/>
            <pc:sldMk cId="1728336712" sldId="268"/>
            <ac:spMk id="8" creationId="{2B829FB3-BF05-FE41-465E-1D0C27F28DDD}"/>
          </ac:spMkLst>
        </pc:spChg>
        <pc:spChg chg="del">
          <ac:chgData name="Ines Horvat" userId="4e9f9b64-0578-4663-af5f-647afa222b1a" providerId="ADAL" clId="{E98E0040-DF82-4D98-9C93-DD29722650E8}" dt="2023-05-21T10:47:44.931" v="1750" actId="478"/>
          <ac:spMkLst>
            <pc:docMk/>
            <pc:sldMk cId="1728336712" sldId="268"/>
            <ac:spMk id="9" creationId="{F047AB71-B765-F0BF-98A0-F53EE1ED0EB7}"/>
          </ac:spMkLst>
        </pc:spChg>
        <pc:spChg chg="add del mod">
          <ac:chgData name="Ines Horvat" userId="4e9f9b64-0578-4663-af5f-647afa222b1a" providerId="ADAL" clId="{E98E0040-DF82-4D98-9C93-DD29722650E8}" dt="2023-05-21T10:47:36.219" v="1744" actId="478"/>
          <ac:spMkLst>
            <pc:docMk/>
            <pc:sldMk cId="1728336712" sldId="268"/>
            <ac:spMk id="10" creationId="{D118D33F-6083-8E6B-6EB6-98850833E31A}"/>
          </ac:spMkLst>
        </pc:spChg>
        <pc:spChg chg="add mod">
          <ac:chgData name="Ines Horvat" userId="4e9f9b64-0578-4663-af5f-647afa222b1a" providerId="ADAL" clId="{E98E0040-DF82-4D98-9C93-DD29722650E8}" dt="2023-05-21T11:02:01.852" v="2160" actId="1076"/>
          <ac:spMkLst>
            <pc:docMk/>
            <pc:sldMk cId="1728336712" sldId="268"/>
            <ac:spMk id="11" creationId="{7C8C9997-FF57-4E0C-F6A7-9E4825FDA744}"/>
          </ac:spMkLst>
        </pc:spChg>
        <pc:spChg chg="add mod">
          <ac:chgData name="Ines Horvat" userId="4e9f9b64-0578-4663-af5f-647afa222b1a" providerId="ADAL" clId="{E98E0040-DF82-4D98-9C93-DD29722650E8}" dt="2023-05-21T10:47:54.545" v="1751"/>
          <ac:spMkLst>
            <pc:docMk/>
            <pc:sldMk cId="1728336712" sldId="268"/>
            <ac:spMk id="12" creationId="{38C4020A-D029-DA2E-CA87-DC120044FD02}"/>
          </ac:spMkLst>
        </pc:spChg>
        <pc:spChg chg="add mod">
          <ac:chgData name="Ines Horvat" userId="4e9f9b64-0578-4663-af5f-647afa222b1a" providerId="ADAL" clId="{E98E0040-DF82-4D98-9C93-DD29722650E8}" dt="2023-05-21T11:02:04.407" v="2161" actId="1076"/>
          <ac:spMkLst>
            <pc:docMk/>
            <pc:sldMk cId="1728336712" sldId="268"/>
            <ac:spMk id="14" creationId="{E476E312-4F6A-9735-21A3-A383ECB4450C}"/>
          </ac:spMkLst>
        </pc:spChg>
        <pc:graphicFrameChg chg="del">
          <ac:chgData name="Ines Horvat" userId="4e9f9b64-0578-4663-af5f-647afa222b1a" providerId="ADAL" clId="{E98E0040-DF82-4D98-9C93-DD29722650E8}" dt="2023-05-21T10:47:33.734" v="1741" actId="478"/>
          <ac:graphicFrameMkLst>
            <pc:docMk/>
            <pc:sldMk cId="1728336712" sldId="268"/>
            <ac:graphicFrameMk id="4" creationId="{E1DE57BA-7E81-64B4-3954-D4521DEE4C56}"/>
          </ac:graphicFrameMkLst>
        </pc:graphicFrameChg>
        <pc:picChg chg="add mod">
          <ac:chgData name="Ines Horvat" userId="4e9f9b64-0578-4663-af5f-647afa222b1a" providerId="ADAL" clId="{E98E0040-DF82-4D98-9C93-DD29722650E8}" dt="2023-05-21T10:47:54.545" v="1751"/>
          <ac:picMkLst>
            <pc:docMk/>
            <pc:sldMk cId="1728336712" sldId="268"/>
            <ac:picMk id="13" creationId="{20F96717-7312-FFA1-A628-5D4E0C182742}"/>
          </ac:picMkLst>
        </pc:picChg>
      </pc:sldChg>
      <pc:sldChg chg="addSp delSp modSp new del">
        <pc:chgData name="Ines Horvat" userId="4e9f9b64-0578-4663-af5f-647afa222b1a" providerId="ADAL" clId="{E98E0040-DF82-4D98-9C93-DD29722650E8}" dt="2023-05-21T10:44:57.924" v="1690" actId="47"/>
        <pc:sldMkLst>
          <pc:docMk/>
          <pc:sldMk cId="2591534085" sldId="268"/>
        </pc:sldMkLst>
        <pc:spChg chg="del">
          <ac:chgData name="Ines Horvat" userId="4e9f9b64-0578-4663-af5f-647afa222b1a" providerId="ADAL" clId="{E98E0040-DF82-4D98-9C93-DD29722650E8}" dt="2023-05-21T10:43:34.368" v="1666"/>
          <ac:spMkLst>
            <pc:docMk/>
            <pc:sldMk cId="2591534085" sldId="268"/>
            <ac:spMk id="3" creationId="{6103291B-531D-A840-85DD-18C17398CA96}"/>
          </ac:spMkLst>
        </pc:spChg>
        <pc:picChg chg="add mod">
          <ac:chgData name="Ines Horvat" userId="4e9f9b64-0578-4663-af5f-647afa222b1a" providerId="ADAL" clId="{E98E0040-DF82-4D98-9C93-DD29722650E8}" dt="2023-05-21T10:43:34.368" v="1666"/>
          <ac:picMkLst>
            <pc:docMk/>
            <pc:sldMk cId="2591534085" sldId="268"/>
            <ac:picMk id="5" creationId="{5EDDCC66-D082-4E28-4E3A-9CA1D09890B1}"/>
          </ac:picMkLst>
        </pc:picChg>
      </pc:sldChg>
      <pc:sldChg chg="addSp delSp modSp add del mod modClrScheme chgLayout">
        <pc:chgData name="Ines Horvat" userId="4e9f9b64-0578-4663-af5f-647afa222b1a" providerId="ADAL" clId="{E98E0040-DF82-4D98-9C93-DD29722650E8}" dt="2023-05-21T11:08:46.865" v="2257" actId="47"/>
        <pc:sldMkLst>
          <pc:docMk/>
          <pc:sldMk cId="4011302608" sldId="269"/>
        </pc:sldMkLst>
        <pc:spChg chg="add del mod">
          <ac:chgData name="Ines Horvat" userId="4e9f9b64-0578-4663-af5f-647afa222b1a" providerId="ADAL" clId="{E98E0040-DF82-4D98-9C93-DD29722650E8}" dt="2023-05-21T10:49:20.003" v="1766" actId="478"/>
          <ac:spMkLst>
            <pc:docMk/>
            <pc:sldMk cId="4011302608" sldId="269"/>
            <ac:spMk id="2" creationId="{591E646E-6688-818B-93B0-8BA457E9B33F}"/>
          </ac:spMkLst>
        </pc:spChg>
        <pc:spChg chg="add del mod">
          <ac:chgData name="Ines Horvat" userId="4e9f9b64-0578-4663-af5f-647afa222b1a" providerId="ADAL" clId="{E98E0040-DF82-4D98-9C93-DD29722650E8}" dt="2023-05-21T11:08:37.915" v="2253" actId="21"/>
          <ac:spMkLst>
            <pc:docMk/>
            <pc:sldMk cId="4011302608" sldId="269"/>
            <ac:spMk id="4" creationId="{68D73E6D-48E4-6AC6-33B5-3A01AE2941DA}"/>
          </ac:spMkLst>
        </pc:spChg>
        <pc:spChg chg="add del mod">
          <ac:chgData name="Ines Horvat" userId="4e9f9b64-0578-4663-af5f-647afa222b1a" providerId="ADAL" clId="{E98E0040-DF82-4D98-9C93-DD29722650E8}" dt="2023-05-21T10:58:03.320" v="2102" actId="478"/>
          <ac:spMkLst>
            <pc:docMk/>
            <pc:sldMk cId="4011302608" sldId="269"/>
            <ac:spMk id="9" creationId="{133DCCBB-0CF7-D234-56BF-699EBE49058B}"/>
          </ac:spMkLst>
        </pc:spChg>
        <pc:spChg chg="del">
          <ac:chgData name="Ines Horvat" userId="4e9f9b64-0578-4663-af5f-647afa222b1a" providerId="ADAL" clId="{E98E0040-DF82-4D98-9C93-DD29722650E8}" dt="2023-05-21T10:49:13.915" v="1762" actId="478"/>
          <ac:spMkLst>
            <pc:docMk/>
            <pc:sldMk cId="4011302608" sldId="269"/>
            <ac:spMk id="11" creationId="{7C8C9997-FF57-4E0C-F6A7-9E4825FDA744}"/>
          </ac:spMkLst>
        </pc:spChg>
        <pc:spChg chg="del">
          <ac:chgData name="Ines Horvat" userId="4e9f9b64-0578-4663-af5f-647afa222b1a" providerId="ADAL" clId="{E98E0040-DF82-4D98-9C93-DD29722650E8}" dt="2023-05-21T10:49:17.078" v="1764" actId="478"/>
          <ac:spMkLst>
            <pc:docMk/>
            <pc:sldMk cId="4011302608" sldId="269"/>
            <ac:spMk id="12" creationId="{38C4020A-D029-DA2E-CA87-DC120044FD02}"/>
          </ac:spMkLst>
        </pc:spChg>
        <pc:spChg chg="del">
          <ac:chgData name="Ines Horvat" userId="4e9f9b64-0578-4663-af5f-647afa222b1a" providerId="ADAL" clId="{E98E0040-DF82-4D98-9C93-DD29722650E8}" dt="2023-05-21T10:49:14.987" v="1763" actId="478"/>
          <ac:spMkLst>
            <pc:docMk/>
            <pc:sldMk cId="4011302608" sldId="269"/>
            <ac:spMk id="14" creationId="{E476E312-4F6A-9735-21A3-A383ECB4450C}"/>
          </ac:spMkLst>
        </pc:spChg>
        <pc:graphicFrameChg chg="add mod ord modGraphic">
          <ac:chgData name="Ines Horvat" userId="4e9f9b64-0578-4663-af5f-647afa222b1a" providerId="ADAL" clId="{E98E0040-DF82-4D98-9C93-DD29722650E8}" dt="2023-05-21T11:01:02.109" v="2153" actId="12788"/>
          <ac:graphicFrameMkLst>
            <pc:docMk/>
            <pc:sldMk cId="4011302608" sldId="269"/>
            <ac:graphicFrameMk id="3" creationId="{24BE9265-37A0-9C33-206F-C68BC0A7EE32}"/>
          </ac:graphicFrameMkLst>
        </pc:graphicFrameChg>
        <pc:picChg chg="del">
          <ac:chgData name="Ines Horvat" userId="4e9f9b64-0578-4663-af5f-647afa222b1a" providerId="ADAL" clId="{E98E0040-DF82-4D98-9C93-DD29722650E8}" dt="2023-05-21T10:49:19.185" v="1765" actId="478"/>
          <ac:picMkLst>
            <pc:docMk/>
            <pc:sldMk cId="4011302608" sldId="269"/>
            <ac:picMk id="13" creationId="{20F96717-7312-FFA1-A628-5D4E0C182742}"/>
          </ac:picMkLst>
        </pc:picChg>
      </pc:sldChg>
      <pc:sldChg chg="delSp modSp add mod ord">
        <pc:chgData name="Ines Horvat" userId="4e9f9b64-0578-4663-af5f-647afa222b1a" providerId="ADAL" clId="{E98E0040-DF82-4D98-9C93-DD29722650E8}" dt="2023-05-21T11:06:48.214" v="2240" actId="1076"/>
        <pc:sldMkLst>
          <pc:docMk/>
          <pc:sldMk cId="3331681284" sldId="270"/>
        </pc:sldMkLst>
        <pc:spChg chg="mod">
          <ac:chgData name="Ines Horvat" userId="4e9f9b64-0578-4663-af5f-647afa222b1a" providerId="ADAL" clId="{E98E0040-DF82-4D98-9C93-DD29722650E8}" dt="2023-05-21T11:06:48.214" v="2240" actId="1076"/>
          <ac:spMkLst>
            <pc:docMk/>
            <pc:sldMk cId="3331681284" sldId="270"/>
            <ac:spMk id="5122" creationId="{FD310D46-5B80-D139-BF9D-78B81C192249}"/>
          </ac:spMkLst>
        </pc:spChg>
        <pc:spChg chg="del mod">
          <ac:chgData name="Ines Horvat" userId="4e9f9b64-0578-4663-af5f-647afa222b1a" providerId="ADAL" clId="{E98E0040-DF82-4D98-9C93-DD29722650E8}" dt="2023-05-21T11:06:44.794" v="2239" actId="478"/>
          <ac:spMkLst>
            <pc:docMk/>
            <pc:sldMk cId="3331681284" sldId="270"/>
            <ac:spMk id="5123" creationId="{7E39DA0C-29C3-D0E2-90BA-5DC246CFA21E}"/>
          </ac:spMkLst>
        </pc:spChg>
      </pc:sldChg>
      <pc:sldChg chg="addSp delSp modSp add mod">
        <pc:chgData name="Ines Horvat" userId="4e9f9b64-0578-4663-af5f-647afa222b1a" providerId="ADAL" clId="{E98E0040-DF82-4D98-9C93-DD29722650E8}" dt="2023-05-21T11:08:40.044" v="2254"/>
        <pc:sldMkLst>
          <pc:docMk/>
          <pc:sldMk cId="580812586" sldId="271"/>
        </pc:sldMkLst>
        <pc:spChg chg="add del mod">
          <ac:chgData name="Ines Horvat" userId="4e9f9b64-0578-4663-af5f-647afa222b1a" providerId="ADAL" clId="{E98E0040-DF82-4D98-9C93-DD29722650E8}" dt="2023-05-21T11:08:13.339" v="2246" actId="478"/>
          <ac:spMkLst>
            <pc:docMk/>
            <pc:sldMk cId="580812586" sldId="271"/>
            <ac:spMk id="2" creationId="{0748D001-50A4-2855-6D0B-59B3421AD384}"/>
          </ac:spMkLst>
        </pc:spChg>
        <pc:spChg chg="add mod">
          <ac:chgData name="Ines Horvat" userId="4e9f9b64-0578-4663-af5f-647afa222b1a" providerId="ADAL" clId="{E98E0040-DF82-4D98-9C93-DD29722650E8}" dt="2023-05-21T11:08:28.145" v="2251"/>
          <ac:spMkLst>
            <pc:docMk/>
            <pc:sldMk cId="580812586" sldId="271"/>
            <ac:spMk id="4" creationId="{4DA198C5-3AA7-5791-3999-958C6D869443}"/>
          </ac:spMkLst>
        </pc:spChg>
        <pc:spChg chg="add mod">
          <ac:chgData name="Ines Horvat" userId="4e9f9b64-0578-4663-af5f-647afa222b1a" providerId="ADAL" clId="{E98E0040-DF82-4D98-9C93-DD29722650E8}" dt="2023-05-21T11:08:28.145" v="2251"/>
          <ac:spMkLst>
            <pc:docMk/>
            <pc:sldMk cId="580812586" sldId="271"/>
            <ac:spMk id="5" creationId="{B5321759-95FD-603B-6F68-44107911216D}"/>
          </ac:spMkLst>
        </pc:spChg>
        <pc:spChg chg="add mod">
          <ac:chgData name="Ines Horvat" userId="4e9f9b64-0578-4663-af5f-647afa222b1a" providerId="ADAL" clId="{E98E0040-DF82-4D98-9C93-DD29722650E8}" dt="2023-05-21T11:08:40.044" v="2254"/>
          <ac:spMkLst>
            <pc:docMk/>
            <pc:sldMk cId="580812586" sldId="271"/>
            <ac:spMk id="7" creationId="{FEB640E7-E628-0EC9-15F1-53175D552AA5}"/>
          </ac:spMkLst>
        </pc:spChg>
        <pc:spChg chg="del mod">
          <ac:chgData name="Ines Horvat" userId="4e9f9b64-0578-4663-af5f-647afa222b1a" providerId="ADAL" clId="{E98E0040-DF82-4D98-9C93-DD29722650E8}" dt="2023-05-21T11:08:10.715" v="2245" actId="478"/>
          <ac:spMkLst>
            <pc:docMk/>
            <pc:sldMk cId="580812586" sldId="271"/>
            <ac:spMk id="11" creationId="{7C8C9997-FF57-4E0C-F6A7-9E4825FDA744}"/>
          </ac:spMkLst>
        </pc:spChg>
        <pc:spChg chg="del mod">
          <ac:chgData name="Ines Horvat" userId="4e9f9b64-0578-4663-af5f-647afa222b1a" providerId="ADAL" clId="{E98E0040-DF82-4D98-9C93-DD29722650E8}" dt="2023-05-21T11:08:16.364" v="2249" actId="478"/>
          <ac:spMkLst>
            <pc:docMk/>
            <pc:sldMk cId="580812586" sldId="271"/>
            <ac:spMk id="12" creationId="{38C4020A-D029-DA2E-CA87-DC120044FD02}"/>
          </ac:spMkLst>
        </pc:spChg>
        <pc:spChg chg="del">
          <ac:chgData name="Ines Horvat" userId="4e9f9b64-0578-4663-af5f-647afa222b1a" providerId="ADAL" clId="{E98E0040-DF82-4D98-9C93-DD29722650E8}" dt="2023-05-21T11:08:15.113" v="2248" actId="478"/>
          <ac:spMkLst>
            <pc:docMk/>
            <pc:sldMk cId="580812586" sldId="271"/>
            <ac:spMk id="14" creationId="{E476E312-4F6A-9735-21A3-A383ECB4450C}"/>
          </ac:spMkLst>
        </pc:spChg>
        <pc:grpChg chg="add mod">
          <ac:chgData name="Ines Horvat" userId="4e9f9b64-0578-4663-af5f-647afa222b1a" providerId="ADAL" clId="{E98E0040-DF82-4D98-9C93-DD29722650E8}" dt="2023-05-21T11:08:28.145" v="2251"/>
          <ac:grpSpMkLst>
            <pc:docMk/>
            <pc:sldMk cId="580812586" sldId="271"/>
            <ac:grpSpMk id="3" creationId="{A26CF567-D315-5590-9808-46104020FAA9}"/>
          </ac:grpSpMkLst>
        </pc:grpChg>
        <pc:graphicFrameChg chg="add mod">
          <ac:chgData name="Ines Horvat" userId="4e9f9b64-0578-4663-af5f-647afa222b1a" providerId="ADAL" clId="{E98E0040-DF82-4D98-9C93-DD29722650E8}" dt="2023-05-21T11:08:34.507" v="2252"/>
          <ac:graphicFrameMkLst>
            <pc:docMk/>
            <pc:sldMk cId="580812586" sldId="271"/>
            <ac:graphicFrameMk id="6" creationId="{2B153F31-E9D7-4C3D-17BB-1B14DA8BBD74}"/>
          </ac:graphicFrameMkLst>
        </pc:graphicFrameChg>
        <pc:picChg chg="del">
          <ac:chgData name="Ines Horvat" userId="4e9f9b64-0578-4663-af5f-647afa222b1a" providerId="ADAL" clId="{E98E0040-DF82-4D98-9C93-DD29722650E8}" dt="2023-05-21T11:08:14.210" v="2247" actId="478"/>
          <ac:picMkLst>
            <pc:docMk/>
            <pc:sldMk cId="580812586" sldId="271"/>
            <ac:picMk id="13" creationId="{20F96717-7312-FFA1-A628-5D4E0C182742}"/>
          </ac:picMkLst>
        </pc:picChg>
      </pc:sldChg>
      <pc:sldChg chg="modSp add mod ord">
        <pc:chgData name="Ines Horvat" userId="4e9f9b64-0578-4663-af5f-647afa222b1a" providerId="ADAL" clId="{E98E0040-DF82-4D98-9C93-DD29722650E8}" dt="2023-05-21T11:17:00.046" v="3026" actId="1076"/>
        <pc:sldMkLst>
          <pc:docMk/>
          <pc:sldMk cId="2200292590" sldId="272"/>
        </pc:sldMkLst>
        <pc:spChg chg="mod">
          <ac:chgData name="Ines Horvat" userId="4e9f9b64-0578-4663-af5f-647afa222b1a" providerId="ADAL" clId="{E98E0040-DF82-4D98-9C93-DD29722650E8}" dt="2023-05-21T11:17:00.046" v="3026" actId="1076"/>
          <ac:spMkLst>
            <pc:docMk/>
            <pc:sldMk cId="2200292590" sldId="272"/>
            <ac:spMk id="7" creationId="{FEB640E7-E628-0EC9-15F1-53175D552AA5}"/>
          </ac:spMkLst>
        </pc:spChg>
        <pc:graphicFrameChg chg="mod">
          <ac:chgData name="Ines Horvat" userId="4e9f9b64-0578-4663-af5f-647afa222b1a" providerId="ADAL" clId="{E98E0040-DF82-4D98-9C93-DD29722650E8}" dt="2023-05-21T11:16:54.662" v="3025" actId="12100"/>
          <ac:graphicFrameMkLst>
            <pc:docMk/>
            <pc:sldMk cId="2200292590" sldId="272"/>
            <ac:graphicFrameMk id="6" creationId="{2B153F31-E9D7-4C3D-17BB-1B14DA8BBD74}"/>
          </ac:graphicFrameMkLst>
        </pc:graphicFrameChg>
      </pc:sldChg>
      <pc:sldChg chg="delSp modSp add mod ord">
        <pc:chgData name="Ines Horvat" userId="4e9f9b64-0578-4663-af5f-647afa222b1a" providerId="ADAL" clId="{E98E0040-DF82-4D98-9C93-DD29722650E8}" dt="2023-05-21T11:42:05.617" v="3130" actId="1076"/>
        <pc:sldMkLst>
          <pc:docMk/>
          <pc:sldMk cId="2814158962" sldId="273"/>
        </pc:sldMkLst>
        <pc:spChg chg="mod">
          <ac:chgData name="Ines Horvat" userId="4e9f9b64-0578-4663-af5f-647afa222b1a" providerId="ADAL" clId="{E98E0040-DF82-4D98-9C93-DD29722650E8}" dt="2023-05-21T11:41:29.658" v="3114" actId="1076"/>
          <ac:spMkLst>
            <pc:docMk/>
            <pc:sldMk cId="2814158962" sldId="273"/>
            <ac:spMk id="2" creationId="{D0CCD208-6B7E-2735-0D32-B8F170418A6E}"/>
          </ac:spMkLst>
        </pc:spChg>
        <pc:spChg chg="mod">
          <ac:chgData name="Ines Horvat" userId="4e9f9b64-0578-4663-af5f-647afa222b1a" providerId="ADAL" clId="{E98E0040-DF82-4D98-9C93-DD29722650E8}" dt="2023-05-21T11:42:05.617" v="3130" actId="1076"/>
          <ac:spMkLst>
            <pc:docMk/>
            <pc:sldMk cId="2814158962" sldId="273"/>
            <ac:spMk id="3" creationId="{89050534-76D6-5CBD-C71D-E42D0DFCEA6E}"/>
          </ac:spMkLst>
        </pc:spChg>
        <pc:spChg chg="del">
          <ac:chgData name="Ines Horvat" userId="4e9f9b64-0578-4663-af5f-647afa222b1a" providerId="ADAL" clId="{E98E0040-DF82-4D98-9C93-DD29722650E8}" dt="2023-05-21T11:39:57.711" v="3052" actId="478"/>
          <ac:spMkLst>
            <pc:docMk/>
            <pc:sldMk cId="2814158962" sldId="273"/>
            <ac:spMk id="6" creationId="{8ADB52B5-597B-DF0D-BB2F-7EBC0A4C21D1}"/>
          </ac:spMkLst>
        </pc:spChg>
        <pc:picChg chg="del">
          <ac:chgData name="Ines Horvat" userId="4e9f9b64-0578-4663-af5f-647afa222b1a" providerId="ADAL" clId="{E98E0040-DF82-4D98-9C93-DD29722650E8}" dt="2023-05-21T11:40:03.362" v="3054" actId="478"/>
          <ac:picMkLst>
            <pc:docMk/>
            <pc:sldMk cId="2814158962" sldId="273"/>
            <ac:picMk id="5" creationId="{8E9B07A5-9F66-B06E-77A7-C222C587E3A2}"/>
          </ac:picMkLst>
        </pc:picChg>
      </pc:sldChg>
      <pc:sldChg chg="modSp add mod">
        <pc:chgData name="Ines Horvat" userId="4e9f9b64-0578-4663-af5f-647afa222b1a" providerId="ADAL" clId="{E98E0040-DF82-4D98-9C93-DD29722650E8}" dt="2023-05-21T11:42:01.552" v="3129" actId="1076"/>
        <pc:sldMkLst>
          <pc:docMk/>
          <pc:sldMk cId="707753272" sldId="274"/>
        </pc:sldMkLst>
        <pc:spChg chg="mod">
          <ac:chgData name="Ines Horvat" userId="4e9f9b64-0578-4663-af5f-647afa222b1a" providerId="ADAL" clId="{E98E0040-DF82-4D98-9C93-DD29722650E8}" dt="2023-05-21T11:42:01.552" v="3129" actId="1076"/>
          <ac:spMkLst>
            <pc:docMk/>
            <pc:sldMk cId="707753272" sldId="274"/>
            <ac:spMk id="3" creationId="{89050534-76D6-5CBD-C71D-E42D0DFCEA6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15E753-5CE7-40F6-99CA-10CE62DB47C8}" type="doc">
      <dgm:prSet loTypeId="urn:microsoft.com/office/officeart/2005/8/layout/list1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204DDF4-69A8-44F1-87C4-AA70843A1924}">
      <dgm:prSet custT="1"/>
      <dgm:spPr/>
      <dgm:t>
        <a:bodyPr/>
        <a:lstStyle/>
        <a:p>
          <a:r>
            <a:rPr lang="hr-HR" sz="3200" b="1" dirty="0"/>
            <a:t>W</a:t>
          </a:r>
          <a:r>
            <a:rPr lang="en-US" sz="3200" b="1" dirty="0" err="1"/>
            <a:t>ritten</a:t>
          </a:r>
          <a:r>
            <a:rPr lang="en-US" sz="3200" b="1" dirty="0"/>
            <a:t> </a:t>
          </a:r>
          <a:r>
            <a:rPr lang="hr-HR" sz="3200" b="1" dirty="0"/>
            <a:t>H</a:t>
          </a:r>
          <a:r>
            <a:rPr lang="en-US" sz="3200" b="1" dirty="0" err="1"/>
            <a:t>eritage</a:t>
          </a:r>
          <a:r>
            <a:rPr lang="en-US" sz="3200" b="1" dirty="0"/>
            <a:t> </a:t>
          </a:r>
          <a:r>
            <a:rPr lang="hr-HR" sz="3200" b="1" dirty="0"/>
            <a:t>P</a:t>
          </a:r>
          <a:r>
            <a:rPr lang="en-US" sz="3200" b="1" dirty="0"/>
            <a:t>reservation</a:t>
          </a:r>
        </a:p>
      </dgm:t>
    </dgm:pt>
    <dgm:pt modelId="{54024659-A85B-49B1-9099-1A59A4500249}" type="parTrans" cxnId="{71471E2E-8CA8-433D-9678-09FB9E751792}">
      <dgm:prSet/>
      <dgm:spPr/>
      <dgm:t>
        <a:bodyPr/>
        <a:lstStyle/>
        <a:p>
          <a:endParaRPr lang="en-US"/>
        </a:p>
      </dgm:t>
    </dgm:pt>
    <dgm:pt modelId="{1DAAE51A-C2F9-4A20-A71A-E0020193F6AE}" type="sibTrans" cxnId="{71471E2E-8CA8-433D-9678-09FB9E751792}">
      <dgm:prSet/>
      <dgm:spPr/>
      <dgm:t>
        <a:bodyPr/>
        <a:lstStyle/>
        <a:p>
          <a:endParaRPr lang="en-US"/>
        </a:p>
      </dgm:t>
    </dgm:pt>
    <dgm:pt modelId="{C0AF51C6-0930-44D4-AE0B-557274E24E5B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3200" b="1" dirty="0"/>
            <a:t>Open Educational Resources </a:t>
          </a:r>
          <a:r>
            <a:rPr lang="hr-HR" sz="3200" b="1" dirty="0"/>
            <a:t>(OER)</a:t>
          </a:r>
          <a:endParaRPr lang="en-US" sz="3200" b="1" dirty="0"/>
        </a:p>
      </dgm:t>
    </dgm:pt>
    <dgm:pt modelId="{D935C55A-1EA7-4E74-9A51-E3666D0F8E71}" type="parTrans" cxnId="{C9F33621-92D2-4577-AA82-64C6E29FE4BA}">
      <dgm:prSet/>
      <dgm:spPr/>
      <dgm:t>
        <a:bodyPr/>
        <a:lstStyle/>
        <a:p>
          <a:endParaRPr lang="en-US"/>
        </a:p>
      </dgm:t>
    </dgm:pt>
    <dgm:pt modelId="{8CC01053-6820-4EF8-865C-2DBE776DD3C5}" type="sibTrans" cxnId="{C9F33621-92D2-4577-AA82-64C6E29FE4BA}">
      <dgm:prSet/>
      <dgm:spPr/>
      <dgm:t>
        <a:bodyPr/>
        <a:lstStyle/>
        <a:p>
          <a:endParaRPr lang="en-US"/>
        </a:p>
      </dgm:t>
    </dgm:pt>
    <dgm:pt modelId="{670CEEE3-5487-456E-BEF5-F3A24B66C860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hr-HR" sz="3200" b="1" dirty="0"/>
            <a:t>Bloom’s taxonomy</a:t>
          </a:r>
          <a:endParaRPr lang="en-US" sz="3200" b="1" dirty="0"/>
        </a:p>
      </dgm:t>
    </dgm:pt>
    <dgm:pt modelId="{40CBE68B-BAAF-479F-B842-7517ED97AF93}" type="parTrans" cxnId="{2954F00B-2DD7-45C8-810F-32AD891273F4}">
      <dgm:prSet/>
      <dgm:spPr/>
      <dgm:t>
        <a:bodyPr/>
        <a:lstStyle/>
        <a:p>
          <a:endParaRPr lang="en-US"/>
        </a:p>
      </dgm:t>
    </dgm:pt>
    <dgm:pt modelId="{A120C66F-53AB-4F71-A28F-DEB062E529B1}" type="sibTrans" cxnId="{2954F00B-2DD7-45C8-810F-32AD891273F4}">
      <dgm:prSet/>
      <dgm:spPr/>
      <dgm:t>
        <a:bodyPr/>
        <a:lstStyle/>
        <a:p>
          <a:endParaRPr lang="en-US"/>
        </a:p>
      </dgm:t>
    </dgm:pt>
    <dgm:pt modelId="{3A1860CB-01B2-43D8-875C-D43C3128167E}">
      <dgm:prSet phldrT="[Text]" custT="1"/>
      <dgm:spPr/>
      <dgm:t>
        <a:bodyPr/>
        <a:lstStyle/>
        <a:p>
          <a:r>
            <a:rPr lang="hr-HR" sz="3200" b="1" dirty="0"/>
            <a:t>OER Content Framework Design</a:t>
          </a:r>
          <a:endParaRPr lang="en-US" sz="3200" b="1" dirty="0"/>
        </a:p>
      </dgm:t>
    </dgm:pt>
    <dgm:pt modelId="{8AC7C4FE-7D4F-4455-9445-5F005735C9ED}" type="parTrans" cxnId="{9B49027B-2F75-46DB-978A-E77FE46CC66E}">
      <dgm:prSet/>
      <dgm:spPr/>
      <dgm:t>
        <a:bodyPr/>
        <a:lstStyle/>
        <a:p>
          <a:endParaRPr lang="en-US"/>
        </a:p>
      </dgm:t>
    </dgm:pt>
    <dgm:pt modelId="{31D901B0-5022-49C5-868E-7F27F42F1528}" type="sibTrans" cxnId="{9B49027B-2F75-46DB-978A-E77FE46CC66E}">
      <dgm:prSet/>
      <dgm:spPr/>
      <dgm:t>
        <a:bodyPr/>
        <a:lstStyle/>
        <a:p>
          <a:endParaRPr lang="en-US"/>
        </a:p>
      </dgm:t>
    </dgm:pt>
    <dgm:pt modelId="{66488922-9B1F-4DA1-9A12-0640DED34420}">
      <dgm:prSet custT="1"/>
      <dgm:spPr/>
      <dgm:t>
        <a:bodyPr/>
        <a:lstStyle/>
        <a:p>
          <a:r>
            <a:rPr lang="hr-HR" sz="3200" b="1"/>
            <a:t>Introduction</a:t>
          </a:r>
          <a:endParaRPr lang="en-US" sz="3200" b="1" dirty="0"/>
        </a:p>
      </dgm:t>
    </dgm:pt>
    <dgm:pt modelId="{190D33B2-7D1F-47A3-98A1-31C6887A48EF}" type="parTrans" cxnId="{4653435B-FE1E-4BB7-B6B3-A0C52971276B}">
      <dgm:prSet/>
      <dgm:spPr/>
      <dgm:t>
        <a:bodyPr/>
        <a:lstStyle/>
        <a:p>
          <a:endParaRPr lang="en-US"/>
        </a:p>
      </dgm:t>
    </dgm:pt>
    <dgm:pt modelId="{070B44DA-2468-4011-94BC-FE1EBC49FDAE}" type="sibTrans" cxnId="{4653435B-FE1E-4BB7-B6B3-A0C52971276B}">
      <dgm:prSet/>
      <dgm:spPr/>
      <dgm:t>
        <a:bodyPr/>
        <a:lstStyle/>
        <a:p>
          <a:endParaRPr lang="en-US"/>
        </a:p>
      </dgm:t>
    </dgm:pt>
    <dgm:pt modelId="{00EB165D-F5FB-4FC7-B1CD-75A56C55BF1A}">
      <dgm:prSet phldrT="[Text]" custT="1"/>
      <dgm:spPr/>
      <dgm:t>
        <a:bodyPr/>
        <a:lstStyle/>
        <a:p>
          <a:r>
            <a:rPr lang="hr-HR" sz="3200" b="1" dirty="0" err="1"/>
            <a:t>Conclusion</a:t>
          </a:r>
          <a:endParaRPr lang="en-US" sz="3200" b="1" dirty="0"/>
        </a:p>
      </dgm:t>
    </dgm:pt>
    <dgm:pt modelId="{E2031120-1E29-43F1-B8D3-264E78EF0D96}" type="parTrans" cxnId="{164CBEFA-2399-4297-9F57-387BDEFE159A}">
      <dgm:prSet/>
      <dgm:spPr/>
      <dgm:t>
        <a:bodyPr/>
        <a:lstStyle/>
        <a:p>
          <a:endParaRPr lang="en-US"/>
        </a:p>
      </dgm:t>
    </dgm:pt>
    <dgm:pt modelId="{809B298C-A420-42B1-8562-6CED0A12BAC2}" type="sibTrans" cxnId="{164CBEFA-2399-4297-9F57-387BDEFE159A}">
      <dgm:prSet/>
      <dgm:spPr/>
      <dgm:t>
        <a:bodyPr/>
        <a:lstStyle/>
        <a:p>
          <a:endParaRPr lang="en-US"/>
        </a:p>
      </dgm:t>
    </dgm:pt>
    <dgm:pt modelId="{D1B0E61F-F6B6-4879-8D44-00B5D9925DCE}" type="pres">
      <dgm:prSet presAssocID="{8515E753-5CE7-40F6-99CA-10CE62DB47C8}" presName="linear" presStyleCnt="0">
        <dgm:presLayoutVars>
          <dgm:dir/>
          <dgm:animLvl val="lvl"/>
          <dgm:resizeHandles val="exact"/>
        </dgm:presLayoutVars>
      </dgm:prSet>
      <dgm:spPr/>
    </dgm:pt>
    <dgm:pt modelId="{412A6EF4-E61B-41D7-82CD-B81AFAF5D877}" type="pres">
      <dgm:prSet presAssocID="{66488922-9B1F-4DA1-9A12-0640DED34420}" presName="parentLin" presStyleCnt="0"/>
      <dgm:spPr/>
    </dgm:pt>
    <dgm:pt modelId="{A5BBDF88-6CC8-4F52-BDF9-9095AC5D7D0E}" type="pres">
      <dgm:prSet presAssocID="{66488922-9B1F-4DA1-9A12-0640DED34420}" presName="parentLeftMargin" presStyleLbl="node1" presStyleIdx="0" presStyleCnt="6"/>
      <dgm:spPr/>
    </dgm:pt>
    <dgm:pt modelId="{0DEB7408-9178-40E8-A309-C6EC9F1BAF0D}" type="pres">
      <dgm:prSet presAssocID="{66488922-9B1F-4DA1-9A12-0640DED3442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AD84369-CFD0-4677-B716-A2CDD326BD59}" type="pres">
      <dgm:prSet presAssocID="{66488922-9B1F-4DA1-9A12-0640DED34420}" presName="negativeSpace" presStyleCnt="0"/>
      <dgm:spPr/>
    </dgm:pt>
    <dgm:pt modelId="{EA48D8DE-727A-4FCB-93BD-700493624ADE}" type="pres">
      <dgm:prSet presAssocID="{66488922-9B1F-4DA1-9A12-0640DED34420}" presName="childText" presStyleLbl="conFgAcc1" presStyleIdx="0" presStyleCnt="6">
        <dgm:presLayoutVars>
          <dgm:bulletEnabled val="1"/>
        </dgm:presLayoutVars>
      </dgm:prSet>
      <dgm:spPr/>
    </dgm:pt>
    <dgm:pt modelId="{DDEF4C1D-693E-44AA-A9CF-3F802EA154E8}" type="pres">
      <dgm:prSet presAssocID="{070B44DA-2468-4011-94BC-FE1EBC49FDAE}" presName="spaceBetweenRectangles" presStyleCnt="0"/>
      <dgm:spPr/>
    </dgm:pt>
    <dgm:pt modelId="{92FDA2CD-964B-452F-A034-305EC90B0D54}" type="pres">
      <dgm:prSet presAssocID="{7204DDF4-69A8-44F1-87C4-AA70843A1924}" presName="parentLin" presStyleCnt="0"/>
      <dgm:spPr/>
    </dgm:pt>
    <dgm:pt modelId="{4832A208-A226-47FD-8A92-11BF0752913C}" type="pres">
      <dgm:prSet presAssocID="{7204DDF4-69A8-44F1-87C4-AA70843A1924}" presName="parentLeftMargin" presStyleLbl="node1" presStyleIdx="0" presStyleCnt="6"/>
      <dgm:spPr/>
    </dgm:pt>
    <dgm:pt modelId="{7E4F2683-F199-4419-87CC-E402397EE868}" type="pres">
      <dgm:prSet presAssocID="{7204DDF4-69A8-44F1-87C4-AA70843A1924}" presName="parentText" presStyleLbl="node1" presStyleIdx="1" presStyleCnt="6" custLinFactX="7143" custLinFactNeighborX="100000" custLinFactNeighborY="8053">
        <dgm:presLayoutVars>
          <dgm:chMax val="0"/>
          <dgm:bulletEnabled val="1"/>
        </dgm:presLayoutVars>
      </dgm:prSet>
      <dgm:spPr/>
    </dgm:pt>
    <dgm:pt modelId="{90BE1F63-BD6A-4E43-80DB-8F5C13B4201A}" type="pres">
      <dgm:prSet presAssocID="{7204DDF4-69A8-44F1-87C4-AA70843A1924}" presName="negativeSpace" presStyleCnt="0"/>
      <dgm:spPr/>
    </dgm:pt>
    <dgm:pt modelId="{1E54C9FC-7A25-4E20-95B5-377059A29F11}" type="pres">
      <dgm:prSet presAssocID="{7204DDF4-69A8-44F1-87C4-AA70843A1924}" presName="childText" presStyleLbl="conFgAcc1" presStyleIdx="1" presStyleCnt="6">
        <dgm:presLayoutVars>
          <dgm:bulletEnabled val="1"/>
        </dgm:presLayoutVars>
      </dgm:prSet>
      <dgm:spPr/>
    </dgm:pt>
    <dgm:pt modelId="{562FBE9B-24B4-490D-BEA9-7E16461267C4}" type="pres">
      <dgm:prSet presAssocID="{1DAAE51A-C2F9-4A20-A71A-E0020193F6AE}" presName="spaceBetweenRectangles" presStyleCnt="0"/>
      <dgm:spPr/>
    </dgm:pt>
    <dgm:pt modelId="{246C177F-2223-43E5-B4B6-323923E01550}" type="pres">
      <dgm:prSet presAssocID="{C0AF51C6-0930-44D4-AE0B-557274E24E5B}" presName="parentLin" presStyleCnt="0"/>
      <dgm:spPr/>
    </dgm:pt>
    <dgm:pt modelId="{F8954BAC-2762-4693-A7FF-810309F1B67F}" type="pres">
      <dgm:prSet presAssocID="{C0AF51C6-0930-44D4-AE0B-557274E24E5B}" presName="parentLeftMargin" presStyleLbl="node1" presStyleIdx="1" presStyleCnt="6"/>
      <dgm:spPr/>
    </dgm:pt>
    <dgm:pt modelId="{8D8A5865-7773-4209-A083-D87122895644}" type="pres">
      <dgm:prSet presAssocID="{C0AF51C6-0930-44D4-AE0B-557274E24E5B}" presName="parentText" presStyleLbl="node1" presStyleIdx="2" presStyleCnt="6" custLinFactX="7143" custLinFactNeighborX="100000" custLinFactNeighborY="2587">
        <dgm:presLayoutVars>
          <dgm:chMax val="0"/>
          <dgm:bulletEnabled val="1"/>
        </dgm:presLayoutVars>
      </dgm:prSet>
      <dgm:spPr/>
    </dgm:pt>
    <dgm:pt modelId="{8472C992-7A4C-42CA-8E55-8EAEDADE7887}" type="pres">
      <dgm:prSet presAssocID="{C0AF51C6-0930-44D4-AE0B-557274E24E5B}" presName="negativeSpace" presStyleCnt="0"/>
      <dgm:spPr/>
    </dgm:pt>
    <dgm:pt modelId="{8BADAB00-35EC-464C-85C8-E915C0C6A457}" type="pres">
      <dgm:prSet presAssocID="{C0AF51C6-0930-44D4-AE0B-557274E24E5B}" presName="childText" presStyleLbl="conFgAcc1" presStyleIdx="2" presStyleCnt="6">
        <dgm:presLayoutVars>
          <dgm:bulletEnabled val="1"/>
        </dgm:presLayoutVars>
      </dgm:prSet>
      <dgm:spPr/>
    </dgm:pt>
    <dgm:pt modelId="{7CC0415C-9220-4E43-862F-21065A65873F}" type="pres">
      <dgm:prSet presAssocID="{8CC01053-6820-4EF8-865C-2DBE776DD3C5}" presName="spaceBetweenRectangles" presStyleCnt="0"/>
      <dgm:spPr/>
    </dgm:pt>
    <dgm:pt modelId="{616E1CDA-4EB9-452E-A41E-3D9ED95C1BB3}" type="pres">
      <dgm:prSet presAssocID="{670CEEE3-5487-456E-BEF5-F3A24B66C860}" presName="parentLin" presStyleCnt="0"/>
      <dgm:spPr/>
    </dgm:pt>
    <dgm:pt modelId="{99FC2545-8642-476E-BB52-91737D9E08EB}" type="pres">
      <dgm:prSet presAssocID="{670CEEE3-5487-456E-BEF5-F3A24B66C860}" presName="parentLeftMargin" presStyleLbl="node1" presStyleIdx="2" presStyleCnt="6"/>
      <dgm:spPr/>
    </dgm:pt>
    <dgm:pt modelId="{0883A123-FA30-4205-94FB-6C6EA7FADBC7}" type="pres">
      <dgm:prSet presAssocID="{670CEEE3-5487-456E-BEF5-F3A24B66C860}" presName="parentText" presStyleLbl="node1" presStyleIdx="3" presStyleCnt="6" custLinFactX="7143" custLinFactNeighborX="100000" custLinFactNeighborY="5648">
        <dgm:presLayoutVars>
          <dgm:chMax val="0"/>
          <dgm:bulletEnabled val="1"/>
        </dgm:presLayoutVars>
      </dgm:prSet>
      <dgm:spPr/>
    </dgm:pt>
    <dgm:pt modelId="{9B5396B9-79DF-481E-AF62-03182E008895}" type="pres">
      <dgm:prSet presAssocID="{670CEEE3-5487-456E-BEF5-F3A24B66C860}" presName="negativeSpace" presStyleCnt="0"/>
      <dgm:spPr/>
    </dgm:pt>
    <dgm:pt modelId="{71542055-2936-404E-A1A7-C6129089AD51}" type="pres">
      <dgm:prSet presAssocID="{670CEEE3-5487-456E-BEF5-F3A24B66C860}" presName="childText" presStyleLbl="conFgAcc1" presStyleIdx="3" presStyleCnt="6">
        <dgm:presLayoutVars>
          <dgm:bulletEnabled val="1"/>
        </dgm:presLayoutVars>
      </dgm:prSet>
      <dgm:spPr/>
    </dgm:pt>
    <dgm:pt modelId="{4F2C0C15-5BA9-4090-AE25-E00A2919B639}" type="pres">
      <dgm:prSet presAssocID="{A120C66F-53AB-4F71-A28F-DEB062E529B1}" presName="spaceBetweenRectangles" presStyleCnt="0"/>
      <dgm:spPr/>
    </dgm:pt>
    <dgm:pt modelId="{B980CCDB-0FA5-482E-BEFE-19A0A1AC9DA1}" type="pres">
      <dgm:prSet presAssocID="{3A1860CB-01B2-43D8-875C-D43C3128167E}" presName="parentLin" presStyleCnt="0"/>
      <dgm:spPr/>
    </dgm:pt>
    <dgm:pt modelId="{5070AFBC-B4D4-4CF6-9A1D-9F1C89965191}" type="pres">
      <dgm:prSet presAssocID="{3A1860CB-01B2-43D8-875C-D43C3128167E}" presName="parentLeftMargin" presStyleLbl="node1" presStyleIdx="3" presStyleCnt="6"/>
      <dgm:spPr/>
    </dgm:pt>
    <dgm:pt modelId="{2EB65A80-20C4-4C7A-A568-6AAC3FAAA4F1}" type="pres">
      <dgm:prSet presAssocID="{3A1860CB-01B2-43D8-875C-D43C3128167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F0BEEBD-5C07-4F3F-80B6-643D0D628603}" type="pres">
      <dgm:prSet presAssocID="{3A1860CB-01B2-43D8-875C-D43C3128167E}" presName="negativeSpace" presStyleCnt="0"/>
      <dgm:spPr/>
    </dgm:pt>
    <dgm:pt modelId="{C1FF29CA-26F3-4994-9580-2B23263C5B9F}" type="pres">
      <dgm:prSet presAssocID="{3A1860CB-01B2-43D8-875C-D43C3128167E}" presName="childText" presStyleLbl="conFgAcc1" presStyleIdx="4" presStyleCnt="6">
        <dgm:presLayoutVars>
          <dgm:bulletEnabled val="1"/>
        </dgm:presLayoutVars>
      </dgm:prSet>
      <dgm:spPr/>
    </dgm:pt>
    <dgm:pt modelId="{92DE0607-5756-4536-8C8E-C1367D23CD7B}" type="pres">
      <dgm:prSet presAssocID="{31D901B0-5022-49C5-868E-7F27F42F1528}" presName="spaceBetweenRectangles" presStyleCnt="0"/>
      <dgm:spPr/>
    </dgm:pt>
    <dgm:pt modelId="{4B5029BE-0132-4502-A086-B6218256B593}" type="pres">
      <dgm:prSet presAssocID="{00EB165D-F5FB-4FC7-B1CD-75A56C55BF1A}" presName="parentLin" presStyleCnt="0"/>
      <dgm:spPr/>
    </dgm:pt>
    <dgm:pt modelId="{639F2AE0-A324-4EDB-BF8E-5D042000E8F8}" type="pres">
      <dgm:prSet presAssocID="{00EB165D-F5FB-4FC7-B1CD-75A56C55BF1A}" presName="parentLeftMargin" presStyleLbl="node1" presStyleIdx="4" presStyleCnt="6"/>
      <dgm:spPr/>
    </dgm:pt>
    <dgm:pt modelId="{69DC9DC5-5414-4F4E-978F-FDBAA415788D}" type="pres">
      <dgm:prSet presAssocID="{00EB165D-F5FB-4FC7-B1CD-75A56C55BF1A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7201601-4F35-48FC-A1B4-70C1878EE679}" type="pres">
      <dgm:prSet presAssocID="{00EB165D-F5FB-4FC7-B1CD-75A56C55BF1A}" presName="negativeSpace" presStyleCnt="0"/>
      <dgm:spPr/>
    </dgm:pt>
    <dgm:pt modelId="{AB15818E-C38C-488E-B959-381C9E16BC12}" type="pres">
      <dgm:prSet presAssocID="{00EB165D-F5FB-4FC7-B1CD-75A56C55BF1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1290A05-20F3-4E95-89EC-6C143FE9F05B}" type="presOf" srcId="{7204DDF4-69A8-44F1-87C4-AA70843A1924}" destId="{7E4F2683-F199-4419-87CC-E402397EE868}" srcOrd="1" destOrd="0" presId="urn:microsoft.com/office/officeart/2005/8/layout/list1"/>
    <dgm:cxn modelId="{2954F00B-2DD7-45C8-810F-32AD891273F4}" srcId="{8515E753-5CE7-40F6-99CA-10CE62DB47C8}" destId="{670CEEE3-5487-456E-BEF5-F3A24B66C860}" srcOrd="3" destOrd="0" parTransId="{40CBE68B-BAAF-479F-B842-7517ED97AF93}" sibTransId="{A120C66F-53AB-4F71-A28F-DEB062E529B1}"/>
    <dgm:cxn modelId="{81CA440E-160E-4700-9726-30EAC91A201C}" type="presOf" srcId="{66488922-9B1F-4DA1-9A12-0640DED34420}" destId="{0DEB7408-9178-40E8-A309-C6EC9F1BAF0D}" srcOrd="1" destOrd="0" presId="urn:microsoft.com/office/officeart/2005/8/layout/list1"/>
    <dgm:cxn modelId="{C9F33621-92D2-4577-AA82-64C6E29FE4BA}" srcId="{8515E753-5CE7-40F6-99CA-10CE62DB47C8}" destId="{C0AF51C6-0930-44D4-AE0B-557274E24E5B}" srcOrd="2" destOrd="0" parTransId="{D935C55A-1EA7-4E74-9A51-E3666D0F8E71}" sibTransId="{8CC01053-6820-4EF8-865C-2DBE776DD3C5}"/>
    <dgm:cxn modelId="{71471E2E-8CA8-433D-9678-09FB9E751792}" srcId="{8515E753-5CE7-40F6-99CA-10CE62DB47C8}" destId="{7204DDF4-69A8-44F1-87C4-AA70843A1924}" srcOrd="1" destOrd="0" parTransId="{54024659-A85B-49B1-9099-1A59A4500249}" sibTransId="{1DAAE51A-C2F9-4A20-A71A-E0020193F6AE}"/>
    <dgm:cxn modelId="{3B9CBC38-C6EA-466D-81CC-86C0FCDE6CB0}" type="presOf" srcId="{3A1860CB-01B2-43D8-875C-D43C3128167E}" destId="{2EB65A80-20C4-4C7A-A568-6AAC3FAAA4F1}" srcOrd="1" destOrd="0" presId="urn:microsoft.com/office/officeart/2005/8/layout/list1"/>
    <dgm:cxn modelId="{E6141C39-E6C9-439B-A46D-12E993A298EF}" type="presOf" srcId="{66488922-9B1F-4DA1-9A12-0640DED34420}" destId="{A5BBDF88-6CC8-4F52-BDF9-9095AC5D7D0E}" srcOrd="0" destOrd="0" presId="urn:microsoft.com/office/officeart/2005/8/layout/list1"/>
    <dgm:cxn modelId="{4653435B-FE1E-4BB7-B6B3-A0C52971276B}" srcId="{8515E753-5CE7-40F6-99CA-10CE62DB47C8}" destId="{66488922-9B1F-4DA1-9A12-0640DED34420}" srcOrd="0" destOrd="0" parTransId="{190D33B2-7D1F-47A3-98A1-31C6887A48EF}" sibTransId="{070B44DA-2468-4011-94BC-FE1EBC49FDAE}"/>
    <dgm:cxn modelId="{C1AEAF48-6F0D-4C73-BAE9-3BA1CC05203E}" type="presOf" srcId="{670CEEE3-5487-456E-BEF5-F3A24B66C860}" destId="{99FC2545-8642-476E-BB52-91737D9E08EB}" srcOrd="0" destOrd="0" presId="urn:microsoft.com/office/officeart/2005/8/layout/list1"/>
    <dgm:cxn modelId="{D1E4DE6C-2B11-4B9E-8F13-808DD0809A88}" type="presOf" srcId="{C0AF51C6-0930-44D4-AE0B-557274E24E5B}" destId="{8D8A5865-7773-4209-A083-D87122895644}" srcOrd="1" destOrd="0" presId="urn:microsoft.com/office/officeart/2005/8/layout/list1"/>
    <dgm:cxn modelId="{1A186850-45A5-4F2C-82EE-D1EB3E2E25EC}" type="presOf" srcId="{3A1860CB-01B2-43D8-875C-D43C3128167E}" destId="{5070AFBC-B4D4-4CF6-9A1D-9F1C89965191}" srcOrd="0" destOrd="0" presId="urn:microsoft.com/office/officeart/2005/8/layout/list1"/>
    <dgm:cxn modelId="{D00F5755-258C-4111-A218-28F44657BB63}" type="presOf" srcId="{8515E753-5CE7-40F6-99CA-10CE62DB47C8}" destId="{D1B0E61F-F6B6-4879-8D44-00B5D9925DCE}" srcOrd="0" destOrd="0" presId="urn:microsoft.com/office/officeart/2005/8/layout/list1"/>
    <dgm:cxn modelId="{4E4B6A77-FF8C-4A7B-858F-7185B91C5918}" type="presOf" srcId="{670CEEE3-5487-456E-BEF5-F3A24B66C860}" destId="{0883A123-FA30-4205-94FB-6C6EA7FADBC7}" srcOrd="1" destOrd="0" presId="urn:microsoft.com/office/officeart/2005/8/layout/list1"/>
    <dgm:cxn modelId="{9B49027B-2F75-46DB-978A-E77FE46CC66E}" srcId="{8515E753-5CE7-40F6-99CA-10CE62DB47C8}" destId="{3A1860CB-01B2-43D8-875C-D43C3128167E}" srcOrd="4" destOrd="0" parTransId="{8AC7C4FE-7D4F-4455-9445-5F005735C9ED}" sibTransId="{31D901B0-5022-49C5-868E-7F27F42F1528}"/>
    <dgm:cxn modelId="{423E838A-1CA9-4CC8-9CA0-E018CBB02A92}" type="presOf" srcId="{7204DDF4-69A8-44F1-87C4-AA70843A1924}" destId="{4832A208-A226-47FD-8A92-11BF0752913C}" srcOrd="0" destOrd="0" presId="urn:microsoft.com/office/officeart/2005/8/layout/list1"/>
    <dgm:cxn modelId="{62903DAD-3DD7-4AC6-A9AC-A0AE30966757}" type="presOf" srcId="{C0AF51C6-0930-44D4-AE0B-557274E24E5B}" destId="{F8954BAC-2762-4693-A7FF-810309F1B67F}" srcOrd="0" destOrd="0" presId="urn:microsoft.com/office/officeart/2005/8/layout/list1"/>
    <dgm:cxn modelId="{E2943ADE-1770-4CAD-97E6-DE952957A017}" type="presOf" srcId="{00EB165D-F5FB-4FC7-B1CD-75A56C55BF1A}" destId="{69DC9DC5-5414-4F4E-978F-FDBAA415788D}" srcOrd="1" destOrd="0" presId="urn:microsoft.com/office/officeart/2005/8/layout/list1"/>
    <dgm:cxn modelId="{C742ACE8-AB75-46A2-89C8-3340B46EA4B1}" type="presOf" srcId="{00EB165D-F5FB-4FC7-B1CD-75A56C55BF1A}" destId="{639F2AE0-A324-4EDB-BF8E-5D042000E8F8}" srcOrd="0" destOrd="0" presId="urn:microsoft.com/office/officeart/2005/8/layout/list1"/>
    <dgm:cxn modelId="{164CBEFA-2399-4297-9F57-387BDEFE159A}" srcId="{8515E753-5CE7-40F6-99CA-10CE62DB47C8}" destId="{00EB165D-F5FB-4FC7-B1CD-75A56C55BF1A}" srcOrd="5" destOrd="0" parTransId="{E2031120-1E29-43F1-B8D3-264E78EF0D96}" sibTransId="{809B298C-A420-42B1-8562-6CED0A12BAC2}"/>
    <dgm:cxn modelId="{858C7A16-9DB5-4129-ADDB-BB0C9594C0B4}" type="presParOf" srcId="{D1B0E61F-F6B6-4879-8D44-00B5D9925DCE}" destId="{412A6EF4-E61B-41D7-82CD-B81AFAF5D877}" srcOrd="0" destOrd="0" presId="urn:microsoft.com/office/officeart/2005/8/layout/list1"/>
    <dgm:cxn modelId="{F3A20ADE-BBEB-4474-A185-32749A73294D}" type="presParOf" srcId="{412A6EF4-E61B-41D7-82CD-B81AFAF5D877}" destId="{A5BBDF88-6CC8-4F52-BDF9-9095AC5D7D0E}" srcOrd="0" destOrd="0" presId="urn:microsoft.com/office/officeart/2005/8/layout/list1"/>
    <dgm:cxn modelId="{70328E65-001E-4C76-B5D9-1D95FF81BE34}" type="presParOf" srcId="{412A6EF4-E61B-41D7-82CD-B81AFAF5D877}" destId="{0DEB7408-9178-40E8-A309-C6EC9F1BAF0D}" srcOrd="1" destOrd="0" presId="urn:microsoft.com/office/officeart/2005/8/layout/list1"/>
    <dgm:cxn modelId="{0F923105-3A32-4B95-BE04-52DCA7B870C3}" type="presParOf" srcId="{D1B0E61F-F6B6-4879-8D44-00B5D9925DCE}" destId="{8AD84369-CFD0-4677-B716-A2CDD326BD59}" srcOrd="1" destOrd="0" presId="urn:microsoft.com/office/officeart/2005/8/layout/list1"/>
    <dgm:cxn modelId="{98887A9D-2CDF-4744-A73F-AE70882EBC5F}" type="presParOf" srcId="{D1B0E61F-F6B6-4879-8D44-00B5D9925DCE}" destId="{EA48D8DE-727A-4FCB-93BD-700493624ADE}" srcOrd="2" destOrd="0" presId="urn:microsoft.com/office/officeart/2005/8/layout/list1"/>
    <dgm:cxn modelId="{4D6571B1-687F-4535-BFF6-1AFC7B7F4006}" type="presParOf" srcId="{D1B0E61F-F6B6-4879-8D44-00B5D9925DCE}" destId="{DDEF4C1D-693E-44AA-A9CF-3F802EA154E8}" srcOrd="3" destOrd="0" presId="urn:microsoft.com/office/officeart/2005/8/layout/list1"/>
    <dgm:cxn modelId="{52B74B63-88B4-4952-9143-9CD8F06C6836}" type="presParOf" srcId="{D1B0E61F-F6B6-4879-8D44-00B5D9925DCE}" destId="{92FDA2CD-964B-452F-A034-305EC90B0D54}" srcOrd="4" destOrd="0" presId="urn:microsoft.com/office/officeart/2005/8/layout/list1"/>
    <dgm:cxn modelId="{B81E5AE9-C346-4C37-8581-8F13687EDB3A}" type="presParOf" srcId="{92FDA2CD-964B-452F-A034-305EC90B0D54}" destId="{4832A208-A226-47FD-8A92-11BF0752913C}" srcOrd="0" destOrd="0" presId="urn:microsoft.com/office/officeart/2005/8/layout/list1"/>
    <dgm:cxn modelId="{24B6EEBC-0E9D-4D7F-9BF4-593473646EA5}" type="presParOf" srcId="{92FDA2CD-964B-452F-A034-305EC90B0D54}" destId="{7E4F2683-F199-4419-87CC-E402397EE868}" srcOrd="1" destOrd="0" presId="urn:microsoft.com/office/officeart/2005/8/layout/list1"/>
    <dgm:cxn modelId="{AC65F8A8-F9B7-42FD-A5A6-F093CE244D3A}" type="presParOf" srcId="{D1B0E61F-F6B6-4879-8D44-00B5D9925DCE}" destId="{90BE1F63-BD6A-4E43-80DB-8F5C13B4201A}" srcOrd="5" destOrd="0" presId="urn:microsoft.com/office/officeart/2005/8/layout/list1"/>
    <dgm:cxn modelId="{87351707-DB7F-4B75-ADC4-B4560D4C97C5}" type="presParOf" srcId="{D1B0E61F-F6B6-4879-8D44-00B5D9925DCE}" destId="{1E54C9FC-7A25-4E20-95B5-377059A29F11}" srcOrd="6" destOrd="0" presId="urn:microsoft.com/office/officeart/2005/8/layout/list1"/>
    <dgm:cxn modelId="{AD0CD838-A7CC-4DF5-B9B7-AF420DBB3FBF}" type="presParOf" srcId="{D1B0E61F-F6B6-4879-8D44-00B5D9925DCE}" destId="{562FBE9B-24B4-490D-BEA9-7E16461267C4}" srcOrd="7" destOrd="0" presId="urn:microsoft.com/office/officeart/2005/8/layout/list1"/>
    <dgm:cxn modelId="{388D3582-3323-4934-A5B0-100F04FFAEFE}" type="presParOf" srcId="{D1B0E61F-F6B6-4879-8D44-00B5D9925DCE}" destId="{246C177F-2223-43E5-B4B6-323923E01550}" srcOrd="8" destOrd="0" presId="urn:microsoft.com/office/officeart/2005/8/layout/list1"/>
    <dgm:cxn modelId="{3C9D379B-8A84-4977-811D-DA02C151328D}" type="presParOf" srcId="{246C177F-2223-43E5-B4B6-323923E01550}" destId="{F8954BAC-2762-4693-A7FF-810309F1B67F}" srcOrd="0" destOrd="0" presId="urn:microsoft.com/office/officeart/2005/8/layout/list1"/>
    <dgm:cxn modelId="{815BFBA2-9DB7-4D03-B1C2-7433F6E150C3}" type="presParOf" srcId="{246C177F-2223-43E5-B4B6-323923E01550}" destId="{8D8A5865-7773-4209-A083-D87122895644}" srcOrd="1" destOrd="0" presId="urn:microsoft.com/office/officeart/2005/8/layout/list1"/>
    <dgm:cxn modelId="{0F37A656-97B6-4E87-983E-19A59BCE353E}" type="presParOf" srcId="{D1B0E61F-F6B6-4879-8D44-00B5D9925DCE}" destId="{8472C992-7A4C-42CA-8E55-8EAEDADE7887}" srcOrd="9" destOrd="0" presId="urn:microsoft.com/office/officeart/2005/8/layout/list1"/>
    <dgm:cxn modelId="{2704BF72-D410-4AAA-BEFF-3A67AA98B19C}" type="presParOf" srcId="{D1B0E61F-F6B6-4879-8D44-00B5D9925DCE}" destId="{8BADAB00-35EC-464C-85C8-E915C0C6A457}" srcOrd="10" destOrd="0" presId="urn:microsoft.com/office/officeart/2005/8/layout/list1"/>
    <dgm:cxn modelId="{2CD5BD5D-5532-463E-9373-F9A7AA053F9B}" type="presParOf" srcId="{D1B0E61F-F6B6-4879-8D44-00B5D9925DCE}" destId="{7CC0415C-9220-4E43-862F-21065A65873F}" srcOrd="11" destOrd="0" presId="urn:microsoft.com/office/officeart/2005/8/layout/list1"/>
    <dgm:cxn modelId="{A65ADEDB-1EA2-448A-BF99-1EE962EBF465}" type="presParOf" srcId="{D1B0E61F-F6B6-4879-8D44-00B5D9925DCE}" destId="{616E1CDA-4EB9-452E-A41E-3D9ED95C1BB3}" srcOrd="12" destOrd="0" presId="urn:microsoft.com/office/officeart/2005/8/layout/list1"/>
    <dgm:cxn modelId="{952FE30C-2F99-4A02-A6A1-CFC74FD3CB4E}" type="presParOf" srcId="{616E1CDA-4EB9-452E-A41E-3D9ED95C1BB3}" destId="{99FC2545-8642-476E-BB52-91737D9E08EB}" srcOrd="0" destOrd="0" presId="urn:microsoft.com/office/officeart/2005/8/layout/list1"/>
    <dgm:cxn modelId="{C020AA4B-04CA-4BA4-8219-21DDE1FD0E95}" type="presParOf" srcId="{616E1CDA-4EB9-452E-A41E-3D9ED95C1BB3}" destId="{0883A123-FA30-4205-94FB-6C6EA7FADBC7}" srcOrd="1" destOrd="0" presId="urn:microsoft.com/office/officeart/2005/8/layout/list1"/>
    <dgm:cxn modelId="{8B823A38-8B74-4680-BD57-763862600F25}" type="presParOf" srcId="{D1B0E61F-F6B6-4879-8D44-00B5D9925DCE}" destId="{9B5396B9-79DF-481E-AF62-03182E008895}" srcOrd="13" destOrd="0" presId="urn:microsoft.com/office/officeart/2005/8/layout/list1"/>
    <dgm:cxn modelId="{F4F067D6-A89C-4237-A5F1-EAB6DD4B67F5}" type="presParOf" srcId="{D1B0E61F-F6B6-4879-8D44-00B5D9925DCE}" destId="{71542055-2936-404E-A1A7-C6129089AD51}" srcOrd="14" destOrd="0" presId="urn:microsoft.com/office/officeart/2005/8/layout/list1"/>
    <dgm:cxn modelId="{77424825-CF34-4A5D-A5F1-F8639A9DD8EF}" type="presParOf" srcId="{D1B0E61F-F6B6-4879-8D44-00B5D9925DCE}" destId="{4F2C0C15-5BA9-4090-AE25-E00A2919B639}" srcOrd="15" destOrd="0" presId="urn:microsoft.com/office/officeart/2005/8/layout/list1"/>
    <dgm:cxn modelId="{84C300BE-8118-44A3-BA86-DF0830A187D4}" type="presParOf" srcId="{D1B0E61F-F6B6-4879-8D44-00B5D9925DCE}" destId="{B980CCDB-0FA5-482E-BEFE-19A0A1AC9DA1}" srcOrd="16" destOrd="0" presId="urn:microsoft.com/office/officeart/2005/8/layout/list1"/>
    <dgm:cxn modelId="{BA0D9389-C9E2-4D10-ADC5-F2CEF750A735}" type="presParOf" srcId="{B980CCDB-0FA5-482E-BEFE-19A0A1AC9DA1}" destId="{5070AFBC-B4D4-4CF6-9A1D-9F1C89965191}" srcOrd="0" destOrd="0" presId="urn:microsoft.com/office/officeart/2005/8/layout/list1"/>
    <dgm:cxn modelId="{8211E9DD-99C4-4D5D-92E4-8477B161B60F}" type="presParOf" srcId="{B980CCDB-0FA5-482E-BEFE-19A0A1AC9DA1}" destId="{2EB65A80-20C4-4C7A-A568-6AAC3FAAA4F1}" srcOrd="1" destOrd="0" presId="urn:microsoft.com/office/officeart/2005/8/layout/list1"/>
    <dgm:cxn modelId="{C55D08E9-8DA3-4CE5-8CE1-DCC430B7EE01}" type="presParOf" srcId="{D1B0E61F-F6B6-4879-8D44-00B5D9925DCE}" destId="{FF0BEEBD-5C07-4F3F-80B6-643D0D628603}" srcOrd="17" destOrd="0" presId="urn:microsoft.com/office/officeart/2005/8/layout/list1"/>
    <dgm:cxn modelId="{E4D6741E-8750-4BE3-B828-586B86DD3E25}" type="presParOf" srcId="{D1B0E61F-F6B6-4879-8D44-00B5D9925DCE}" destId="{C1FF29CA-26F3-4994-9580-2B23263C5B9F}" srcOrd="18" destOrd="0" presId="urn:microsoft.com/office/officeart/2005/8/layout/list1"/>
    <dgm:cxn modelId="{3909DEE8-377F-4496-B76E-B441D39D069E}" type="presParOf" srcId="{D1B0E61F-F6B6-4879-8D44-00B5D9925DCE}" destId="{92DE0607-5756-4536-8C8E-C1367D23CD7B}" srcOrd="19" destOrd="0" presId="urn:microsoft.com/office/officeart/2005/8/layout/list1"/>
    <dgm:cxn modelId="{5F5BFD2B-0D93-4634-8FF9-A508328A723D}" type="presParOf" srcId="{D1B0E61F-F6B6-4879-8D44-00B5D9925DCE}" destId="{4B5029BE-0132-4502-A086-B6218256B593}" srcOrd="20" destOrd="0" presId="urn:microsoft.com/office/officeart/2005/8/layout/list1"/>
    <dgm:cxn modelId="{F2FE390E-1158-4CE6-BF04-1D7EA30D0CDF}" type="presParOf" srcId="{4B5029BE-0132-4502-A086-B6218256B593}" destId="{639F2AE0-A324-4EDB-BF8E-5D042000E8F8}" srcOrd="0" destOrd="0" presId="urn:microsoft.com/office/officeart/2005/8/layout/list1"/>
    <dgm:cxn modelId="{3AFF6850-802C-46BF-AC53-8255D0DF0683}" type="presParOf" srcId="{4B5029BE-0132-4502-A086-B6218256B593}" destId="{69DC9DC5-5414-4F4E-978F-FDBAA415788D}" srcOrd="1" destOrd="0" presId="urn:microsoft.com/office/officeart/2005/8/layout/list1"/>
    <dgm:cxn modelId="{CB90FD34-5E38-4C9E-8395-6DA4AF852B88}" type="presParOf" srcId="{D1B0E61F-F6B6-4879-8D44-00B5D9925DCE}" destId="{E7201601-4F35-48FC-A1B4-70C1878EE679}" srcOrd="21" destOrd="0" presId="urn:microsoft.com/office/officeart/2005/8/layout/list1"/>
    <dgm:cxn modelId="{8282B27F-C475-474D-B890-1F3755FE214D}" type="presParOf" srcId="{D1B0E61F-F6B6-4879-8D44-00B5D9925DCE}" destId="{AB15818E-C38C-488E-B959-381C9E16BC1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A26922-5246-478C-BBDE-1B8FC66CDE87}" type="doc">
      <dgm:prSet loTypeId="urn:microsoft.com/office/officeart/2005/8/layout/cycle1" loCatId="cycle" qsTypeId="urn:microsoft.com/office/officeart/2005/8/quickstyle/simple2" qsCatId="simple" csTypeId="urn:microsoft.com/office/officeart/2005/8/colors/accent2_1" csCatId="accent2" phldr="1"/>
      <dgm:spPr/>
    </dgm:pt>
    <dgm:pt modelId="{49BE6580-52C0-496B-9461-C6B9D7A6B4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Economic and Legal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b="0" i="0" u="none" strike="noStrike" cap="none" normalizeH="0" baseline="0" noProof="0">
              <a:ln/>
              <a:effectLst/>
              <a:latin typeface="Arial" panose="020B0604020202020204" pitchFamily="34" charset="0"/>
            </a:rPr>
            <a:t>aspect</a:t>
          </a:r>
          <a:endParaRPr kumimoji="0" lang="en-GB" altLang="sr-Latn-RS" b="0" i="0" u="none" strike="noStrike" cap="none" normalizeH="0" baseline="0" noProof="0" dirty="0">
            <a:ln/>
            <a:effectLst/>
            <a:latin typeface="Arial" panose="020B0604020202020204" pitchFamily="34" charset="0"/>
          </a:endParaRPr>
        </a:p>
      </dgm:t>
    </dgm:pt>
    <dgm:pt modelId="{8B60A94F-F4B1-4ED9-B3BB-CCAB41D69762}" type="parTrans" cxnId="{BBC6E86F-91DE-486C-ADA1-3D04DAA71CFA}">
      <dgm:prSet/>
      <dgm:spPr/>
      <dgm:t>
        <a:bodyPr/>
        <a:lstStyle/>
        <a:p>
          <a:endParaRPr lang="en-US"/>
        </a:p>
      </dgm:t>
    </dgm:pt>
    <dgm:pt modelId="{95E77778-2356-4D00-8D33-459F023D125D}" type="sibTrans" cxnId="{BBC6E86F-91DE-486C-ADA1-3D04DAA71CFA}">
      <dgm:prSet/>
      <dgm:spPr/>
      <dgm:t>
        <a:bodyPr/>
        <a:lstStyle/>
        <a:p>
          <a:endParaRPr lang="en-GB" dirty="0"/>
        </a:p>
      </dgm:t>
    </dgm:pt>
    <dgm:pt modelId="{74C1B13D-4C83-4D2B-A6F1-760807C16F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rgbClr val="787878"/>
            </a:buClr>
            <a:buSzTx/>
            <a:buFontTx/>
            <a:buNone/>
            <a:tabLst/>
          </a:pP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Tech</a:t>
          </a:r>
          <a:r>
            <a:rPr kumimoji="0" lang="hr-HR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n</a:t>
          </a: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ical and Operational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rgbClr val="787878"/>
            </a:buClr>
            <a:buSzTx/>
            <a:buFontTx/>
            <a:buNone/>
            <a:tabLst/>
          </a:pP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aspect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altLang="sr-Latn-RS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AA50E710-04DF-48CB-8004-C6733A29C0D3}" type="parTrans" cxnId="{586E97A5-014F-48D2-B9BB-1A3AD154B1C3}">
      <dgm:prSet/>
      <dgm:spPr/>
      <dgm:t>
        <a:bodyPr/>
        <a:lstStyle/>
        <a:p>
          <a:endParaRPr lang="en-US"/>
        </a:p>
      </dgm:t>
    </dgm:pt>
    <dgm:pt modelId="{62AD7086-5286-492F-B9A7-D85FA19FEE79}" type="sibTrans" cxnId="{586E97A5-014F-48D2-B9BB-1A3AD154B1C3}">
      <dgm:prSet/>
      <dgm:spPr/>
      <dgm:t>
        <a:bodyPr/>
        <a:lstStyle/>
        <a:p>
          <a:endParaRPr lang="en-GB" dirty="0"/>
        </a:p>
      </dgm:t>
    </dgm:pt>
    <dgm:pt modelId="{34F2916F-1DF4-427E-95CD-05796DBC9C0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Cultural and Social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aspect</a:t>
          </a:r>
          <a:endParaRPr kumimoji="0" lang="en-GB" altLang="sr-Latn-RS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9711E6FC-7085-4DA6-9BE6-095BAF3B3359}" type="parTrans" cxnId="{459DEFD3-6DD4-4F84-85D7-B9964E058C44}">
      <dgm:prSet/>
      <dgm:spPr/>
      <dgm:t>
        <a:bodyPr/>
        <a:lstStyle/>
        <a:p>
          <a:endParaRPr lang="en-US"/>
        </a:p>
      </dgm:t>
    </dgm:pt>
    <dgm:pt modelId="{038D6266-79C3-4872-9D64-EA6B6E60ACAD}" type="sibTrans" cxnId="{459DEFD3-6DD4-4F84-85D7-B9964E058C44}">
      <dgm:prSet/>
      <dgm:spPr/>
      <dgm:t>
        <a:bodyPr/>
        <a:lstStyle/>
        <a:p>
          <a:endParaRPr lang="en-GB" dirty="0"/>
        </a:p>
      </dgm:t>
    </dgm:pt>
    <dgm:pt modelId="{A3B38DBC-D759-45BA-9A87-8EA3A231EA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rgbClr val="787878"/>
            </a:buClr>
            <a:buSzTx/>
            <a:buFontTx/>
            <a:buNone/>
            <a:tabLst/>
          </a:pP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Educational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rgbClr val="787878"/>
            </a:buClr>
            <a:buSzTx/>
            <a:buFontTx/>
            <a:buNone/>
            <a:tabLst/>
          </a:pP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aspect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altLang="sr-Latn-RS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931773BF-EA13-448E-A524-192EB0A1C2E8}" type="parTrans" cxnId="{FBA0B7B0-408E-4AE6-AF77-7A5CCF792CF9}">
      <dgm:prSet/>
      <dgm:spPr/>
      <dgm:t>
        <a:bodyPr/>
        <a:lstStyle/>
        <a:p>
          <a:endParaRPr lang="en-US"/>
        </a:p>
      </dgm:t>
    </dgm:pt>
    <dgm:pt modelId="{87187ABA-5977-4360-8A83-9634C826A4B3}" type="sibTrans" cxnId="{FBA0B7B0-408E-4AE6-AF77-7A5CCF792CF9}">
      <dgm:prSet/>
      <dgm:spPr/>
      <dgm:t>
        <a:bodyPr/>
        <a:lstStyle/>
        <a:p>
          <a:endParaRPr lang="en-GB" dirty="0"/>
        </a:p>
      </dgm:t>
    </dgm:pt>
    <dgm:pt modelId="{ECDFAE67-F4AE-4CC3-8BB3-375F3E7CE3E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Strategic and Theoretical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b="0" i="0" u="none" strike="noStrike" cap="none" normalizeH="0" baseline="0" noProof="0">
              <a:ln/>
              <a:effectLst/>
              <a:latin typeface="Arial" panose="020B0604020202020204" pitchFamily="34" charset="0"/>
            </a:rPr>
            <a:t>aspect</a:t>
          </a:r>
          <a:endParaRPr kumimoji="0" lang="en-GB" altLang="sr-Latn-RS" b="0" i="0" u="none" strike="noStrike" cap="none" normalizeH="0" baseline="0" noProof="0" dirty="0">
            <a:ln/>
            <a:effectLst/>
            <a:latin typeface="Arial" panose="020B0604020202020204" pitchFamily="34" charset="0"/>
          </a:endParaRPr>
        </a:p>
      </dgm:t>
    </dgm:pt>
    <dgm:pt modelId="{088FF187-086A-4146-B29D-62D30E9DB587}" type="parTrans" cxnId="{AD04279C-6FE9-4EA9-8C71-45574E3D031B}">
      <dgm:prSet/>
      <dgm:spPr/>
      <dgm:t>
        <a:bodyPr/>
        <a:lstStyle/>
        <a:p>
          <a:endParaRPr lang="en-US"/>
        </a:p>
      </dgm:t>
    </dgm:pt>
    <dgm:pt modelId="{D39B37C6-FD90-4A2E-95AA-9A4DE5BFA24E}" type="sibTrans" cxnId="{AD04279C-6FE9-4EA9-8C71-45574E3D031B}">
      <dgm:prSet/>
      <dgm:spPr/>
      <dgm:t>
        <a:bodyPr/>
        <a:lstStyle/>
        <a:p>
          <a:endParaRPr lang="en-GB" dirty="0"/>
        </a:p>
      </dgm:t>
    </dgm:pt>
    <dgm:pt modelId="{EF97FD09-076A-450D-B12D-D2B7311A29C8}" type="pres">
      <dgm:prSet presAssocID="{1FA26922-5246-478C-BBDE-1B8FC66CDE87}" presName="cycle" presStyleCnt="0">
        <dgm:presLayoutVars>
          <dgm:dir/>
          <dgm:resizeHandles val="exact"/>
        </dgm:presLayoutVars>
      </dgm:prSet>
      <dgm:spPr/>
    </dgm:pt>
    <dgm:pt modelId="{7ED58630-9A93-40D8-B497-2EF9305EFE9F}" type="pres">
      <dgm:prSet presAssocID="{49BE6580-52C0-496B-9461-C6B9D7A6B494}" presName="dummy" presStyleCnt="0"/>
      <dgm:spPr/>
    </dgm:pt>
    <dgm:pt modelId="{C95E2B48-AC73-4F12-AB02-C621928F54BF}" type="pres">
      <dgm:prSet presAssocID="{49BE6580-52C0-496B-9461-C6B9D7A6B494}" presName="node" presStyleLbl="revTx" presStyleIdx="0" presStyleCnt="5" custRadScaleRad="95212" custRadScaleInc="34766">
        <dgm:presLayoutVars>
          <dgm:bulletEnabled val="1"/>
        </dgm:presLayoutVars>
      </dgm:prSet>
      <dgm:spPr/>
    </dgm:pt>
    <dgm:pt modelId="{1C5EB441-83EF-4EB3-9DF5-B832ACB3709A}" type="pres">
      <dgm:prSet presAssocID="{95E77778-2356-4D00-8D33-459F023D125D}" presName="sibTrans" presStyleLbl="node1" presStyleIdx="0" presStyleCnt="5"/>
      <dgm:spPr/>
    </dgm:pt>
    <dgm:pt modelId="{B3B13058-A036-4F1E-92A4-3DFA357E19FF}" type="pres">
      <dgm:prSet presAssocID="{74C1B13D-4C83-4D2B-A6F1-760807C16FD6}" presName="dummy" presStyleCnt="0"/>
      <dgm:spPr/>
    </dgm:pt>
    <dgm:pt modelId="{DC95CC6F-5D6E-43AC-B67F-DB1173821C3D}" type="pres">
      <dgm:prSet presAssocID="{74C1B13D-4C83-4D2B-A6F1-760807C16FD6}" presName="node" presStyleLbl="revTx" presStyleIdx="1" presStyleCnt="5">
        <dgm:presLayoutVars>
          <dgm:bulletEnabled val="1"/>
        </dgm:presLayoutVars>
      </dgm:prSet>
      <dgm:spPr/>
    </dgm:pt>
    <dgm:pt modelId="{0E09C949-3F98-46F0-8287-533E039F4C7A}" type="pres">
      <dgm:prSet presAssocID="{62AD7086-5286-492F-B9A7-D85FA19FEE79}" presName="sibTrans" presStyleLbl="node1" presStyleIdx="1" presStyleCnt="5"/>
      <dgm:spPr/>
    </dgm:pt>
    <dgm:pt modelId="{CEEC6248-AA43-4CFD-9B5A-0EAB060ADDD1}" type="pres">
      <dgm:prSet presAssocID="{34F2916F-1DF4-427E-95CD-05796DBC9C0E}" presName="dummy" presStyleCnt="0"/>
      <dgm:spPr/>
    </dgm:pt>
    <dgm:pt modelId="{E09B6ED0-D292-4875-92DB-C4B289B56085}" type="pres">
      <dgm:prSet presAssocID="{34F2916F-1DF4-427E-95CD-05796DBC9C0E}" presName="node" presStyleLbl="revTx" presStyleIdx="2" presStyleCnt="5">
        <dgm:presLayoutVars>
          <dgm:bulletEnabled val="1"/>
        </dgm:presLayoutVars>
      </dgm:prSet>
      <dgm:spPr/>
    </dgm:pt>
    <dgm:pt modelId="{175F4E27-D1AF-47FE-B745-356C0F647B73}" type="pres">
      <dgm:prSet presAssocID="{038D6266-79C3-4872-9D64-EA6B6E60ACAD}" presName="sibTrans" presStyleLbl="node1" presStyleIdx="2" presStyleCnt="5"/>
      <dgm:spPr/>
    </dgm:pt>
    <dgm:pt modelId="{787E38F4-3727-4329-923A-8BFB3BD64B63}" type="pres">
      <dgm:prSet presAssocID="{A3B38DBC-D759-45BA-9A87-8EA3A231EA3B}" presName="dummy" presStyleCnt="0"/>
      <dgm:spPr/>
    </dgm:pt>
    <dgm:pt modelId="{77BD4B73-4D0D-4C22-A583-EFCD36040700}" type="pres">
      <dgm:prSet presAssocID="{A3B38DBC-D759-45BA-9A87-8EA3A231EA3B}" presName="node" presStyleLbl="revTx" presStyleIdx="3" presStyleCnt="5">
        <dgm:presLayoutVars>
          <dgm:bulletEnabled val="1"/>
        </dgm:presLayoutVars>
      </dgm:prSet>
      <dgm:spPr/>
    </dgm:pt>
    <dgm:pt modelId="{62F7A55F-E0AB-4B1A-852B-0B5B2E708806}" type="pres">
      <dgm:prSet presAssocID="{87187ABA-5977-4360-8A83-9634C826A4B3}" presName="sibTrans" presStyleLbl="node1" presStyleIdx="3" presStyleCnt="5"/>
      <dgm:spPr/>
    </dgm:pt>
    <dgm:pt modelId="{A8861B7B-591E-4EFC-A2C7-7E054D3C66E6}" type="pres">
      <dgm:prSet presAssocID="{ECDFAE67-F4AE-4CC3-8BB3-375F3E7CE3E7}" presName="dummy" presStyleCnt="0"/>
      <dgm:spPr/>
    </dgm:pt>
    <dgm:pt modelId="{0084A549-3B6D-46E1-BF12-36DDBC154AF8}" type="pres">
      <dgm:prSet presAssocID="{ECDFAE67-F4AE-4CC3-8BB3-375F3E7CE3E7}" presName="node" presStyleLbl="revTx" presStyleIdx="4" presStyleCnt="5" custScaleX="156502" custRadScaleRad="97771" custRadScaleInc="-41074">
        <dgm:presLayoutVars>
          <dgm:bulletEnabled val="1"/>
        </dgm:presLayoutVars>
      </dgm:prSet>
      <dgm:spPr/>
    </dgm:pt>
    <dgm:pt modelId="{6B7E49C9-BD75-4A6E-952F-6A80F73524DA}" type="pres">
      <dgm:prSet presAssocID="{D39B37C6-FD90-4A2E-95AA-9A4DE5BFA24E}" presName="sibTrans" presStyleLbl="node1" presStyleIdx="4" presStyleCnt="5"/>
      <dgm:spPr/>
    </dgm:pt>
  </dgm:ptLst>
  <dgm:cxnLst>
    <dgm:cxn modelId="{6F2B2800-75F4-4C73-A8F9-28CDAA97FAED}" type="presOf" srcId="{038D6266-79C3-4872-9D64-EA6B6E60ACAD}" destId="{175F4E27-D1AF-47FE-B745-356C0F647B73}" srcOrd="0" destOrd="0" presId="urn:microsoft.com/office/officeart/2005/8/layout/cycle1"/>
    <dgm:cxn modelId="{3B512E28-30A9-4870-838A-838F7AE1FEC4}" type="presOf" srcId="{34F2916F-1DF4-427E-95CD-05796DBC9C0E}" destId="{E09B6ED0-D292-4875-92DB-C4B289B56085}" srcOrd="0" destOrd="0" presId="urn:microsoft.com/office/officeart/2005/8/layout/cycle1"/>
    <dgm:cxn modelId="{038E622E-33BB-4D6C-B175-10A83685630C}" type="presOf" srcId="{62AD7086-5286-492F-B9A7-D85FA19FEE79}" destId="{0E09C949-3F98-46F0-8287-533E039F4C7A}" srcOrd="0" destOrd="0" presId="urn:microsoft.com/office/officeart/2005/8/layout/cycle1"/>
    <dgm:cxn modelId="{AEF05634-047F-43B2-B15A-200E3D4D389C}" type="presOf" srcId="{D39B37C6-FD90-4A2E-95AA-9A4DE5BFA24E}" destId="{6B7E49C9-BD75-4A6E-952F-6A80F73524DA}" srcOrd="0" destOrd="0" presId="urn:microsoft.com/office/officeart/2005/8/layout/cycle1"/>
    <dgm:cxn modelId="{01C0E44C-08A0-423D-826C-AF2567D92452}" type="presOf" srcId="{95E77778-2356-4D00-8D33-459F023D125D}" destId="{1C5EB441-83EF-4EB3-9DF5-B832ACB3709A}" srcOrd="0" destOrd="0" presId="urn:microsoft.com/office/officeart/2005/8/layout/cycle1"/>
    <dgm:cxn modelId="{BBC6E86F-91DE-486C-ADA1-3D04DAA71CFA}" srcId="{1FA26922-5246-478C-BBDE-1B8FC66CDE87}" destId="{49BE6580-52C0-496B-9461-C6B9D7A6B494}" srcOrd="0" destOrd="0" parTransId="{8B60A94F-F4B1-4ED9-B3BB-CCAB41D69762}" sibTransId="{95E77778-2356-4D00-8D33-459F023D125D}"/>
    <dgm:cxn modelId="{A2897B58-D280-4C31-B1CE-6A86C9156158}" type="presOf" srcId="{87187ABA-5977-4360-8A83-9634C826A4B3}" destId="{62F7A55F-E0AB-4B1A-852B-0B5B2E708806}" srcOrd="0" destOrd="0" presId="urn:microsoft.com/office/officeart/2005/8/layout/cycle1"/>
    <dgm:cxn modelId="{18D52A8E-C1CE-4855-BBA7-03E4EF916925}" type="presOf" srcId="{49BE6580-52C0-496B-9461-C6B9D7A6B494}" destId="{C95E2B48-AC73-4F12-AB02-C621928F54BF}" srcOrd="0" destOrd="0" presId="urn:microsoft.com/office/officeart/2005/8/layout/cycle1"/>
    <dgm:cxn modelId="{06E35893-7C13-4684-A7FB-CD2A035BB812}" type="presOf" srcId="{1FA26922-5246-478C-BBDE-1B8FC66CDE87}" destId="{EF97FD09-076A-450D-B12D-D2B7311A29C8}" srcOrd="0" destOrd="0" presId="urn:microsoft.com/office/officeart/2005/8/layout/cycle1"/>
    <dgm:cxn modelId="{AD04279C-6FE9-4EA9-8C71-45574E3D031B}" srcId="{1FA26922-5246-478C-BBDE-1B8FC66CDE87}" destId="{ECDFAE67-F4AE-4CC3-8BB3-375F3E7CE3E7}" srcOrd="4" destOrd="0" parTransId="{088FF187-086A-4146-B29D-62D30E9DB587}" sibTransId="{D39B37C6-FD90-4A2E-95AA-9A4DE5BFA24E}"/>
    <dgm:cxn modelId="{586E97A5-014F-48D2-B9BB-1A3AD154B1C3}" srcId="{1FA26922-5246-478C-BBDE-1B8FC66CDE87}" destId="{74C1B13D-4C83-4D2B-A6F1-760807C16FD6}" srcOrd="1" destOrd="0" parTransId="{AA50E710-04DF-48CB-8004-C6733A29C0D3}" sibTransId="{62AD7086-5286-492F-B9A7-D85FA19FEE79}"/>
    <dgm:cxn modelId="{FBA0B7B0-408E-4AE6-AF77-7A5CCF792CF9}" srcId="{1FA26922-5246-478C-BBDE-1B8FC66CDE87}" destId="{A3B38DBC-D759-45BA-9A87-8EA3A231EA3B}" srcOrd="3" destOrd="0" parTransId="{931773BF-EA13-448E-A524-192EB0A1C2E8}" sibTransId="{87187ABA-5977-4360-8A83-9634C826A4B3}"/>
    <dgm:cxn modelId="{D4B754B6-945D-469A-AE2F-CD48737C5D40}" type="presOf" srcId="{ECDFAE67-F4AE-4CC3-8BB3-375F3E7CE3E7}" destId="{0084A549-3B6D-46E1-BF12-36DDBC154AF8}" srcOrd="0" destOrd="0" presId="urn:microsoft.com/office/officeart/2005/8/layout/cycle1"/>
    <dgm:cxn modelId="{86DBBDB9-0E68-4994-BEFF-CA76DEA21BAA}" type="presOf" srcId="{74C1B13D-4C83-4D2B-A6F1-760807C16FD6}" destId="{DC95CC6F-5D6E-43AC-B67F-DB1173821C3D}" srcOrd="0" destOrd="0" presId="urn:microsoft.com/office/officeart/2005/8/layout/cycle1"/>
    <dgm:cxn modelId="{357E5CD1-E9B4-457D-BF98-10D5BB12E2BC}" type="presOf" srcId="{A3B38DBC-D759-45BA-9A87-8EA3A231EA3B}" destId="{77BD4B73-4D0D-4C22-A583-EFCD36040700}" srcOrd="0" destOrd="0" presId="urn:microsoft.com/office/officeart/2005/8/layout/cycle1"/>
    <dgm:cxn modelId="{459DEFD3-6DD4-4F84-85D7-B9964E058C44}" srcId="{1FA26922-5246-478C-BBDE-1B8FC66CDE87}" destId="{34F2916F-1DF4-427E-95CD-05796DBC9C0E}" srcOrd="2" destOrd="0" parTransId="{9711E6FC-7085-4DA6-9BE6-095BAF3B3359}" sibTransId="{038D6266-79C3-4872-9D64-EA6B6E60ACAD}"/>
    <dgm:cxn modelId="{528ED466-5DA5-4F7C-AF2B-F3B4FE1121F9}" type="presParOf" srcId="{EF97FD09-076A-450D-B12D-D2B7311A29C8}" destId="{7ED58630-9A93-40D8-B497-2EF9305EFE9F}" srcOrd="0" destOrd="0" presId="urn:microsoft.com/office/officeart/2005/8/layout/cycle1"/>
    <dgm:cxn modelId="{6BAFF632-E734-4BDB-9051-BC6477694E17}" type="presParOf" srcId="{EF97FD09-076A-450D-B12D-D2B7311A29C8}" destId="{C95E2B48-AC73-4F12-AB02-C621928F54BF}" srcOrd="1" destOrd="0" presId="urn:microsoft.com/office/officeart/2005/8/layout/cycle1"/>
    <dgm:cxn modelId="{9B540176-0853-4666-B052-96DE7B8A1BA1}" type="presParOf" srcId="{EF97FD09-076A-450D-B12D-D2B7311A29C8}" destId="{1C5EB441-83EF-4EB3-9DF5-B832ACB3709A}" srcOrd="2" destOrd="0" presId="urn:microsoft.com/office/officeart/2005/8/layout/cycle1"/>
    <dgm:cxn modelId="{EA2548C6-FEE7-4D71-95AB-16D4D6C48C68}" type="presParOf" srcId="{EF97FD09-076A-450D-B12D-D2B7311A29C8}" destId="{B3B13058-A036-4F1E-92A4-3DFA357E19FF}" srcOrd="3" destOrd="0" presId="urn:microsoft.com/office/officeart/2005/8/layout/cycle1"/>
    <dgm:cxn modelId="{F13589E2-0C68-482D-A0D2-EE731628F43D}" type="presParOf" srcId="{EF97FD09-076A-450D-B12D-D2B7311A29C8}" destId="{DC95CC6F-5D6E-43AC-B67F-DB1173821C3D}" srcOrd="4" destOrd="0" presId="urn:microsoft.com/office/officeart/2005/8/layout/cycle1"/>
    <dgm:cxn modelId="{8B7B43C4-72EA-4590-9A33-22F12DF3A0A8}" type="presParOf" srcId="{EF97FD09-076A-450D-B12D-D2B7311A29C8}" destId="{0E09C949-3F98-46F0-8287-533E039F4C7A}" srcOrd="5" destOrd="0" presId="urn:microsoft.com/office/officeart/2005/8/layout/cycle1"/>
    <dgm:cxn modelId="{0B97ABC6-E1BC-4983-947B-4D073744DF13}" type="presParOf" srcId="{EF97FD09-076A-450D-B12D-D2B7311A29C8}" destId="{CEEC6248-AA43-4CFD-9B5A-0EAB060ADDD1}" srcOrd="6" destOrd="0" presId="urn:microsoft.com/office/officeart/2005/8/layout/cycle1"/>
    <dgm:cxn modelId="{07914DD4-55B5-40F8-A21B-9EB4C1844FAB}" type="presParOf" srcId="{EF97FD09-076A-450D-B12D-D2B7311A29C8}" destId="{E09B6ED0-D292-4875-92DB-C4B289B56085}" srcOrd="7" destOrd="0" presId="urn:microsoft.com/office/officeart/2005/8/layout/cycle1"/>
    <dgm:cxn modelId="{CBE00A01-5A86-4942-82A9-7E2FCCCDCE3D}" type="presParOf" srcId="{EF97FD09-076A-450D-B12D-D2B7311A29C8}" destId="{175F4E27-D1AF-47FE-B745-356C0F647B73}" srcOrd="8" destOrd="0" presId="urn:microsoft.com/office/officeart/2005/8/layout/cycle1"/>
    <dgm:cxn modelId="{83E2DF80-8DDB-492D-9ADA-D09AE0541E0B}" type="presParOf" srcId="{EF97FD09-076A-450D-B12D-D2B7311A29C8}" destId="{787E38F4-3727-4329-923A-8BFB3BD64B63}" srcOrd="9" destOrd="0" presId="urn:microsoft.com/office/officeart/2005/8/layout/cycle1"/>
    <dgm:cxn modelId="{FA91514B-FE89-4426-B015-2037AE59BA39}" type="presParOf" srcId="{EF97FD09-076A-450D-B12D-D2B7311A29C8}" destId="{77BD4B73-4D0D-4C22-A583-EFCD36040700}" srcOrd="10" destOrd="0" presId="urn:microsoft.com/office/officeart/2005/8/layout/cycle1"/>
    <dgm:cxn modelId="{8A1629F3-843F-474F-82C3-933EF02AAF03}" type="presParOf" srcId="{EF97FD09-076A-450D-B12D-D2B7311A29C8}" destId="{62F7A55F-E0AB-4B1A-852B-0B5B2E708806}" srcOrd="11" destOrd="0" presId="urn:microsoft.com/office/officeart/2005/8/layout/cycle1"/>
    <dgm:cxn modelId="{934759F5-2578-4A1D-B225-CB575F21E71E}" type="presParOf" srcId="{EF97FD09-076A-450D-B12D-D2B7311A29C8}" destId="{A8861B7B-591E-4EFC-A2C7-7E054D3C66E6}" srcOrd="12" destOrd="0" presId="urn:microsoft.com/office/officeart/2005/8/layout/cycle1"/>
    <dgm:cxn modelId="{1211A2ED-9E21-411C-A8EE-295E461272A4}" type="presParOf" srcId="{EF97FD09-076A-450D-B12D-D2B7311A29C8}" destId="{0084A549-3B6D-46E1-BF12-36DDBC154AF8}" srcOrd="13" destOrd="0" presId="urn:microsoft.com/office/officeart/2005/8/layout/cycle1"/>
    <dgm:cxn modelId="{3C98AEFD-41D1-46C9-8A97-FDBFCFDD8446}" type="presParOf" srcId="{EF97FD09-076A-450D-B12D-D2B7311A29C8}" destId="{6B7E49C9-BD75-4A6E-952F-6A80F73524DA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2DC874-5103-4986-ACB6-451A5654001F}" type="doc">
      <dgm:prSet loTypeId="urn:microsoft.com/office/officeart/2005/8/layout/venn1" loCatId="relationship" qsTypeId="urn:microsoft.com/office/officeart/2005/8/quickstyle/3d3" qsCatId="3D" csTypeId="urn:microsoft.com/office/officeart/2005/8/colors/accent2_2" csCatId="accent2" phldr="1"/>
      <dgm:spPr/>
    </dgm:pt>
    <dgm:pt modelId="{83E7639B-5CEC-4CD7-809E-BE67673222F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Economic and Legal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b="0" i="0" u="none" strike="noStrike" cap="none" normalizeH="0" baseline="0" noProof="0">
              <a:ln/>
              <a:effectLst/>
              <a:latin typeface="Arial" panose="020B0604020202020204" pitchFamily="34" charset="0"/>
            </a:rPr>
            <a:t>aspect</a:t>
          </a:r>
          <a:endParaRPr kumimoji="0" lang="en-GB" altLang="sr-Latn-RS" b="0" i="0" u="none" strike="noStrike" cap="none" normalizeH="0" baseline="0" noProof="0" dirty="0">
            <a:ln/>
            <a:effectLst/>
            <a:latin typeface="Arial" panose="020B0604020202020204" pitchFamily="34" charset="0"/>
          </a:endParaRPr>
        </a:p>
      </dgm:t>
    </dgm:pt>
    <dgm:pt modelId="{361E8466-7CB6-4085-A0B6-82D23B075EFD}" type="parTrans" cxnId="{99D13BD3-A681-4CC2-9122-82AA42741E2B}">
      <dgm:prSet/>
      <dgm:spPr/>
      <dgm:t>
        <a:bodyPr/>
        <a:lstStyle/>
        <a:p>
          <a:endParaRPr lang="en-US"/>
        </a:p>
      </dgm:t>
    </dgm:pt>
    <dgm:pt modelId="{005CAD6B-0DDF-477C-B883-7450006BAD76}" type="sibTrans" cxnId="{99D13BD3-A681-4CC2-9122-82AA42741E2B}">
      <dgm:prSet/>
      <dgm:spPr/>
      <dgm:t>
        <a:bodyPr/>
        <a:lstStyle/>
        <a:p>
          <a:endParaRPr lang="en-US"/>
        </a:p>
      </dgm:t>
    </dgm:pt>
    <dgm:pt modelId="{3C9FDE4E-4A4B-4407-95C2-76F3B6F7B7E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rgbClr val="787878"/>
            </a:buClr>
            <a:buSzTx/>
            <a:buFontTx/>
            <a:buNone/>
            <a:tabLst/>
          </a:pP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Technical and </a:t>
          </a:r>
          <a:r>
            <a:rPr kumimoji="0" lang="hr-HR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O</a:t>
          </a: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perational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rgbClr val="787878"/>
            </a:buClr>
            <a:buSzTx/>
            <a:buFontTx/>
            <a:buNone/>
            <a:tabLst/>
          </a:pP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aspect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altLang="sr-Latn-RS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0F4190F5-EEC2-4425-8168-CA3B87B4A9FB}" type="parTrans" cxnId="{7A811688-CDFE-46E8-AD84-DA8D48CAEB0F}">
      <dgm:prSet/>
      <dgm:spPr/>
      <dgm:t>
        <a:bodyPr/>
        <a:lstStyle/>
        <a:p>
          <a:endParaRPr lang="en-US"/>
        </a:p>
      </dgm:t>
    </dgm:pt>
    <dgm:pt modelId="{198F6DC2-AAD9-45B0-88AE-848F068E521C}" type="sibTrans" cxnId="{7A811688-CDFE-46E8-AD84-DA8D48CAEB0F}">
      <dgm:prSet/>
      <dgm:spPr/>
      <dgm:t>
        <a:bodyPr/>
        <a:lstStyle/>
        <a:p>
          <a:endParaRPr lang="en-US"/>
        </a:p>
      </dgm:t>
    </dgm:pt>
    <dgm:pt modelId="{3898E65C-47C0-4C47-9399-20D83E5A2D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Cultural and Social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aspect</a:t>
          </a:r>
          <a:endParaRPr kumimoji="0" lang="en-GB" altLang="sr-Latn-RS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5875256B-B681-42B5-8210-B045043FB727}" type="parTrans" cxnId="{72B65C66-EDE6-467E-B72B-18306F1038F4}">
      <dgm:prSet/>
      <dgm:spPr/>
      <dgm:t>
        <a:bodyPr/>
        <a:lstStyle/>
        <a:p>
          <a:endParaRPr lang="en-US"/>
        </a:p>
      </dgm:t>
    </dgm:pt>
    <dgm:pt modelId="{F17E0449-D349-47DF-BAD5-4E47BA8BB8A5}" type="sibTrans" cxnId="{72B65C66-EDE6-467E-B72B-18306F1038F4}">
      <dgm:prSet/>
      <dgm:spPr/>
      <dgm:t>
        <a:bodyPr/>
        <a:lstStyle/>
        <a:p>
          <a:endParaRPr lang="en-US"/>
        </a:p>
      </dgm:t>
    </dgm:pt>
    <dgm:pt modelId="{8195896A-AC60-4B90-9BB8-F214480127E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rgbClr val="787878"/>
            </a:buClr>
            <a:buSzTx/>
            <a:buFontTx/>
            <a:buNone/>
            <a:tabLst/>
          </a:pP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Educational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rgbClr val="787878"/>
            </a:buClr>
            <a:buSzTx/>
            <a:buFontTx/>
            <a:buNone/>
            <a:tabLst/>
          </a:pP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aspect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altLang="sr-Latn-RS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C9218D8D-D320-4ED3-9B87-B71E18585625}" type="parTrans" cxnId="{163F60DC-B505-4A75-AD13-FF3E6304A13D}">
      <dgm:prSet/>
      <dgm:spPr/>
      <dgm:t>
        <a:bodyPr/>
        <a:lstStyle/>
        <a:p>
          <a:endParaRPr lang="en-US"/>
        </a:p>
      </dgm:t>
    </dgm:pt>
    <dgm:pt modelId="{7C60BB56-A9CC-4575-8C30-CECD4049FEF0}" type="sibTrans" cxnId="{163F60DC-B505-4A75-AD13-FF3E6304A13D}">
      <dgm:prSet/>
      <dgm:spPr/>
      <dgm:t>
        <a:bodyPr/>
        <a:lstStyle/>
        <a:p>
          <a:endParaRPr lang="en-US"/>
        </a:p>
      </dgm:t>
    </dgm:pt>
    <dgm:pt modelId="{750F092E-2759-47A5-A219-C258CA70AF7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Strategic and </a:t>
          </a:r>
          <a:r>
            <a:rPr kumimoji="0" lang="en-GB" altLang="sr-Latn-RS" b="0" i="0" u="none" strike="noStrike" cap="none" normalizeH="0" baseline="0" noProof="0">
              <a:ln/>
              <a:effectLst/>
              <a:latin typeface="Arial" panose="020B0604020202020204" pitchFamily="34" charset="0"/>
            </a:rPr>
            <a:t>Theoretical</a:t>
          </a:r>
          <a:r>
            <a:rPr kumimoji="0" lang="en-GB" altLang="sr-Latn-RS" b="0" i="0" u="none" strike="noStrike" cap="none" normalizeH="0" baseline="0">
              <a:ln/>
              <a:effectLst/>
              <a:latin typeface="Arial" panose="020B0604020202020204" pitchFamily="34" charset="0"/>
            </a:rPr>
            <a:t> </a:t>
          </a:r>
          <a:endParaRPr kumimoji="0" lang="en-GB" altLang="sr-Latn-RS" b="0" i="0" u="none" strike="noStrike" cap="none" normalizeH="0" baseline="0" noProof="0">
            <a:ln/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b="0" i="0" u="none" strike="noStrike" cap="none" normalizeH="0" baseline="0" noProof="0">
              <a:ln/>
              <a:effectLst/>
              <a:latin typeface="Arial" panose="020B0604020202020204" pitchFamily="34" charset="0"/>
            </a:rPr>
            <a:t>aspect</a:t>
          </a:r>
          <a:endParaRPr kumimoji="0" lang="en-GB" altLang="sr-Latn-RS" b="0" i="0" u="none" strike="noStrike" cap="none" normalizeH="0" baseline="0" noProof="0" dirty="0">
            <a:ln/>
            <a:effectLst/>
            <a:latin typeface="Arial" panose="020B0604020202020204" pitchFamily="34" charset="0"/>
          </a:endParaRPr>
        </a:p>
      </dgm:t>
    </dgm:pt>
    <dgm:pt modelId="{2952F72B-B29C-457B-BAE5-9945091E47D3}" type="parTrans" cxnId="{181C869D-E2ED-4E99-BAC0-9BE84E7E9B9B}">
      <dgm:prSet/>
      <dgm:spPr/>
      <dgm:t>
        <a:bodyPr/>
        <a:lstStyle/>
        <a:p>
          <a:endParaRPr lang="en-US"/>
        </a:p>
      </dgm:t>
    </dgm:pt>
    <dgm:pt modelId="{1E23D12C-14F0-4BC9-B67B-628CE3F476BD}" type="sibTrans" cxnId="{181C869D-E2ED-4E99-BAC0-9BE84E7E9B9B}">
      <dgm:prSet/>
      <dgm:spPr/>
      <dgm:t>
        <a:bodyPr/>
        <a:lstStyle/>
        <a:p>
          <a:endParaRPr lang="en-US"/>
        </a:p>
      </dgm:t>
    </dgm:pt>
    <dgm:pt modelId="{37C0E26E-6140-4367-A449-2AAB13A5B880}" type="pres">
      <dgm:prSet presAssocID="{702DC874-5103-4986-ACB6-451A5654001F}" presName="compositeShape" presStyleCnt="0">
        <dgm:presLayoutVars>
          <dgm:chMax val="7"/>
          <dgm:dir/>
          <dgm:resizeHandles val="exact"/>
        </dgm:presLayoutVars>
      </dgm:prSet>
      <dgm:spPr/>
    </dgm:pt>
    <dgm:pt modelId="{6FA38470-2999-4292-9E74-6044CC761A32}" type="pres">
      <dgm:prSet presAssocID="{83E7639B-5CEC-4CD7-809E-BE67673222F6}" presName="circ1" presStyleLbl="vennNode1" presStyleIdx="0" presStyleCnt="5"/>
      <dgm:spPr/>
    </dgm:pt>
    <dgm:pt modelId="{057F3472-8FE0-4DF9-89F9-4AA17E930710}" type="pres">
      <dgm:prSet presAssocID="{83E7639B-5CEC-4CD7-809E-BE67673222F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755F22F-D92C-4587-AFA8-D20BE3E334C8}" type="pres">
      <dgm:prSet presAssocID="{3C9FDE4E-4A4B-4407-95C2-76F3B6F7B7E4}" presName="circ2" presStyleLbl="vennNode1" presStyleIdx="1" presStyleCnt="5"/>
      <dgm:spPr/>
    </dgm:pt>
    <dgm:pt modelId="{4555D84E-C88D-4360-ADB8-CC83C75E6C36}" type="pres">
      <dgm:prSet presAssocID="{3C9FDE4E-4A4B-4407-95C2-76F3B6F7B7E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77E993C-7967-4D38-AFC0-B6DDFFD316B4}" type="pres">
      <dgm:prSet presAssocID="{3898E65C-47C0-4C47-9399-20D83E5A2DDE}" presName="circ3" presStyleLbl="vennNode1" presStyleIdx="2" presStyleCnt="5"/>
      <dgm:spPr/>
    </dgm:pt>
    <dgm:pt modelId="{8A98A3A7-00C8-4840-A4EC-3773BE58C32B}" type="pres">
      <dgm:prSet presAssocID="{3898E65C-47C0-4C47-9399-20D83E5A2DDE}" presName="circ3Tx" presStyleLbl="revTx" presStyleIdx="0" presStyleCnt="0" custLinFactNeighborX="8751" custLinFactNeighborY="9898">
        <dgm:presLayoutVars>
          <dgm:chMax val="0"/>
          <dgm:chPref val="0"/>
          <dgm:bulletEnabled val="1"/>
        </dgm:presLayoutVars>
      </dgm:prSet>
      <dgm:spPr/>
    </dgm:pt>
    <dgm:pt modelId="{9FC7FD0C-95C1-4B64-BBEC-09A15EBC3942}" type="pres">
      <dgm:prSet presAssocID="{8195896A-AC60-4B90-9BB8-F214480127E8}" presName="circ4" presStyleLbl="vennNode1" presStyleIdx="3" presStyleCnt="5"/>
      <dgm:spPr/>
    </dgm:pt>
    <dgm:pt modelId="{0F722016-17A7-4964-82A7-DCBC12850D74}" type="pres">
      <dgm:prSet presAssocID="{8195896A-AC60-4B90-9BB8-F214480127E8}" presName="circ4Tx" presStyleLbl="revTx" presStyleIdx="0" presStyleCnt="0" custLinFactNeighborX="-12317" custLinFactNeighborY="7330">
        <dgm:presLayoutVars>
          <dgm:chMax val="0"/>
          <dgm:chPref val="0"/>
          <dgm:bulletEnabled val="1"/>
        </dgm:presLayoutVars>
      </dgm:prSet>
      <dgm:spPr/>
    </dgm:pt>
    <dgm:pt modelId="{4AE7FC6C-0DCA-4A46-B0D0-B5858116F5D2}" type="pres">
      <dgm:prSet presAssocID="{750F092E-2759-47A5-A219-C258CA70AF7D}" presName="circ5" presStyleLbl="vennNode1" presStyleIdx="4" presStyleCnt="5"/>
      <dgm:spPr/>
    </dgm:pt>
    <dgm:pt modelId="{CA151385-A018-495E-9470-8B2F7303EFC0}" type="pres">
      <dgm:prSet presAssocID="{750F092E-2759-47A5-A219-C258CA70AF7D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2B65C66-EDE6-467E-B72B-18306F1038F4}" srcId="{702DC874-5103-4986-ACB6-451A5654001F}" destId="{3898E65C-47C0-4C47-9399-20D83E5A2DDE}" srcOrd="2" destOrd="0" parTransId="{5875256B-B681-42B5-8210-B045043FB727}" sibTransId="{F17E0449-D349-47DF-BAD5-4E47BA8BB8A5}"/>
    <dgm:cxn modelId="{B48FD47C-E2AF-4E75-8EC3-2FB9C8BBE429}" type="presOf" srcId="{750F092E-2759-47A5-A219-C258CA70AF7D}" destId="{CA151385-A018-495E-9470-8B2F7303EFC0}" srcOrd="0" destOrd="0" presId="urn:microsoft.com/office/officeart/2005/8/layout/venn1"/>
    <dgm:cxn modelId="{7A811688-CDFE-46E8-AD84-DA8D48CAEB0F}" srcId="{702DC874-5103-4986-ACB6-451A5654001F}" destId="{3C9FDE4E-4A4B-4407-95C2-76F3B6F7B7E4}" srcOrd="1" destOrd="0" parTransId="{0F4190F5-EEC2-4425-8168-CA3B87B4A9FB}" sibTransId="{198F6DC2-AAD9-45B0-88AE-848F068E521C}"/>
    <dgm:cxn modelId="{181C869D-E2ED-4E99-BAC0-9BE84E7E9B9B}" srcId="{702DC874-5103-4986-ACB6-451A5654001F}" destId="{750F092E-2759-47A5-A219-C258CA70AF7D}" srcOrd="4" destOrd="0" parTransId="{2952F72B-B29C-457B-BAE5-9945091E47D3}" sibTransId="{1E23D12C-14F0-4BC9-B67B-628CE3F476BD}"/>
    <dgm:cxn modelId="{13286FA8-0D65-4EB5-A530-296597DE50A8}" type="presOf" srcId="{702DC874-5103-4986-ACB6-451A5654001F}" destId="{37C0E26E-6140-4367-A449-2AAB13A5B880}" srcOrd="0" destOrd="0" presId="urn:microsoft.com/office/officeart/2005/8/layout/venn1"/>
    <dgm:cxn modelId="{8E848FC2-2DF7-48EF-B978-D6E75E8E900D}" type="presOf" srcId="{8195896A-AC60-4B90-9BB8-F214480127E8}" destId="{0F722016-17A7-4964-82A7-DCBC12850D74}" srcOrd="0" destOrd="0" presId="urn:microsoft.com/office/officeart/2005/8/layout/venn1"/>
    <dgm:cxn modelId="{AD0BFCD0-D3FA-4039-A669-A1906C61BA96}" type="presOf" srcId="{83E7639B-5CEC-4CD7-809E-BE67673222F6}" destId="{057F3472-8FE0-4DF9-89F9-4AA17E930710}" srcOrd="0" destOrd="0" presId="urn:microsoft.com/office/officeart/2005/8/layout/venn1"/>
    <dgm:cxn modelId="{99D13BD3-A681-4CC2-9122-82AA42741E2B}" srcId="{702DC874-5103-4986-ACB6-451A5654001F}" destId="{83E7639B-5CEC-4CD7-809E-BE67673222F6}" srcOrd="0" destOrd="0" parTransId="{361E8466-7CB6-4085-A0B6-82D23B075EFD}" sibTransId="{005CAD6B-0DDF-477C-B883-7450006BAD76}"/>
    <dgm:cxn modelId="{D7AD7AD7-40CF-4AB2-A7A5-254506DAFD53}" type="presOf" srcId="{3C9FDE4E-4A4B-4407-95C2-76F3B6F7B7E4}" destId="{4555D84E-C88D-4360-ADB8-CC83C75E6C36}" srcOrd="0" destOrd="0" presId="urn:microsoft.com/office/officeart/2005/8/layout/venn1"/>
    <dgm:cxn modelId="{163F60DC-B505-4A75-AD13-FF3E6304A13D}" srcId="{702DC874-5103-4986-ACB6-451A5654001F}" destId="{8195896A-AC60-4B90-9BB8-F214480127E8}" srcOrd="3" destOrd="0" parTransId="{C9218D8D-D320-4ED3-9B87-B71E18585625}" sibTransId="{7C60BB56-A9CC-4575-8C30-CECD4049FEF0}"/>
    <dgm:cxn modelId="{4670CCE4-06BA-4D8A-8F16-4F94994668D0}" type="presOf" srcId="{3898E65C-47C0-4C47-9399-20D83E5A2DDE}" destId="{8A98A3A7-00C8-4840-A4EC-3773BE58C32B}" srcOrd="0" destOrd="0" presId="urn:microsoft.com/office/officeart/2005/8/layout/venn1"/>
    <dgm:cxn modelId="{C9FCD7EC-8B3B-408A-9CD7-4EECB9060D78}" type="presParOf" srcId="{37C0E26E-6140-4367-A449-2AAB13A5B880}" destId="{6FA38470-2999-4292-9E74-6044CC761A32}" srcOrd="0" destOrd="0" presId="urn:microsoft.com/office/officeart/2005/8/layout/venn1"/>
    <dgm:cxn modelId="{5162B524-CDB7-4510-8A4E-7F4BFC851BB6}" type="presParOf" srcId="{37C0E26E-6140-4367-A449-2AAB13A5B880}" destId="{057F3472-8FE0-4DF9-89F9-4AA17E930710}" srcOrd="1" destOrd="0" presId="urn:microsoft.com/office/officeart/2005/8/layout/venn1"/>
    <dgm:cxn modelId="{EDD5E125-8797-4353-B0D8-F5679CC00F46}" type="presParOf" srcId="{37C0E26E-6140-4367-A449-2AAB13A5B880}" destId="{0755F22F-D92C-4587-AFA8-D20BE3E334C8}" srcOrd="2" destOrd="0" presId="urn:microsoft.com/office/officeart/2005/8/layout/venn1"/>
    <dgm:cxn modelId="{73CF9A0A-F611-47A9-ACC1-4BC853D99340}" type="presParOf" srcId="{37C0E26E-6140-4367-A449-2AAB13A5B880}" destId="{4555D84E-C88D-4360-ADB8-CC83C75E6C36}" srcOrd="3" destOrd="0" presId="urn:microsoft.com/office/officeart/2005/8/layout/venn1"/>
    <dgm:cxn modelId="{F36FFAE7-0CD1-4F5A-98C6-840FA4E78BCE}" type="presParOf" srcId="{37C0E26E-6140-4367-A449-2AAB13A5B880}" destId="{777E993C-7967-4D38-AFC0-B6DDFFD316B4}" srcOrd="4" destOrd="0" presId="urn:microsoft.com/office/officeart/2005/8/layout/venn1"/>
    <dgm:cxn modelId="{4248CAD2-535C-4E6C-B387-7E74B5E8C374}" type="presParOf" srcId="{37C0E26E-6140-4367-A449-2AAB13A5B880}" destId="{8A98A3A7-00C8-4840-A4EC-3773BE58C32B}" srcOrd="5" destOrd="0" presId="urn:microsoft.com/office/officeart/2005/8/layout/venn1"/>
    <dgm:cxn modelId="{E3D97E6E-FFDA-44AC-97F9-6A33D4C89826}" type="presParOf" srcId="{37C0E26E-6140-4367-A449-2AAB13A5B880}" destId="{9FC7FD0C-95C1-4B64-BBEC-09A15EBC3942}" srcOrd="6" destOrd="0" presId="urn:microsoft.com/office/officeart/2005/8/layout/venn1"/>
    <dgm:cxn modelId="{A64719E7-EB89-4FF7-A86B-F7BB343AA7B4}" type="presParOf" srcId="{37C0E26E-6140-4367-A449-2AAB13A5B880}" destId="{0F722016-17A7-4964-82A7-DCBC12850D74}" srcOrd="7" destOrd="0" presId="urn:microsoft.com/office/officeart/2005/8/layout/venn1"/>
    <dgm:cxn modelId="{0B73B976-3E2E-4973-8094-3EA0C4A7CFFC}" type="presParOf" srcId="{37C0E26E-6140-4367-A449-2AAB13A5B880}" destId="{4AE7FC6C-0DCA-4A46-B0D0-B5858116F5D2}" srcOrd="8" destOrd="0" presId="urn:microsoft.com/office/officeart/2005/8/layout/venn1"/>
    <dgm:cxn modelId="{9B10B2B7-1E89-4BBA-BC2E-3D28723E4BBC}" type="presParOf" srcId="{37C0E26E-6140-4367-A449-2AAB13A5B880}" destId="{CA151385-A018-495E-9470-8B2F7303EFC0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1CA37C-633E-4E11-A249-18DD4A5B6093}" type="doc">
      <dgm:prSet loTypeId="urn:diagrams.loki3.com/Bracket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9EDCECF-738A-4D41-97A7-006AB7FD40BB}">
      <dgm:prSet phldrT="[Text]" custT="1"/>
      <dgm:spPr/>
      <dgm:t>
        <a:bodyPr/>
        <a:lstStyle/>
        <a:p>
          <a:pPr algn="ctr"/>
          <a:r>
            <a:rPr lang="hr-HR" sz="4800" b="1" dirty="0"/>
            <a:t>Open </a:t>
          </a:r>
          <a:r>
            <a:rPr lang="hr-HR" sz="4800" b="1" dirty="0" err="1"/>
            <a:t>Educational</a:t>
          </a:r>
          <a:r>
            <a:rPr lang="hr-HR" sz="4800" b="1" dirty="0"/>
            <a:t> Resources</a:t>
          </a:r>
          <a:endParaRPr lang="en-US" sz="4800" dirty="0"/>
        </a:p>
      </dgm:t>
    </dgm:pt>
    <dgm:pt modelId="{8ACE008E-3582-4BAB-9C40-0F74DA8A2ADD}" type="parTrans" cxnId="{8091D64B-DCB0-48DC-AC08-F5F7054D03DF}">
      <dgm:prSet/>
      <dgm:spPr/>
      <dgm:t>
        <a:bodyPr/>
        <a:lstStyle/>
        <a:p>
          <a:endParaRPr lang="en-US"/>
        </a:p>
      </dgm:t>
    </dgm:pt>
    <dgm:pt modelId="{5D59C9FB-91E9-4F05-89EB-AFCEF95D01C6}" type="sibTrans" cxnId="{8091D64B-DCB0-48DC-AC08-F5F7054D03DF}">
      <dgm:prSet/>
      <dgm:spPr/>
      <dgm:t>
        <a:bodyPr/>
        <a:lstStyle/>
        <a:p>
          <a:endParaRPr lang="en-US"/>
        </a:p>
      </dgm:t>
    </dgm:pt>
    <dgm:pt modelId="{4087E1DF-40A1-42A6-8DF1-0121674B02E4}">
      <dgm:prSet phldrT="[Text]" custT="1"/>
      <dgm:spPr/>
      <dgm:t>
        <a:bodyPr/>
        <a:lstStyle/>
        <a:p>
          <a:r>
            <a:rPr lang="hr-HR" sz="3600" dirty="0"/>
            <a:t>5R </a:t>
          </a:r>
          <a:r>
            <a:rPr lang="hr-HR" sz="3600" dirty="0" err="1"/>
            <a:t>activities</a:t>
          </a:r>
          <a:endParaRPr lang="en-US" sz="3600" dirty="0"/>
        </a:p>
      </dgm:t>
    </dgm:pt>
    <dgm:pt modelId="{825E5F7E-2FC4-4D40-998F-CD7CD7E0A7F3}" type="parTrans" cxnId="{BA065A5A-AC5B-47A1-856B-389E8BED6ED4}">
      <dgm:prSet/>
      <dgm:spPr/>
      <dgm:t>
        <a:bodyPr/>
        <a:lstStyle/>
        <a:p>
          <a:endParaRPr lang="en-US"/>
        </a:p>
      </dgm:t>
    </dgm:pt>
    <dgm:pt modelId="{DCA90CAA-CB58-4F7F-BCAF-AE7B84FC44E9}" type="sibTrans" cxnId="{BA065A5A-AC5B-47A1-856B-389E8BED6ED4}">
      <dgm:prSet/>
      <dgm:spPr/>
      <dgm:t>
        <a:bodyPr/>
        <a:lstStyle/>
        <a:p>
          <a:endParaRPr lang="en-US"/>
        </a:p>
      </dgm:t>
    </dgm:pt>
    <dgm:pt modelId="{782FA070-957C-4156-93DA-B79D9B9C60D0}">
      <dgm:prSet phldrT="[Text]" custT="1"/>
      <dgm:spPr/>
      <dgm:t>
        <a:bodyPr/>
        <a:lstStyle/>
        <a:p>
          <a:r>
            <a:rPr lang="hr-HR" sz="3600" dirty="0" err="1"/>
            <a:t>dimensions</a:t>
          </a:r>
          <a:r>
            <a:rPr lang="hr-HR" sz="3200" dirty="0"/>
            <a:t>:</a:t>
          </a:r>
          <a:endParaRPr lang="en-US" sz="3200" dirty="0"/>
        </a:p>
      </dgm:t>
    </dgm:pt>
    <dgm:pt modelId="{37B5B97E-0EEA-408C-9B73-96F7C59C3512}" type="parTrans" cxnId="{505EBC2F-9524-4B82-AF5A-C4373C176C88}">
      <dgm:prSet/>
      <dgm:spPr/>
      <dgm:t>
        <a:bodyPr/>
        <a:lstStyle/>
        <a:p>
          <a:endParaRPr lang="en-US"/>
        </a:p>
      </dgm:t>
    </dgm:pt>
    <dgm:pt modelId="{82751B04-2A84-4A42-A8BA-4203DDBDCBCC}" type="sibTrans" cxnId="{505EBC2F-9524-4B82-AF5A-C4373C176C88}">
      <dgm:prSet/>
      <dgm:spPr/>
      <dgm:t>
        <a:bodyPr/>
        <a:lstStyle/>
        <a:p>
          <a:endParaRPr lang="en-US"/>
        </a:p>
      </dgm:t>
    </dgm:pt>
    <dgm:pt modelId="{95E96F76-9872-483D-A8EE-F96A0CA96376}">
      <dgm:prSet phldrT="[Text]" custT="1"/>
      <dgm:spPr/>
      <dgm:t>
        <a:bodyPr/>
        <a:lstStyle/>
        <a:p>
          <a:r>
            <a:rPr lang="hr-HR" sz="3200" dirty="0" err="1"/>
            <a:t>digital</a:t>
          </a:r>
          <a:endParaRPr lang="en-US" sz="3200" dirty="0"/>
        </a:p>
      </dgm:t>
    </dgm:pt>
    <dgm:pt modelId="{10D2817A-AB29-4C55-85E3-9D472A54EBE3}" type="parTrans" cxnId="{567A9FD6-DD9B-4D61-9FD9-7579CA884F1F}">
      <dgm:prSet/>
      <dgm:spPr/>
      <dgm:t>
        <a:bodyPr/>
        <a:lstStyle/>
        <a:p>
          <a:endParaRPr lang="en-US"/>
        </a:p>
      </dgm:t>
    </dgm:pt>
    <dgm:pt modelId="{53D405A5-0F7E-4974-9FD7-3F3B632573D6}" type="sibTrans" cxnId="{567A9FD6-DD9B-4D61-9FD9-7579CA884F1F}">
      <dgm:prSet/>
      <dgm:spPr/>
      <dgm:t>
        <a:bodyPr/>
        <a:lstStyle/>
        <a:p>
          <a:endParaRPr lang="en-US"/>
        </a:p>
      </dgm:t>
    </dgm:pt>
    <dgm:pt modelId="{17CFBB12-8293-448A-A502-5B70674B9050}">
      <dgm:prSet phldrT="[Text]" custT="1"/>
      <dgm:spPr/>
      <dgm:t>
        <a:bodyPr/>
        <a:lstStyle/>
        <a:p>
          <a:r>
            <a:rPr lang="hr-HR" sz="3200" dirty="0" err="1"/>
            <a:t>pedagogical</a:t>
          </a:r>
          <a:endParaRPr lang="en-US" sz="3200" dirty="0"/>
        </a:p>
      </dgm:t>
    </dgm:pt>
    <dgm:pt modelId="{A9801A81-7857-4D24-AE72-5B9EC3C203CF}" type="parTrans" cxnId="{F54325BD-5CF2-4064-B0B9-2D55940A6060}">
      <dgm:prSet/>
      <dgm:spPr/>
      <dgm:t>
        <a:bodyPr/>
        <a:lstStyle/>
        <a:p>
          <a:endParaRPr lang="en-US"/>
        </a:p>
      </dgm:t>
    </dgm:pt>
    <dgm:pt modelId="{643A008C-5BE2-40CF-A4B0-7AE825090B08}" type="sibTrans" cxnId="{F54325BD-5CF2-4064-B0B9-2D55940A6060}">
      <dgm:prSet/>
      <dgm:spPr/>
      <dgm:t>
        <a:bodyPr/>
        <a:lstStyle/>
        <a:p>
          <a:endParaRPr lang="en-US"/>
        </a:p>
      </dgm:t>
    </dgm:pt>
    <dgm:pt modelId="{F9F21031-50D8-41AE-8C5E-F7F238884427}" type="pres">
      <dgm:prSet presAssocID="{901CA37C-633E-4E11-A249-18DD4A5B6093}" presName="Name0" presStyleCnt="0">
        <dgm:presLayoutVars>
          <dgm:dir/>
          <dgm:animLvl val="lvl"/>
          <dgm:resizeHandles val="exact"/>
        </dgm:presLayoutVars>
      </dgm:prSet>
      <dgm:spPr/>
    </dgm:pt>
    <dgm:pt modelId="{A90DCE35-0635-4DCC-95EA-30A0A34D287E}" type="pres">
      <dgm:prSet presAssocID="{59EDCECF-738A-4D41-97A7-006AB7FD40BB}" presName="linNode" presStyleCnt="0"/>
      <dgm:spPr/>
    </dgm:pt>
    <dgm:pt modelId="{56AFB85E-DF8A-4660-84D7-E1B9E472C484}" type="pres">
      <dgm:prSet presAssocID="{59EDCECF-738A-4D41-97A7-006AB7FD40BB}" presName="parTx" presStyleLbl="revTx" presStyleIdx="0" presStyleCnt="1" custScaleX="203430">
        <dgm:presLayoutVars>
          <dgm:chMax val="1"/>
          <dgm:bulletEnabled val="1"/>
        </dgm:presLayoutVars>
      </dgm:prSet>
      <dgm:spPr/>
    </dgm:pt>
    <dgm:pt modelId="{41FFFC78-EB90-4974-94AE-82157561EE17}" type="pres">
      <dgm:prSet presAssocID="{59EDCECF-738A-4D41-97A7-006AB7FD40BB}" presName="bracket" presStyleLbl="parChTrans1D1" presStyleIdx="0" presStyleCnt="1"/>
      <dgm:spPr/>
    </dgm:pt>
    <dgm:pt modelId="{70AC396C-1F73-418B-833E-600FE7504701}" type="pres">
      <dgm:prSet presAssocID="{59EDCECF-738A-4D41-97A7-006AB7FD40BB}" presName="spH" presStyleCnt="0"/>
      <dgm:spPr/>
    </dgm:pt>
    <dgm:pt modelId="{5F708FFB-E592-4B01-ACDB-F221F9232ECA}" type="pres">
      <dgm:prSet presAssocID="{59EDCECF-738A-4D41-97A7-006AB7FD40BB}" presName="desTx" presStyleLbl="node1" presStyleIdx="0" presStyleCnt="1" custScaleX="45973">
        <dgm:presLayoutVars>
          <dgm:bulletEnabled val="1"/>
        </dgm:presLayoutVars>
      </dgm:prSet>
      <dgm:spPr/>
    </dgm:pt>
  </dgm:ptLst>
  <dgm:cxnLst>
    <dgm:cxn modelId="{505EBC2F-9524-4B82-AF5A-C4373C176C88}" srcId="{59EDCECF-738A-4D41-97A7-006AB7FD40BB}" destId="{782FA070-957C-4156-93DA-B79D9B9C60D0}" srcOrd="1" destOrd="0" parTransId="{37B5B97E-0EEA-408C-9B73-96F7C59C3512}" sibTransId="{82751B04-2A84-4A42-A8BA-4203DDBDCBCC}"/>
    <dgm:cxn modelId="{51E5AC67-9732-4BFC-B506-02E9A6F95730}" type="presOf" srcId="{59EDCECF-738A-4D41-97A7-006AB7FD40BB}" destId="{56AFB85E-DF8A-4660-84D7-E1B9E472C484}" srcOrd="0" destOrd="0" presId="urn:diagrams.loki3.com/BracketList"/>
    <dgm:cxn modelId="{B3BAB06B-C370-4C46-865D-A3CCB2E0B626}" type="presOf" srcId="{782FA070-957C-4156-93DA-B79D9B9C60D0}" destId="{5F708FFB-E592-4B01-ACDB-F221F9232ECA}" srcOrd="0" destOrd="1" presId="urn:diagrams.loki3.com/BracketList"/>
    <dgm:cxn modelId="{8091D64B-DCB0-48DC-AC08-F5F7054D03DF}" srcId="{901CA37C-633E-4E11-A249-18DD4A5B6093}" destId="{59EDCECF-738A-4D41-97A7-006AB7FD40BB}" srcOrd="0" destOrd="0" parTransId="{8ACE008E-3582-4BAB-9C40-0F74DA8A2ADD}" sibTransId="{5D59C9FB-91E9-4F05-89EB-AFCEF95D01C6}"/>
    <dgm:cxn modelId="{BA065A5A-AC5B-47A1-856B-389E8BED6ED4}" srcId="{59EDCECF-738A-4D41-97A7-006AB7FD40BB}" destId="{4087E1DF-40A1-42A6-8DF1-0121674B02E4}" srcOrd="0" destOrd="0" parTransId="{825E5F7E-2FC4-4D40-998F-CD7CD7E0A7F3}" sibTransId="{DCA90CAA-CB58-4F7F-BCAF-AE7B84FC44E9}"/>
    <dgm:cxn modelId="{F54325BD-5CF2-4064-B0B9-2D55940A6060}" srcId="{782FA070-957C-4156-93DA-B79D9B9C60D0}" destId="{17CFBB12-8293-448A-A502-5B70674B9050}" srcOrd="1" destOrd="0" parTransId="{A9801A81-7857-4D24-AE72-5B9EC3C203CF}" sibTransId="{643A008C-5BE2-40CF-A4B0-7AE825090B08}"/>
    <dgm:cxn modelId="{567A9FD6-DD9B-4D61-9FD9-7579CA884F1F}" srcId="{782FA070-957C-4156-93DA-B79D9B9C60D0}" destId="{95E96F76-9872-483D-A8EE-F96A0CA96376}" srcOrd="0" destOrd="0" parTransId="{10D2817A-AB29-4C55-85E3-9D472A54EBE3}" sibTransId="{53D405A5-0F7E-4974-9FD7-3F3B632573D6}"/>
    <dgm:cxn modelId="{FEF7EBDE-36DA-4FEB-8889-14458FBC0448}" type="presOf" srcId="{95E96F76-9872-483D-A8EE-F96A0CA96376}" destId="{5F708FFB-E592-4B01-ACDB-F221F9232ECA}" srcOrd="0" destOrd="2" presId="urn:diagrams.loki3.com/BracketList"/>
    <dgm:cxn modelId="{C14A56E0-6F0E-4056-8C7B-FFA092272929}" type="presOf" srcId="{17CFBB12-8293-448A-A502-5B70674B9050}" destId="{5F708FFB-E592-4B01-ACDB-F221F9232ECA}" srcOrd="0" destOrd="3" presId="urn:diagrams.loki3.com/BracketList"/>
    <dgm:cxn modelId="{612FF1E1-F5D9-40B7-865F-A936ACEBF362}" type="presOf" srcId="{4087E1DF-40A1-42A6-8DF1-0121674B02E4}" destId="{5F708FFB-E592-4B01-ACDB-F221F9232ECA}" srcOrd="0" destOrd="0" presId="urn:diagrams.loki3.com/BracketList"/>
    <dgm:cxn modelId="{AAF489FD-A620-4ECD-97E5-7DF6699A7593}" type="presOf" srcId="{901CA37C-633E-4E11-A249-18DD4A5B6093}" destId="{F9F21031-50D8-41AE-8C5E-F7F238884427}" srcOrd="0" destOrd="0" presId="urn:diagrams.loki3.com/BracketList"/>
    <dgm:cxn modelId="{C9271B8B-5E5C-4F24-8B94-0B731982ADC3}" type="presParOf" srcId="{F9F21031-50D8-41AE-8C5E-F7F238884427}" destId="{A90DCE35-0635-4DCC-95EA-30A0A34D287E}" srcOrd="0" destOrd="0" presId="urn:diagrams.loki3.com/BracketList"/>
    <dgm:cxn modelId="{CB4AADA7-9E31-4B4E-AA94-A816B41E050F}" type="presParOf" srcId="{A90DCE35-0635-4DCC-95EA-30A0A34D287E}" destId="{56AFB85E-DF8A-4660-84D7-E1B9E472C484}" srcOrd="0" destOrd="0" presId="urn:diagrams.loki3.com/BracketList"/>
    <dgm:cxn modelId="{A152FEE0-2A8B-4DDB-8A2D-93F8C2EE71AB}" type="presParOf" srcId="{A90DCE35-0635-4DCC-95EA-30A0A34D287E}" destId="{41FFFC78-EB90-4974-94AE-82157561EE17}" srcOrd="1" destOrd="0" presId="urn:diagrams.loki3.com/BracketList"/>
    <dgm:cxn modelId="{F14FE4CA-5D5F-4789-B26D-9A393D9A60EB}" type="presParOf" srcId="{A90DCE35-0635-4DCC-95EA-30A0A34D287E}" destId="{70AC396C-1F73-418B-833E-600FE7504701}" srcOrd="2" destOrd="0" presId="urn:diagrams.loki3.com/BracketList"/>
    <dgm:cxn modelId="{DA7B7A4F-7FE6-4114-A510-D8D5C6B0E341}" type="presParOf" srcId="{A90DCE35-0635-4DCC-95EA-30A0A34D287E}" destId="{5F708FFB-E592-4B01-ACDB-F221F9232ECA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7E63B6-BD07-49BA-BCA5-7438164C8F82}" type="doc">
      <dgm:prSet loTypeId="urn:microsoft.com/office/officeart/2005/8/layout/hProcess11" loCatId="process" qsTypeId="urn:microsoft.com/office/officeart/2005/8/quickstyle/3d1" qsCatId="3D" csTypeId="urn:microsoft.com/office/officeart/2005/8/colors/accent2_4" csCatId="accent2" phldr="1"/>
      <dgm:spPr/>
    </dgm:pt>
    <dgm:pt modelId="{F8CB9B99-2E6B-410A-8087-51054B351587}">
      <dgm:prSet phldrT="[Text]" custT="1"/>
      <dgm:spPr/>
      <dgm:t>
        <a:bodyPr/>
        <a:lstStyle/>
        <a:p>
          <a:r>
            <a:rPr lang="hr-HR" sz="2000" b="1" dirty="0"/>
            <a:t>REMEBERING</a:t>
          </a:r>
          <a:endParaRPr lang="en-US" sz="1400" b="1" dirty="0"/>
        </a:p>
      </dgm:t>
    </dgm:pt>
    <dgm:pt modelId="{FC3FA5DD-A604-4269-8288-FD500B8CE967}" type="parTrans" cxnId="{6B31645C-C1F4-4508-8E9D-30F9C66C647B}">
      <dgm:prSet/>
      <dgm:spPr/>
      <dgm:t>
        <a:bodyPr/>
        <a:lstStyle/>
        <a:p>
          <a:endParaRPr lang="en-US"/>
        </a:p>
      </dgm:t>
    </dgm:pt>
    <dgm:pt modelId="{5EE45A94-DAA0-440B-9AB4-BA9D2739657F}" type="sibTrans" cxnId="{6B31645C-C1F4-4508-8E9D-30F9C66C647B}">
      <dgm:prSet/>
      <dgm:spPr/>
      <dgm:t>
        <a:bodyPr/>
        <a:lstStyle/>
        <a:p>
          <a:endParaRPr lang="en-US"/>
        </a:p>
      </dgm:t>
    </dgm:pt>
    <dgm:pt modelId="{87A0A45E-9F4F-4CD3-955B-C2D966262031}">
      <dgm:prSet phldrT="[Text]" custT="1"/>
      <dgm:spPr/>
      <dgm:t>
        <a:bodyPr/>
        <a:lstStyle/>
        <a:p>
          <a:r>
            <a:rPr lang="hr-HR" sz="2000" b="1" dirty="0"/>
            <a:t>APPLYING</a:t>
          </a:r>
          <a:endParaRPr lang="en-US" sz="1800" b="1" dirty="0"/>
        </a:p>
      </dgm:t>
    </dgm:pt>
    <dgm:pt modelId="{B50275D4-9E19-4218-B4E1-BEA34C62321E}" type="parTrans" cxnId="{21457D77-D5EF-4F82-982F-CC2B6EC1E529}">
      <dgm:prSet/>
      <dgm:spPr/>
      <dgm:t>
        <a:bodyPr/>
        <a:lstStyle/>
        <a:p>
          <a:endParaRPr lang="en-US"/>
        </a:p>
      </dgm:t>
    </dgm:pt>
    <dgm:pt modelId="{8989A53C-742E-461A-9BEA-2D3DADE6584A}" type="sibTrans" cxnId="{21457D77-D5EF-4F82-982F-CC2B6EC1E529}">
      <dgm:prSet/>
      <dgm:spPr/>
      <dgm:t>
        <a:bodyPr/>
        <a:lstStyle/>
        <a:p>
          <a:endParaRPr lang="en-US"/>
        </a:p>
      </dgm:t>
    </dgm:pt>
    <dgm:pt modelId="{4A3B092E-41BE-4E3C-B47C-0AA948FA00AF}">
      <dgm:prSet phldrT="[Text]" custT="1"/>
      <dgm:spPr/>
      <dgm:t>
        <a:bodyPr/>
        <a:lstStyle/>
        <a:p>
          <a:r>
            <a:rPr lang="hr-HR" sz="2000" b="1" dirty="0"/>
            <a:t>ANALYSING</a:t>
          </a:r>
          <a:endParaRPr lang="en-US" sz="1700" b="1" dirty="0"/>
        </a:p>
      </dgm:t>
    </dgm:pt>
    <dgm:pt modelId="{789E3B2F-7EFB-4057-8698-0D37F7335D0E}" type="parTrans" cxnId="{C99F9269-3E8E-44E7-9559-47E219174020}">
      <dgm:prSet/>
      <dgm:spPr/>
      <dgm:t>
        <a:bodyPr/>
        <a:lstStyle/>
        <a:p>
          <a:endParaRPr lang="en-US"/>
        </a:p>
      </dgm:t>
    </dgm:pt>
    <dgm:pt modelId="{93D8E126-CB69-4F90-A921-370EA881BAD5}" type="sibTrans" cxnId="{C99F9269-3E8E-44E7-9559-47E219174020}">
      <dgm:prSet/>
      <dgm:spPr/>
      <dgm:t>
        <a:bodyPr/>
        <a:lstStyle/>
        <a:p>
          <a:endParaRPr lang="en-US"/>
        </a:p>
      </dgm:t>
    </dgm:pt>
    <dgm:pt modelId="{0A46C818-CABE-4D88-A27B-2E75AC1F174D}">
      <dgm:prSet phldrT="[Text]" custT="1"/>
      <dgm:spPr/>
      <dgm:t>
        <a:bodyPr/>
        <a:lstStyle/>
        <a:p>
          <a:r>
            <a:rPr lang="hr-HR" sz="2000" b="1" dirty="0"/>
            <a:t>UNDERSTANDING</a:t>
          </a:r>
          <a:endParaRPr lang="en-US" sz="2400" b="1" dirty="0"/>
        </a:p>
      </dgm:t>
    </dgm:pt>
    <dgm:pt modelId="{12905ED9-9F0C-4CA0-98DF-B2FE47320D0E}" type="parTrans" cxnId="{02DA2C6D-BD38-4F90-9DFF-7AB9F16ADB97}">
      <dgm:prSet/>
      <dgm:spPr/>
      <dgm:t>
        <a:bodyPr/>
        <a:lstStyle/>
        <a:p>
          <a:endParaRPr lang="en-US"/>
        </a:p>
      </dgm:t>
    </dgm:pt>
    <dgm:pt modelId="{C8216836-5F5D-41F5-9B11-9205332544DB}" type="sibTrans" cxnId="{02DA2C6D-BD38-4F90-9DFF-7AB9F16ADB97}">
      <dgm:prSet/>
      <dgm:spPr/>
      <dgm:t>
        <a:bodyPr/>
        <a:lstStyle/>
        <a:p>
          <a:endParaRPr lang="en-US"/>
        </a:p>
      </dgm:t>
    </dgm:pt>
    <dgm:pt modelId="{18056E97-BBEA-4B20-B254-98B131A06475}">
      <dgm:prSet phldrT="[Text]" custT="1"/>
      <dgm:spPr/>
      <dgm:t>
        <a:bodyPr/>
        <a:lstStyle/>
        <a:p>
          <a:r>
            <a:rPr lang="hr-HR" sz="2000" b="1" dirty="0"/>
            <a:t>EVALUATING</a:t>
          </a:r>
          <a:endParaRPr lang="en-US" sz="1600" b="1" dirty="0"/>
        </a:p>
      </dgm:t>
    </dgm:pt>
    <dgm:pt modelId="{D64A1596-45CF-4AF7-9BDB-49B8C1FAE1C5}" type="parTrans" cxnId="{F9B4FCF5-2D1B-45B4-AEE3-E69D90601D9A}">
      <dgm:prSet/>
      <dgm:spPr/>
      <dgm:t>
        <a:bodyPr/>
        <a:lstStyle/>
        <a:p>
          <a:endParaRPr lang="en-US"/>
        </a:p>
      </dgm:t>
    </dgm:pt>
    <dgm:pt modelId="{8EEA17D0-5AB6-4824-846F-759F7CE677D0}" type="sibTrans" cxnId="{F9B4FCF5-2D1B-45B4-AEE3-E69D90601D9A}">
      <dgm:prSet/>
      <dgm:spPr/>
      <dgm:t>
        <a:bodyPr/>
        <a:lstStyle/>
        <a:p>
          <a:endParaRPr lang="en-US"/>
        </a:p>
      </dgm:t>
    </dgm:pt>
    <dgm:pt modelId="{6D82AC93-FB82-4B9C-B7D6-DAB8B31C9562}">
      <dgm:prSet phldrT="[Text]" custT="1"/>
      <dgm:spPr/>
      <dgm:t>
        <a:bodyPr/>
        <a:lstStyle/>
        <a:p>
          <a:r>
            <a:rPr lang="hr-HR" sz="2000" b="1" dirty="0"/>
            <a:t>CREATING</a:t>
          </a:r>
          <a:endParaRPr lang="en-US" sz="1700" b="1" dirty="0"/>
        </a:p>
      </dgm:t>
    </dgm:pt>
    <dgm:pt modelId="{09A177E9-EC3F-4918-ADE0-D9D6A1386961}" type="parTrans" cxnId="{F60F82EC-CFED-485B-9AF2-6B22DEBCDD39}">
      <dgm:prSet/>
      <dgm:spPr/>
      <dgm:t>
        <a:bodyPr/>
        <a:lstStyle/>
        <a:p>
          <a:endParaRPr lang="en-US"/>
        </a:p>
      </dgm:t>
    </dgm:pt>
    <dgm:pt modelId="{CBC148D3-DE54-463D-83B6-EA10A9ACC1C9}" type="sibTrans" cxnId="{F60F82EC-CFED-485B-9AF2-6B22DEBCDD39}">
      <dgm:prSet/>
      <dgm:spPr/>
      <dgm:t>
        <a:bodyPr/>
        <a:lstStyle/>
        <a:p>
          <a:endParaRPr lang="en-US"/>
        </a:p>
      </dgm:t>
    </dgm:pt>
    <dgm:pt modelId="{96BC6DB0-A6D2-496A-A238-E8BAE33EC119}" type="pres">
      <dgm:prSet presAssocID="{FB7E63B6-BD07-49BA-BCA5-7438164C8F82}" presName="Name0" presStyleCnt="0">
        <dgm:presLayoutVars>
          <dgm:dir/>
          <dgm:resizeHandles val="exact"/>
        </dgm:presLayoutVars>
      </dgm:prSet>
      <dgm:spPr/>
    </dgm:pt>
    <dgm:pt modelId="{80B6D4F0-6172-4CFD-AC27-3753F26A66DB}" type="pres">
      <dgm:prSet presAssocID="{FB7E63B6-BD07-49BA-BCA5-7438164C8F82}" presName="arrow" presStyleLbl="bgShp" presStyleIdx="0" presStyleCnt="1"/>
      <dgm:spPr/>
    </dgm:pt>
    <dgm:pt modelId="{6333592F-64DF-4FCE-B79B-7354AA9CCEB3}" type="pres">
      <dgm:prSet presAssocID="{FB7E63B6-BD07-49BA-BCA5-7438164C8F82}" presName="points" presStyleCnt="0"/>
      <dgm:spPr/>
    </dgm:pt>
    <dgm:pt modelId="{3D10B4FE-1F43-4B98-AAB6-1B09C0FCCB87}" type="pres">
      <dgm:prSet presAssocID="{F8CB9B99-2E6B-410A-8087-51054B351587}" presName="compositeA" presStyleCnt="0"/>
      <dgm:spPr/>
    </dgm:pt>
    <dgm:pt modelId="{881FC127-1427-46EB-AF32-E07EC0583967}" type="pres">
      <dgm:prSet presAssocID="{F8CB9B99-2E6B-410A-8087-51054B351587}" presName="textA" presStyleLbl="revTx" presStyleIdx="0" presStyleCnt="6" custScaleX="167489">
        <dgm:presLayoutVars>
          <dgm:bulletEnabled val="1"/>
        </dgm:presLayoutVars>
      </dgm:prSet>
      <dgm:spPr/>
    </dgm:pt>
    <dgm:pt modelId="{2450E912-5085-409D-9578-5EBEEED1D1D8}" type="pres">
      <dgm:prSet presAssocID="{F8CB9B99-2E6B-410A-8087-51054B351587}" presName="circleA" presStyleLbl="node1" presStyleIdx="0" presStyleCnt="6"/>
      <dgm:spPr/>
    </dgm:pt>
    <dgm:pt modelId="{D7DA828D-93C3-45C2-BF1B-63C3534BC4C0}" type="pres">
      <dgm:prSet presAssocID="{F8CB9B99-2E6B-410A-8087-51054B351587}" presName="spaceA" presStyleCnt="0"/>
      <dgm:spPr/>
    </dgm:pt>
    <dgm:pt modelId="{DAF0A901-F5BB-40F3-84E6-F0CF93E3AD98}" type="pres">
      <dgm:prSet presAssocID="{5EE45A94-DAA0-440B-9AB4-BA9D2739657F}" presName="space" presStyleCnt="0"/>
      <dgm:spPr/>
    </dgm:pt>
    <dgm:pt modelId="{2983DD54-78EF-468B-B3A1-6EED5B0CECC0}" type="pres">
      <dgm:prSet presAssocID="{0A46C818-CABE-4D88-A27B-2E75AC1F174D}" presName="compositeB" presStyleCnt="0"/>
      <dgm:spPr/>
    </dgm:pt>
    <dgm:pt modelId="{AABD1B76-D3EA-4748-ABFE-FC7662AE0210}" type="pres">
      <dgm:prSet presAssocID="{0A46C818-CABE-4D88-A27B-2E75AC1F174D}" presName="textB" presStyleLbl="revTx" presStyleIdx="1" presStyleCnt="6" custScaleX="197921">
        <dgm:presLayoutVars>
          <dgm:bulletEnabled val="1"/>
        </dgm:presLayoutVars>
      </dgm:prSet>
      <dgm:spPr/>
    </dgm:pt>
    <dgm:pt modelId="{88BF95C9-4E36-48D5-BC81-4D7900CD827E}" type="pres">
      <dgm:prSet presAssocID="{0A46C818-CABE-4D88-A27B-2E75AC1F174D}" presName="circleB" presStyleLbl="node1" presStyleIdx="1" presStyleCnt="6"/>
      <dgm:spPr/>
    </dgm:pt>
    <dgm:pt modelId="{0E02872C-F098-4AB2-9E65-75EB95EA2A4A}" type="pres">
      <dgm:prSet presAssocID="{0A46C818-CABE-4D88-A27B-2E75AC1F174D}" presName="spaceB" presStyleCnt="0"/>
      <dgm:spPr/>
    </dgm:pt>
    <dgm:pt modelId="{28BCCEDA-9EBB-4700-9ABB-885620775A71}" type="pres">
      <dgm:prSet presAssocID="{C8216836-5F5D-41F5-9B11-9205332544DB}" presName="space" presStyleCnt="0"/>
      <dgm:spPr/>
    </dgm:pt>
    <dgm:pt modelId="{D45D9F4A-7826-4F59-A2BC-F25309D9934F}" type="pres">
      <dgm:prSet presAssocID="{87A0A45E-9F4F-4CD3-955B-C2D966262031}" presName="compositeA" presStyleCnt="0"/>
      <dgm:spPr/>
    </dgm:pt>
    <dgm:pt modelId="{F386740A-6A6A-4FF9-BDC9-84F42D9F94B2}" type="pres">
      <dgm:prSet presAssocID="{87A0A45E-9F4F-4CD3-955B-C2D966262031}" presName="textA" presStyleLbl="revTx" presStyleIdx="2" presStyleCnt="6" custScaleX="126620">
        <dgm:presLayoutVars>
          <dgm:bulletEnabled val="1"/>
        </dgm:presLayoutVars>
      </dgm:prSet>
      <dgm:spPr/>
    </dgm:pt>
    <dgm:pt modelId="{B1058CA8-931A-472D-BFA2-AA90164129C7}" type="pres">
      <dgm:prSet presAssocID="{87A0A45E-9F4F-4CD3-955B-C2D966262031}" presName="circleA" presStyleLbl="node1" presStyleIdx="2" presStyleCnt="6"/>
      <dgm:spPr/>
    </dgm:pt>
    <dgm:pt modelId="{F65CE227-68C5-43EF-A397-FA1C5FC846B9}" type="pres">
      <dgm:prSet presAssocID="{87A0A45E-9F4F-4CD3-955B-C2D966262031}" presName="spaceA" presStyleCnt="0"/>
      <dgm:spPr/>
    </dgm:pt>
    <dgm:pt modelId="{4114F059-F7EA-4FA1-BE63-E7FC428BB5C9}" type="pres">
      <dgm:prSet presAssocID="{8989A53C-742E-461A-9BEA-2D3DADE6584A}" presName="space" presStyleCnt="0"/>
      <dgm:spPr/>
    </dgm:pt>
    <dgm:pt modelId="{23F48031-4F7B-4C19-97A0-7EF96ED176F5}" type="pres">
      <dgm:prSet presAssocID="{4A3B092E-41BE-4E3C-B47C-0AA948FA00AF}" presName="compositeB" presStyleCnt="0"/>
      <dgm:spPr/>
    </dgm:pt>
    <dgm:pt modelId="{19B75D27-0AB4-4350-B1DF-C7E9A4265956}" type="pres">
      <dgm:prSet presAssocID="{4A3B092E-41BE-4E3C-B47C-0AA948FA00AF}" presName="textB" presStyleLbl="revTx" presStyleIdx="3" presStyleCnt="6" custScaleX="155913">
        <dgm:presLayoutVars>
          <dgm:bulletEnabled val="1"/>
        </dgm:presLayoutVars>
      </dgm:prSet>
      <dgm:spPr/>
    </dgm:pt>
    <dgm:pt modelId="{A24F4359-54E8-4C3B-9A1F-4F055CBDDE47}" type="pres">
      <dgm:prSet presAssocID="{4A3B092E-41BE-4E3C-B47C-0AA948FA00AF}" presName="circleB" presStyleLbl="node1" presStyleIdx="3" presStyleCnt="6"/>
      <dgm:spPr/>
    </dgm:pt>
    <dgm:pt modelId="{863D55FF-6E9D-462E-834F-01A79FB031A1}" type="pres">
      <dgm:prSet presAssocID="{4A3B092E-41BE-4E3C-B47C-0AA948FA00AF}" presName="spaceB" presStyleCnt="0"/>
      <dgm:spPr/>
    </dgm:pt>
    <dgm:pt modelId="{29780C4D-AAC6-4446-8E9D-7B76481AE7BD}" type="pres">
      <dgm:prSet presAssocID="{93D8E126-CB69-4F90-A921-370EA881BAD5}" presName="space" presStyleCnt="0"/>
      <dgm:spPr/>
    </dgm:pt>
    <dgm:pt modelId="{DD2A43C8-CA61-4EA8-82AE-2E1DF1B90F43}" type="pres">
      <dgm:prSet presAssocID="{18056E97-BBEA-4B20-B254-98B131A06475}" presName="compositeA" presStyleCnt="0"/>
      <dgm:spPr/>
    </dgm:pt>
    <dgm:pt modelId="{2D9C561E-A5F6-474D-BA28-32D190DE44AA}" type="pres">
      <dgm:prSet presAssocID="{18056E97-BBEA-4B20-B254-98B131A06475}" presName="textA" presStyleLbl="revTx" presStyleIdx="4" presStyleCnt="6" custScaleX="170149">
        <dgm:presLayoutVars>
          <dgm:bulletEnabled val="1"/>
        </dgm:presLayoutVars>
      </dgm:prSet>
      <dgm:spPr/>
    </dgm:pt>
    <dgm:pt modelId="{8FEC0F6D-0FF7-4B4A-BF30-59D5807C3292}" type="pres">
      <dgm:prSet presAssocID="{18056E97-BBEA-4B20-B254-98B131A06475}" presName="circleA" presStyleLbl="node1" presStyleIdx="4" presStyleCnt="6"/>
      <dgm:spPr/>
    </dgm:pt>
    <dgm:pt modelId="{C70FC055-1427-4198-8B3B-CE64D65E53A1}" type="pres">
      <dgm:prSet presAssocID="{18056E97-BBEA-4B20-B254-98B131A06475}" presName="spaceA" presStyleCnt="0"/>
      <dgm:spPr/>
    </dgm:pt>
    <dgm:pt modelId="{44C614D8-FAAF-4788-AB17-8FA565111927}" type="pres">
      <dgm:prSet presAssocID="{8EEA17D0-5AB6-4824-846F-759F7CE677D0}" presName="space" presStyleCnt="0"/>
      <dgm:spPr/>
    </dgm:pt>
    <dgm:pt modelId="{8795D57A-169A-4DFB-A21B-CA4F4F23DE79}" type="pres">
      <dgm:prSet presAssocID="{6D82AC93-FB82-4B9C-B7D6-DAB8B31C9562}" presName="compositeB" presStyleCnt="0"/>
      <dgm:spPr/>
    </dgm:pt>
    <dgm:pt modelId="{931F6D62-289E-4187-8EE1-B0124A2D66A8}" type="pres">
      <dgm:prSet presAssocID="{6D82AC93-FB82-4B9C-B7D6-DAB8B31C9562}" presName="textB" presStyleLbl="revTx" presStyleIdx="5" presStyleCnt="6" custScaleX="145033">
        <dgm:presLayoutVars>
          <dgm:bulletEnabled val="1"/>
        </dgm:presLayoutVars>
      </dgm:prSet>
      <dgm:spPr/>
    </dgm:pt>
    <dgm:pt modelId="{43FBB0E4-F621-4C8D-A8E6-7B2DB34B98F6}" type="pres">
      <dgm:prSet presAssocID="{6D82AC93-FB82-4B9C-B7D6-DAB8B31C9562}" presName="circleB" presStyleLbl="node1" presStyleIdx="5" presStyleCnt="6"/>
      <dgm:spPr/>
    </dgm:pt>
    <dgm:pt modelId="{E889875E-B42F-45F5-8B4C-435151F9876E}" type="pres">
      <dgm:prSet presAssocID="{6D82AC93-FB82-4B9C-B7D6-DAB8B31C9562}" presName="spaceB" presStyleCnt="0"/>
      <dgm:spPr/>
    </dgm:pt>
  </dgm:ptLst>
  <dgm:cxnLst>
    <dgm:cxn modelId="{331CD93C-7BA5-4F8F-9D4A-9070ECB2719C}" type="presOf" srcId="{FB7E63B6-BD07-49BA-BCA5-7438164C8F82}" destId="{96BC6DB0-A6D2-496A-A238-E8BAE33EC119}" srcOrd="0" destOrd="0" presId="urn:microsoft.com/office/officeart/2005/8/layout/hProcess11"/>
    <dgm:cxn modelId="{6B31645C-C1F4-4508-8E9D-30F9C66C647B}" srcId="{FB7E63B6-BD07-49BA-BCA5-7438164C8F82}" destId="{F8CB9B99-2E6B-410A-8087-51054B351587}" srcOrd="0" destOrd="0" parTransId="{FC3FA5DD-A604-4269-8288-FD500B8CE967}" sibTransId="{5EE45A94-DAA0-440B-9AB4-BA9D2739657F}"/>
    <dgm:cxn modelId="{C99F9269-3E8E-44E7-9559-47E219174020}" srcId="{FB7E63B6-BD07-49BA-BCA5-7438164C8F82}" destId="{4A3B092E-41BE-4E3C-B47C-0AA948FA00AF}" srcOrd="3" destOrd="0" parTransId="{789E3B2F-7EFB-4057-8698-0D37F7335D0E}" sibTransId="{93D8E126-CB69-4F90-A921-370EA881BAD5}"/>
    <dgm:cxn modelId="{02DA2C6D-BD38-4F90-9DFF-7AB9F16ADB97}" srcId="{FB7E63B6-BD07-49BA-BCA5-7438164C8F82}" destId="{0A46C818-CABE-4D88-A27B-2E75AC1F174D}" srcOrd="1" destOrd="0" parTransId="{12905ED9-9F0C-4CA0-98DF-B2FE47320D0E}" sibTransId="{C8216836-5F5D-41F5-9B11-9205332544DB}"/>
    <dgm:cxn modelId="{21457D77-D5EF-4F82-982F-CC2B6EC1E529}" srcId="{FB7E63B6-BD07-49BA-BCA5-7438164C8F82}" destId="{87A0A45E-9F4F-4CD3-955B-C2D966262031}" srcOrd="2" destOrd="0" parTransId="{B50275D4-9E19-4218-B4E1-BEA34C62321E}" sibTransId="{8989A53C-742E-461A-9BEA-2D3DADE6584A}"/>
    <dgm:cxn modelId="{2000F459-FC2D-41E0-A136-B85BA29374D3}" type="presOf" srcId="{87A0A45E-9F4F-4CD3-955B-C2D966262031}" destId="{F386740A-6A6A-4FF9-BDC9-84F42D9F94B2}" srcOrd="0" destOrd="0" presId="urn:microsoft.com/office/officeart/2005/8/layout/hProcess11"/>
    <dgm:cxn modelId="{355978A0-7B20-42E0-B7CA-2F8B7D5F5276}" type="presOf" srcId="{18056E97-BBEA-4B20-B254-98B131A06475}" destId="{2D9C561E-A5F6-474D-BA28-32D190DE44AA}" srcOrd="0" destOrd="0" presId="urn:microsoft.com/office/officeart/2005/8/layout/hProcess11"/>
    <dgm:cxn modelId="{425EFAAC-71B2-4148-A7D5-E914CAEC8E0F}" type="presOf" srcId="{6D82AC93-FB82-4B9C-B7D6-DAB8B31C9562}" destId="{931F6D62-289E-4187-8EE1-B0124A2D66A8}" srcOrd="0" destOrd="0" presId="urn:microsoft.com/office/officeart/2005/8/layout/hProcess11"/>
    <dgm:cxn modelId="{359B9FB1-184E-4966-890F-0A2A283A4770}" type="presOf" srcId="{F8CB9B99-2E6B-410A-8087-51054B351587}" destId="{881FC127-1427-46EB-AF32-E07EC0583967}" srcOrd="0" destOrd="0" presId="urn:microsoft.com/office/officeart/2005/8/layout/hProcess11"/>
    <dgm:cxn modelId="{9A9B0BD0-8FE3-4547-AA6B-2E2260DD65EE}" type="presOf" srcId="{4A3B092E-41BE-4E3C-B47C-0AA948FA00AF}" destId="{19B75D27-0AB4-4350-B1DF-C7E9A4265956}" srcOrd="0" destOrd="0" presId="urn:microsoft.com/office/officeart/2005/8/layout/hProcess11"/>
    <dgm:cxn modelId="{9D9F7ADA-A1DF-47AA-BCA6-7CA79939FD72}" type="presOf" srcId="{0A46C818-CABE-4D88-A27B-2E75AC1F174D}" destId="{AABD1B76-D3EA-4748-ABFE-FC7662AE0210}" srcOrd="0" destOrd="0" presId="urn:microsoft.com/office/officeart/2005/8/layout/hProcess11"/>
    <dgm:cxn modelId="{F60F82EC-CFED-485B-9AF2-6B22DEBCDD39}" srcId="{FB7E63B6-BD07-49BA-BCA5-7438164C8F82}" destId="{6D82AC93-FB82-4B9C-B7D6-DAB8B31C9562}" srcOrd="5" destOrd="0" parTransId="{09A177E9-EC3F-4918-ADE0-D9D6A1386961}" sibTransId="{CBC148D3-DE54-463D-83B6-EA10A9ACC1C9}"/>
    <dgm:cxn modelId="{F9B4FCF5-2D1B-45B4-AEE3-E69D90601D9A}" srcId="{FB7E63B6-BD07-49BA-BCA5-7438164C8F82}" destId="{18056E97-BBEA-4B20-B254-98B131A06475}" srcOrd="4" destOrd="0" parTransId="{D64A1596-45CF-4AF7-9BDB-49B8C1FAE1C5}" sibTransId="{8EEA17D0-5AB6-4824-846F-759F7CE677D0}"/>
    <dgm:cxn modelId="{6704B46B-D8DF-4FC5-8BE4-9C05CE95622F}" type="presParOf" srcId="{96BC6DB0-A6D2-496A-A238-E8BAE33EC119}" destId="{80B6D4F0-6172-4CFD-AC27-3753F26A66DB}" srcOrd="0" destOrd="0" presId="urn:microsoft.com/office/officeart/2005/8/layout/hProcess11"/>
    <dgm:cxn modelId="{8AE86FDE-2739-4BA9-8B0C-1F93C9833FBD}" type="presParOf" srcId="{96BC6DB0-A6D2-496A-A238-E8BAE33EC119}" destId="{6333592F-64DF-4FCE-B79B-7354AA9CCEB3}" srcOrd="1" destOrd="0" presId="urn:microsoft.com/office/officeart/2005/8/layout/hProcess11"/>
    <dgm:cxn modelId="{EACDA892-D62B-4B1E-B4C9-A9D8ECD62770}" type="presParOf" srcId="{6333592F-64DF-4FCE-B79B-7354AA9CCEB3}" destId="{3D10B4FE-1F43-4B98-AAB6-1B09C0FCCB87}" srcOrd="0" destOrd="0" presId="urn:microsoft.com/office/officeart/2005/8/layout/hProcess11"/>
    <dgm:cxn modelId="{71EB6C16-4CCA-4A1F-9560-242364FDDE9E}" type="presParOf" srcId="{3D10B4FE-1F43-4B98-AAB6-1B09C0FCCB87}" destId="{881FC127-1427-46EB-AF32-E07EC0583967}" srcOrd="0" destOrd="0" presId="urn:microsoft.com/office/officeart/2005/8/layout/hProcess11"/>
    <dgm:cxn modelId="{0B00BA50-3135-402B-8152-A5036A21CBBD}" type="presParOf" srcId="{3D10B4FE-1F43-4B98-AAB6-1B09C0FCCB87}" destId="{2450E912-5085-409D-9578-5EBEEED1D1D8}" srcOrd="1" destOrd="0" presId="urn:microsoft.com/office/officeart/2005/8/layout/hProcess11"/>
    <dgm:cxn modelId="{FF30B405-9F95-4CF0-B4CA-3F59E3E6CED3}" type="presParOf" srcId="{3D10B4FE-1F43-4B98-AAB6-1B09C0FCCB87}" destId="{D7DA828D-93C3-45C2-BF1B-63C3534BC4C0}" srcOrd="2" destOrd="0" presId="urn:microsoft.com/office/officeart/2005/8/layout/hProcess11"/>
    <dgm:cxn modelId="{F5E530D7-F85A-48DD-AD7F-39144EDBC773}" type="presParOf" srcId="{6333592F-64DF-4FCE-B79B-7354AA9CCEB3}" destId="{DAF0A901-F5BB-40F3-84E6-F0CF93E3AD98}" srcOrd="1" destOrd="0" presId="urn:microsoft.com/office/officeart/2005/8/layout/hProcess11"/>
    <dgm:cxn modelId="{1EE675BD-B647-4189-8BE1-91294C4E92FB}" type="presParOf" srcId="{6333592F-64DF-4FCE-B79B-7354AA9CCEB3}" destId="{2983DD54-78EF-468B-B3A1-6EED5B0CECC0}" srcOrd="2" destOrd="0" presId="urn:microsoft.com/office/officeart/2005/8/layout/hProcess11"/>
    <dgm:cxn modelId="{35C53F76-A337-4DEC-874D-D6E1B2EDC2A1}" type="presParOf" srcId="{2983DD54-78EF-468B-B3A1-6EED5B0CECC0}" destId="{AABD1B76-D3EA-4748-ABFE-FC7662AE0210}" srcOrd="0" destOrd="0" presId="urn:microsoft.com/office/officeart/2005/8/layout/hProcess11"/>
    <dgm:cxn modelId="{5E16CF84-D320-4B7C-861E-481A5BB82C60}" type="presParOf" srcId="{2983DD54-78EF-468B-B3A1-6EED5B0CECC0}" destId="{88BF95C9-4E36-48D5-BC81-4D7900CD827E}" srcOrd="1" destOrd="0" presId="urn:microsoft.com/office/officeart/2005/8/layout/hProcess11"/>
    <dgm:cxn modelId="{3A52F559-6D81-4A32-92EE-E867AC62CC3E}" type="presParOf" srcId="{2983DD54-78EF-468B-B3A1-6EED5B0CECC0}" destId="{0E02872C-F098-4AB2-9E65-75EB95EA2A4A}" srcOrd="2" destOrd="0" presId="urn:microsoft.com/office/officeart/2005/8/layout/hProcess11"/>
    <dgm:cxn modelId="{401017C4-59E1-4FFB-8A6D-7FE0BB937E68}" type="presParOf" srcId="{6333592F-64DF-4FCE-B79B-7354AA9CCEB3}" destId="{28BCCEDA-9EBB-4700-9ABB-885620775A71}" srcOrd="3" destOrd="0" presId="urn:microsoft.com/office/officeart/2005/8/layout/hProcess11"/>
    <dgm:cxn modelId="{F0A8A776-7CE7-4C6F-B70B-8AE272B0A1D0}" type="presParOf" srcId="{6333592F-64DF-4FCE-B79B-7354AA9CCEB3}" destId="{D45D9F4A-7826-4F59-A2BC-F25309D9934F}" srcOrd="4" destOrd="0" presId="urn:microsoft.com/office/officeart/2005/8/layout/hProcess11"/>
    <dgm:cxn modelId="{2E77B293-130D-4EE1-9344-7973A429C564}" type="presParOf" srcId="{D45D9F4A-7826-4F59-A2BC-F25309D9934F}" destId="{F386740A-6A6A-4FF9-BDC9-84F42D9F94B2}" srcOrd="0" destOrd="0" presId="urn:microsoft.com/office/officeart/2005/8/layout/hProcess11"/>
    <dgm:cxn modelId="{973D86AF-C280-4664-BD14-E781F1153AF8}" type="presParOf" srcId="{D45D9F4A-7826-4F59-A2BC-F25309D9934F}" destId="{B1058CA8-931A-472D-BFA2-AA90164129C7}" srcOrd="1" destOrd="0" presId="urn:microsoft.com/office/officeart/2005/8/layout/hProcess11"/>
    <dgm:cxn modelId="{52A2673B-7A75-4151-8B64-F7E131D275B5}" type="presParOf" srcId="{D45D9F4A-7826-4F59-A2BC-F25309D9934F}" destId="{F65CE227-68C5-43EF-A397-FA1C5FC846B9}" srcOrd="2" destOrd="0" presId="urn:microsoft.com/office/officeart/2005/8/layout/hProcess11"/>
    <dgm:cxn modelId="{CB2B4B92-57ED-46F0-ACF1-6E7A6B9AF71C}" type="presParOf" srcId="{6333592F-64DF-4FCE-B79B-7354AA9CCEB3}" destId="{4114F059-F7EA-4FA1-BE63-E7FC428BB5C9}" srcOrd="5" destOrd="0" presId="urn:microsoft.com/office/officeart/2005/8/layout/hProcess11"/>
    <dgm:cxn modelId="{2564E99B-4778-40E0-8A04-59316A71AFEF}" type="presParOf" srcId="{6333592F-64DF-4FCE-B79B-7354AA9CCEB3}" destId="{23F48031-4F7B-4C19-97A0-7EF96ED176F5}" srcOrd="6" destOrd="0" presId="urn:microsoft.com/office/officeart/2005/8/layout/hProcess11"/>
    <dgm:cxn modelId="{F9C441D1-0341-4A8B-B0A6-D8FB4B8CB652}" type="presParOf" srcId="{23F48031-4F7B-4C19-97A0-7EF96ED176F5}" destId="{19B75D27-0AB4-4350-B1DF-C7E9A4265956}" srcOrd="0" destOrd="0" presId="urn:microsoft.com/office/officeart/2005/8/layout/hProcess11"/>
    <dgm:cxn modelId="{17526233-CAF5-4799-B6A0-A7EE2D33EA77}" type="presParOf" srcId="{23F48031-4F7B-4C19-97A0-7EF96ED176F5}" destId="{A24F4359-54E8-4C3B-9A1F-4F055CBDDE47}" srcOrd="1" destOrd="0" presId="urn:microsoft.com/office/officeart/2005/8/layout/hProcess11"/>
    <dgm:cxn modelId="{5D001C6C-D765-42E4-A215-BD6679BE6EE8}" type="presParOf" srcId="{23F48031-4F7B-4C19-97A0-7EF96ED176F5}" destId="{863D55FF-6E9D-462E-834F-01A79FB031A1}" srcOrd="2" destOrd="0" presId="urn:microsoft.com/office/officeart/2005/8/layout/hProcess11"/>
    <dgm:cxn modelId="{13BFA7CE-0BEF-4B13-98A7-D9BB538809BE}" type="presParOf" srcId="{6333592F-64DF-4FCE-B79B-7354AA9CCEB3}" destId="{29780C4D-AAC6-4446-8E9D-7B76481AE7BD}" srcOrd="7" destOrd="0" presId="urn:microsoft.com/office/officeart/2005/8/layout/hProcess11"/>
    <dgm:cxn modelId="{C490809F-8251-4C81-9F36-53220F05D25C}" type="presParOf" srcId="{6333592F-64DF-4FCE-B79B-7354AA9CCEB3}" destId="{DD2A43C8-CA61-4EA8-82AE-2E1DF1B90F43}" srcOrd="8" destOrd="0" presId="urn:microsoft.com/office/officeart/2005/8/layout/hProcess11"/>
    <dgm:cxn modelId="{0B330B75-8E04-4C91-99D6-AEEFF55FBECA}" type="presParOf" srcId="{DD2A43C8-CA61-4EA8-82AE-2E1DF1B90F43}" destId="{2D9C561E-A5F6-474D-BA28-32D190DE44AA}" srcOrd="0" destOrd="0" presId="urn:microsoft.com/office/officeart/2005/8/layout/hProcess11"/>
    <dgm:cxn modelId="{8375F9EE-75C5-4607-9725-CCCB7A96C40A}" type="presParOf" srcId="{DD2A43C8-CA61-4EA8-82AE-2E1DF1B90F43}" destId="{8FEC0F6D-0FF7-4B4A-BF30-59D5807C3292}" srcOrd="1" destOrd="0" presId="urn:microsoft.com/office/officeart/2005/8/layout/hProcess11"/>
    <dgm:cxn modelId="{484569DE-E306-4A07-B869-731E0EC27A5B}" type="presParOf" srcId="{DD2A43C8-CA61-4EA8-82AE-2E1DF1B90F43}" destId="{C70FC055-1427-4198-8B3B-CE64D65E53A1}" srcOrd="2" destOrd="0" presId="urn:microsoft.com/office/officeart/2005/8/layout/hProcess11"/>
    <dgm:cxn modelId="{73BC4295-FBF3-4B10-8E0E-2C81BE6079A7}" type="presParOf" srcId="{6333592F-64DF-4FCE-B79B-7354AA9CCEB3}" destId="{44C614D8-FAAF-4788-AB17-8FA565111927}" srcOrd="9" destOrd="0" presId="urn:microsoft.com/office/officeart/2005/8/layout/hProcess11"/>
    <dgm:cxn modelId="{3E286A11-9B35-44F7-802D-0B20CC1215AF}" type="presParOf" srcId="{6333592F-64DF-4FCE-B79B-7354AA9CCEB3}" destId="{8795D57A-169A-4DFB-A21B-CA4F4F23DE79}" srcOrd="10" destOrd="0" presId="urn:microsoft.com/office/officeart/2005/8/layout/hProcess11"/>
    <dgm:cxn modelId="{C3002EA2-8D65-4D0E-A0B1-7962342E3B73}" type="presParOf" srcId="{8795D57A-169A-4DFB-A21B-CA4F4F23DE79}" destId="{931F6D62-289E-4187-8EE1-B0124A2D66A8}" srcOrd="0" destOrd="0" presId="urn:microsoft.com/office/officeart/2005/8/layout/hProcess11"/>
    <dgm:cxn modelId="{43BE6D4E-5F06-43FF-A5B2-760DE548AD62}" type="presParOf" srcId="{8795D57A-169A-4DFB-A21B-CA4F4F23DE79}" destId="{43FBB0E4-F621-4C8D-A8E6-7B2DB34B98F6}" srcOrd="1" destOrd="0" presId="urn:microsoft.com/office/officeart/2005/8/layout/hProcess11"/>
    <dgm:cxn modelId="{BE37E0EF-50F2-485F-B3BD-B4DE7F3A33FD}" type="presParOf" srcId="{8795D57A-169A-4DFB-A21B-CA4F4F23DE79}" destId="{E889875E-B42F-45F5-8B4C-435151F9876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F9C138-7CDB-481D-B19D-B5B7E5739A6D}" type="doc">
      <dgm:prSet loTypeId="urn:microsoft.com/office/officeart/2005/8/layout/lProcess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6EF0665-CFB9-4224-8935-283333E5A0C6}">
      <dgm:prSet phldrT="[Text]" custT="1"/>
      <dgm:spPr/>
      <dgm:t>
        <a:bodyPr/>
        <a:lstStyle/>
        <a:p>
          <a:r>
            <a:rPr lang="en-GB" sz="2000" b="1" i="1" dirty="0"/>
            <a:t>Context in which the institution operates</a:t>
          </a:r>
          <a:r>
            <a:rPr lang="en-GB" sz="2000" b="1" dirty="0"/>
            <a:t> </a:t>
          </a:r>
          <a:endParaRPr lang="en-US" sz="2000" b="1" dirty="0"/>
        </a:p>
      </dgm:t>
    </dgm:pt>
    <dgm:pt modelId="{7794AA0F-B4F3-473B-A223-CC55F9495646}" type="parTrans" cxnId="{BECAB349-5B83-4BC3-A07A-D0E05735BD83}">
      <dgm:prSet/>
      <dgm:spPr/>
      <dgm:t>
        <a:bodyPr/>
        <a:lstStyle/>
        <a:p>
          <a:endParaRPr lang="en-US"/>
        </a:p>
      </dgm:t>
    </dgm:pt>
    <dgm:pt modelId="{802FEEAE-6EDE-4BD5-BA7B-C6031A80A98A}" type="sibTrans" cxnId="{BECAB349-5B83-4BC3-A07A-D0E05735BD83}">
      <dgm:prSet/>
      <dgm:spPr/>
      <dgm:t>
        <a:bodyPr/>
        <a:lstStyle/>
        <a:p>
          <a:endParaRPr lang="en-US"/>
        </a:p>
      </dgm:t>
    </dgm:pt>
    <dgm:pt modelId="{BD261D01-6A72-477E-A18C-54B0708CE677}">
      <dgm:prSet phldrT="[Text]"/>
      <dgm:spPr/>
      <dgm:t>
        <a:bodyPr/>
        <a:lstStyle/>
        <a:p>
          <a:r>
            <a:rPr lang="hr-HR" dirty="0" err="1"/>
            <a:t>interpreting</a:t>
          </a:r>
          <a:endParaRPr lang="en-US" dirty="0"/>
        </a:p>
      </dgm:t>
    </dgm:pt>
    <dgm:pt modelId="{B26AA740-FED3-4EB3-8968-779EE6C615EC}" type="parTrans" cxnId="{F724322E-6858-4D5E-8DFB-64B35852C393}">
      <dgm:prSet/>
      <dgm:spPr/>
      <dgm:t>
        <a:bodyPr/>
        <a:lstStyle/>
        <a:p>
          <a:endParaRPr lang="en-US"/>
        </a:p>
      </dgm:t>
    </dgm:pt>
    <dgm:pt modelId="{092EEABF-0589-40B3-A981-7E5414425B12}" type="sibTrans" cxnId="{F724322E-6858-4D5E-8DFB-64B35852C393}">
      <dgm:prSet/>
      <dgm:spPr/>
      <dgm:t>
        <a:bodyPr/>
        <a:lstStyle/>
        <a:p>
          <a:endParaRPr lang="en-US"/>
        </a:p>
      </dgm:t>
    </dgm:pt>
    <dgm:pt modelId="{3789BA80-782E-46AF-B5CE-C6B1A2B0A254}">
      <dgm:prSet phldrT="[Text]"/>
      <dgm:spPr/>
      <dgm:t>
        <a:bodyPr/>
        <a:lstStyle/>
        <a:p>
          <a:r>
            <a:rPr lang="hr-HR" dirty="0" err="1"/>
            <a:t>classifying</a:t>
          </a:r>
          <a:endParaRPr lang="en-US" dirty="0"/>
        </a:p>
      </dgm:t>
    </dgm:pt>
    <dgm:pt modelId="{8C0FC831-510B-4C17-9F3A-10C40652C048}" type="parTrans" cxnId="{704C4D00-FF60-463F-86A8-265851EC4080}">
      <dgm:prSet/>
      <dgm:spPr/>
      <dgm:t>
        <a:bodyPr/>
        <a:lstStyle/>
        <a:p>
          <a:endParaRPr lang="en-US"/>
        </a:p>
      </dgm:t>
    </dgm:pt>
    <dgm:pt modelId="{CF605AE3-4EED-48E8-A632-232DD53215A6}" type="sibTrans" cxnId="{704C4D00-FF60-463F-86A8-265851EC4080}">
      <dgm:prSet/>
      <dgm:spPr/>
      <dgm:t>
        <a:bodyPr/>
        <a:lstStyle/>
        <a:p>
          <a:endParaRPr lang="en-US"/>
        </a:p>
      </dgm:t>
    </dgm:pt>
    <dgm:pt modelId="{EF789C01-55CF-49D1-B0C8-8305581AB522}">
      <dgm:prSet phldrT="[Text]"/>
      <dgm:spPr/>
      <dgm:t>
        <a:bodyPr/>
        <a:lstStyle/>
        <a:p>
          <a:r>
            <a:rPr lang="en-GB" b="1" i="1" dirty="0"/>
            <a:t>Planning and development of preservation programs</a:t>
          </a:r>
          <a:r>
            <a:rPr lang="en-GB" b="1" dirty="0"/>
            <a:t> </a:t>
          </a:r>
          <a:endParaRPr lang="en-US" b="1" dirty="0"/>
        </a:p>
      </dgm:t>
    </dgm:pt>
    <dgm:pt modelId="{7BF4A5B5-276F-456F-90E5-4D93C24A35A1}" type="parTrans" cxnId="{058C3438-ABC9-4817-B5B4-498B9CD3714B}">
      <dgm:prSet/>
      <dgm:spPr/>
      <dgm:t>
        <a:bodyPr/>
        <a:lstStyle/>
        <a:p>
          <a:endParaRPr lang="en-US"/>
        </a:p>
      </dgm:t>
    </dgm:pt>
    <dgm:pt modelId="{069204D3-FE82-4116-A6B7-FAB6D3FF9142}" type="sibTrans" cxnId="{058C3438-ABC9-4817-B5B4-498B9CD3714B}">
      <dgm:prSet/>
      <dgm:spPr/>
      <dgm:t>
        <a:bodyPr/>
        <a:lstStyle/>
        <a:p>
          <a:endParaRPr lang="en-US"/>
        </a:p>
      </dgm:t>
    </dgm:pt>
    <dgm:pt modelId="{B28E3F69-F541-40F3-AED7-530F8A29119E}">
      <dgm:prSet phldrT="[Text]"/>
      <dgm:spPr/>
      <dgm:t>
        <a:bodyPr/>
        <a:lstStyle/>
        <a:p>
          <a:r>
            <a:rPr lang="hr-HR" dirty="0" err="1"/>
            <a:t>explaining</a:t>
          </a:r>
          <a:endParaRPr lang="en-US" dirty="0"/>
        </a:p>
      </dgm:t>
    </dgm:pt>
    <dgm:pt modelId="{F6CFDD4B-544A-4425-B62E-C1DCEC1B13A0}" type="parTrans" cxnId="{C2314A13-97FD-4614-A3DF-4D73A984B82B}">
      <dgm:prSet/>
      <dgm:spPr/>
      <dgm:t>
        <a:bodyPr/>
        <a:lstStyle/>
        <a:p>
          <a:endParaRPr lang="en-US"/>
        </a:p>
      </dgm:t>
    </dgm:pt>
    <dgm:pt modelId="{7F9BFC89-A1B2-4737-8B9D-51033BD9890D}" type="sibTrans" cxnId="{C2314A13-97FD-4614-A3DF-4D73A984B82B}">
      <dgm:prSet/>
      <dgm:spPr/>
      <dgm:t>
        <a:bodyPr/>
        <a:lstStyle/>
        <a:p>
          <a:endParaRPr lang="en-US"/>
        </a:p>
      </dgm:t>
    </dgm:pt>
    <dgm:pt modelId="{974BD91E-01AD-46B4-9AE9-776502ABFD25}">
      <dgm:prSet phldrT="[Text]"/>
      <dgm:spPr/>
      <dgm:t>
        <a:bodyPr/>
        <a:lstStyle/>
        <a:p>
          <a:r>
            <a:rPr lang="hr-HR" dirty="0" err="1"/>
            <a:t>using</a:t>
          </a:r>
          <a:endParaRPr lang="en-US" dirty="0"/>
        </a:p>
      </dgm:t>
    </dgm:pt>
    <dgm:pt modelId="{1EAE7C4A-C749-4FFE-A663-95056946203D}" type="parTrans" cxnId="{8FD987E4-3148-4816-A00C-B05D839AABF3}">
      <dgm:prSet/>
      <dgm:spPr/>
      <dgm:t>
        <a:bodyPr/>
        <a:lstStyle/>
        <a:p>
          <a:endParaRPr lang="en-US"/>
        </a:p>
      </dgm:t>
    </dgm:pt>
    <dgm:pt modelId="{04D051AC-5F69-4988-90F5-3436AF1CC494}" type="sibTrans" cxnId="{8FD987E4-3148-4816-A00C-B05D839AABF3}">
      <dgm:prSet/>
      <dgm:spPr/>
      <dgm:t>
        <a:bodyPr/>
        <a:lstStyle/>
        <a:p>
          <a:endParaRPr lang="en-US"/>
        </a:p>
      </dgm:t>
    </dgm:pt>
    <dgm:pt modelId="{B33F1BFD-2260-461A-942D-871459B42067}">
      <dgm:prSet phldrT="[Text]"/>
      <dgm:spPr/>
      <dgm:t>
        <a:bodyPr/>
        <a:lstStyle/>
        <a:p>
          <a:r>
            <a:rPr lang="en-GB" b="1" i="1" dirty="0"/>
            <a:t>Preservation policy</a:t>
          </a:r>
          <a:r>
            <a:rPr lang="en-GB" b="1" dirty="0"/>
            <a:t> </a:t>
          </a:r>
          <a:endParaRPr lang="en-US" b="1" dirty="0"/>
        </a:p>
      </dgm:t>
    </dgm:pt>
    <dgm:pt modelId="{5FA19039-214F-49DF-86D8-A6DD66748DC8}" type="parTrans" cxnId="{B67C0643-0C9A-4C93-B321-E08B38475E98}">
      <dgm:prSet/>
      <dgm:spPr/>
      <dgm:t>
        <a:bodyPr/>
        <a:lstStyle/>
        <a:p>
          <a:endParaRPr lang="en-US"/>
        </a:p>
      </dgm:t>
    </dgm:pt>
    <dgm:pt modelId="{B5F52569-88BF-4156-B500-FBB8091D8C8F}" type="sibTrans" cxnId="{B67C0643-0C9A-4C93-B321-E08B38475E98}">
      <dgm:prSet/>
      <dgm:spPr/>
      <dgm:t>
        <a:bodyPr/>
        <a:lstStyle/>
        <a:p>
          <a:endParaRPr lang="en-US"/>
        </a:p>
      </dgm:t>
    </dgm:pt>
    <dgm:pt modelId="{E819813A-05BC-45F8-B77D-B046C7C9E944}">
      <dgm:prSet phldrT="[Text]"/>
      <dgm:spPr/>
      <dgm:t>
        <a:bodyPr/>
        <a:lstStyle/>
        <a:p>
          <a:r>
            <a:rPr lang="hr-HR" dirty="0" err="1"/>
            <a:t>describing</a:t>
          </a:r>
          <a:endParaRPr lang="en-US" dirty="0"/>
        </a:p>
      </dgm:t>
    </dgm:pt>
    <dgm:pt modelId="{B7F48250-46FA-4ADF-AF81-19A039196F8E}" type="parTrans" cxnId="{19F888A3-1EAC-4A5A-89AD-966D649E3FD4}">
      <dgm:prSet/>
      <dgm:spPr/>
      <dgm:t>
        <a:bodyPr/>
        <a:lstStyle/>
        <a:p>
          <a:endParaRPr lang="en-US"/>
        </a:p>
      </dgm:t>
    </dgm:pt>
    <dgm:pt modelId="{4CE355D1-5136-4C27-A745-8975BC8733C2}" type="sibTrans" cxnId="{19F888A3-1EAC-4A5A-89AD-966D649E3FD4}">
      <dgm:prSet/>
      <dgm:spPr/>
      <dgm:t>
        <a:bodyPr/>
        <a:lstStyle/>
        <a:p>
          <a:endParaRPr lang="en-US"/>
        </a:p>
      </dgm:t>
    </dgm:pt>
    <dgm:pt modelId="{4DE0A939-5FC6-4ECE-827B-2DD956D2BD42}">
      <dgm:prSet phldrT="[Text]"/>
      <dgm:spPr/>
      <dgm:t>
        <a:bodyPr/>
        <a:lstStyle/>
        <a:p>
          <a:r>
            <a:rPr lang="hr-HR" dirty="0" err="1"/>
            <a:t>creating</a:t>
          </a:r>
          <a:endParaRPr lang="en-US" dirty="0"/>
        </a:p>
      </dgm:t>
    </dgm:pt>
    <dgm:pt modelId="{B1F21592-6DFE-4C6B-A410-6FF65B662572}" type="parTrans" cxnId="{D6F91E26-7531-478D-98F4-2674BB44A192}">
      <dgm:prSet/>
      <dgm:spPr/>
      <dgm:t>
        <a:bodyPr/>
        <a:lstStyle/>
        <a:p>
          <a:endParaRPr lang="en-US"/>
        </a:p>
      </dgm:t>
    </dgm:pt>
    <dgm:pt modelId="{EAB8973B-B652-4063-8AA4-498582097A52}" type="sibTrans" cxnId="{D6F91E26-7531-478D-98F4-2674BB44A192}">
      <dgm:prSet/>
      <dgm:spPr/>
      <dgm:t>
        <a:bodyPr/>
        <a:lstStyle/>
        <a:p>
          <a:endParaRPr lang="en-US"/>
        </a:p>
      </dgm:t>
    </dgm:pt>
    <dgm:pt modelId="{4D33D4D5-FB29-46FD-8849-326E1700D18B}">
      <dgm:prSet phldrT="[Text]"/>
      <dgm:spPr/>
      <dgm:t>
        <a:bodyPr/>
        <a:lstStyle/>
        <a:p>
          <a:r>
            <a:rPr lang="en-GB" b="1" i="1" dirty="0"/>
            <a:t>Institution comparation</a:t>
          </a:r>
          <a:endParaRPr lang="en-US" b="1" dirty="0"/>
        </a:p>
      </dgm:t>
    </dgm:pt>
    <dgm:pt modelId="{AFEBA3E7-2189-410B-91DF-4F6483DFD3A3}" type="parTrans" cxnId="{9D316EEF-4D11-4E34-B407-393E8B015E18}">
      <dgm:prSet/>
      <dgm:spPr/>
      <dgm:t>
        <a:bodyPr/>
        <a:lstStyle/>
        <a:p>
          <a:endParaRPr lang="en-US"/>
        </a:p>
      </dgm:t>
    </dgm:pt>
    <dgm:pt modelId="{568C6340-BED0-4897-A160-57606D27DFF7}" type="sibTrans" cxnId="{9D316EEF-4D11-4E34-B407-393E8B015E18}">
      <dgm:prSet/>
      <dgm:spPr/>
      <dgm:t>
        <a:bodyPr/>
        <a:lstStyle/>
        <a:p>
          <a:endParaRPr lang="en-US"/>
        </a:p>
      </dgm:t>
    </dgm:pt>
    <dgm:pt modelId="{47ABE839-DA64-4529-B223-5E91E00CF905}">
      <dgm:prSet phldrT="[Text]"/>
      <dgm:spPr/>
      <dgm:t>
        <a:bodyPr/>
        <a:lstStyle/>
        <a:p>
          <a:r>
            <a:rPr lang="hr-HR" dirty="0" err="1"/>
            <a:t>comparing</a:t>
          </a:r>
          <a:endParaRPr lang="en-US" dirty="0"/>
        </a:p>
      </dgm:t>
    </dgm:pt>
    <dgm:pt modelId="{0635C081-35EE-40FE-99DB-297402C93B5B}" type="parTrans" cxnId="{53E38909-0F31-4C38-9FA7-B56F49916FAA}">
      <dgm:prSet/>
      <dgm:spPr/>
      <dgm:t>
        <a:bodyPr/>
        <a:lstStyle/>
        <a:p>
          <a:endParaRPr lang="en-US"/>
        </a:p>
      </dgm:t>
    </dgm:pt>
    <dgm:pt modelId="{B5C2FFCC-B5CD-48FF-86CA-465C71C1D40E}" type="sibTrans" cxnId="{53E38909-0F31-4C38-9FA7-B56F49916FAA}">
      <dgm:prSet/>
      <dgm:spPr/>
      <dgm:t>
        <a:bodyPr/>
        <a:lstStyle/>
        <a:p>
          <a:endParaRPr lang="en-US"/>
        </a:p>
      </dgm:t>
    </dgm:pt>
    <dgm:pt modelId="{2D913D27-0F67-4478-B5FA-D17FC565AB17}">
      <dgm:prSet phldrT="[Text]"/>
      <dgm:spPr/>
      <dgm:t>
        <a:bodyPr/>
        <a:lstStyle/>
        <a:p>
          <a:r>
            <a:rPr lang="en-GB" b="1" i="1" dirty="0"/>
            <a:t>Theoretical framework </a:t>
          </a:r>
          <a:endParaRPr lang="en-US" b="1" dirty="0"/>
        </a:p>
      </dgm:t>
    </dgm:pt>
    <dgm:pt modelId="{EA921DED-74AB-4541-971F-9D7F4CAABA25}" type="parTrans" cxnId="{5E5E583C-9CF6-4AF7-9B59-41C7C10CC985}">
      <dgm:prSet/>
      <dgm:spPr/>
      <dgm:t>
        <a:bodyPr/>
        <a:lstStyle/>
        <a:p>
          <a:endParaRPr lang="en-US"/>
        </a:p>
      </dgm:t>
    </dgm:pt>
    <dgm:pt modelId="{A6791040-30C7-4F82-B691-FB866DDEDC36}" type="sibTrans" cxnId="{5E5E583C-9CF6-4AF7-9B59-41C7C10CC985}">
      <dgm:prSet/>
      <dgm:spPr/>
      <dgm:t>
        <a:bodyPr/>
        <a:lstStyle/>
        <a:p>
          <a:endParaRPr lang="en-US"/>
        </a:p>
      </dgm:t>
    </dgm:pt>
    <dgm:pt modelId="{B8F1CC62-395F-4B31-BDCE-87E5CBEF16BB}">
      <dgm:prSet phldrT="[Text]"/>
      <dgm:spPr/>
      <dgm:t>
        <a:bodyPr/>
        <a:lstStyle/>
        <a:p>
          <a:r>
            <a:rPr lang="hr-HR" dirty="0" err="1"/>
            <a:t>recognizing</a:t>
          </a:r>
          <a:endParaRPr lang="en-US" dirty="0"/>
        </a:p>
      </dgm:t>
    </dgm:pt>
    <dgm:pt modelId="{59526A7C-B365-4A27-BF3B-8A4637057F33}" type="parTrans" cxnId="{4988BA6E-1722-4BBE-B013-2994AE0D1CBD}">
      <dgm:prSet/>
      <dgm:spPr/>
      <dgm:t>
        <a:bodyPr/>
        <a:lstStyle/>
        <a:p>
          <a:endParaRPr lang="en-US"/>
        </a:p>
      </dgm:t>
    </dgm:pt>
    <dgm:pt modelId="{6D3766BA-8361-4828-ADEE-9FA3ED5FA739}" type="sibTrans" cxnId="{4988BA6E-1722-4BBE-B013-2994AE0D1CBD}">
      <dgm:prSet/>
      <dgm:spPr/>
      <dgm:t>
        <a:bodyPr/>
        <a:lstStyle/>
        <a:p>
          <a:endParaRPr lang="en-US"/>
        </a:p>
      </dgm:t>
    </dgm:pt>
    <dgm:pt modelId="{E6212D12-6E21-46AB-8055-FA124D2B4907}">
      <dgm:prSet phldrT="[Text]"/>
      <dgm:spPr/>
      <dgm:t>
        <a:bodyPr/>
        <a:lstStyle/>
        <a:p>
          <a:r>
            <a:rPr lang="hr-HR" dirty="0" err="1"/>
            <a:t>exemplifying</a:t>
          </a:r>
          <a:endParaRPr lang="en-US" dirty="0"/>
        </a:p>
      </dgm:t>
    </dgm:pt>
    <dgm:pt modelId="{F2FD6F71-9BC8-4C27-B034-468F2326DE3C}" type="parTrans" cxnId="{906B7E40-1F89-4FC2-B2BA-994F65AF4226}">
      <dgm:prSet/>
      <dgm:spPr/>
      <dgm:t>
        <a:bodyPr/>
        <a:lstStyle/>
        <a:p>
          <a:endParaRPr lang="en-US"/>
        </a:p>
      </dgm:t>
    </dgm:pt>
    <dgm:pt modelId="{8B664204-B097-49DF-8FAB-CF72D55C6984}" type="sibTrans" cxnId="{906B7E40-1F89-4FC2-B2BA-994F65AF4226}">
      <dgm:prSet/>
      <dgm:spPr/>
      <dgm:t>
        <a:bodyPr/>
        <a:lstStyle/>
        <a:p>
          <a:endParaRPr lang="en-US"/>
        </a:p>
      </dgm:t>
    </dgm:pt>
    <dgm:pt modelId="{139A8731-300C-430E-8F42-251EBA13F099}">
      <dgm:prSet phldrT="[Text]"/>
      <dgm:spPr/>
      <dgm:t>
        <a:bodyPr/>
        <a:lstStyle/>
        <a:p>
          <a:r>
            <a:rPr lang="hr-HR" dirty="0" err="1"/>
            <a:t>designing</a:t>
          </a:r>
          <a:endParaRPr lang="en-US" dirty="0"/>
        </a:p>
      </dgm:t>
    </dgm:pt>
    <dgm:pt modelId="{98FF2589-543C-4836-98CF-C012736C3711}" type="parTrans" cxnId="{EA0B96F7-E54F-40F5-95A3-6523ABDC4EFE}">
      <dgm:prSet/>
      <dgm:spPr/>
      <dgm:t>
        <a:bodyPr/>
        <a:lstStyle/>
        <a:p>
          <a:endParaRPr lang="en-US"/>
        </a:p>
      </dgm:t>
    </dgm:pt>
    <dgm:pt modelId="{9CD5BF23-F64E-4F9F-B51F-36A64AD98693}" type="sibTrans" cxnId="{EA0B96F7-E54F-40F5-95A3-6523ABDC4EFE}">
      <dgm:prSet/>
      <dgm:spPr/>
      <dgm:t>
        <a:bodyPr/>
        <a:lstStyle/>
        <a:p>
          <a:endParaRPr lang="en-US"/>
        </a:p>
      </dgm:t>
    </dgm:pt>
    <dgm:pt modelId="{F9F45FA3-CDE9-4CFF-BCD7-AED672C845E0}">
      <dgm:prSet phldrT="[Text]"/>
      <dgm:spPr/>
      <dgm:t>
        <a:bodyPr/>
        <a:lstStyle/>
        <a:p>
          <a:r>
            <a:rPr lang="hr-HR" dirty="0" err="1"/>
            <a:t>making</a:t>
          </a:r>
          <a:endParaRPr lang="en-US" dirty="0"/>
        </a:p>
      </dgm:t>
    </dgm:pt>
    <dgm:pt modelId="{E443F006-0729-45D4-A233-DF9B9E46B4DB}" type="parTrans" cxnId="{5D32B22E-0510-4EF0-8E52-6618D00BBAAA}">
      <dgm:prSet/>
      <dgm:spPr/>
      <dgm:t>
        <a:bodyPr/>
        <a:lstStyle/>
        <a:p>
          <a:endParaRPr lang="en-US"/>
        </a:p>
      </dgm:t>
    </dgm:pt>
    <dgm:pt modelId="{CEB23B6E-0EB7-4895-A8BE-3A7F2D60E036}" type="sibTrans" cxnId="{5D32B22E-0510-4EF0-8E52-6618D00BBAAA}">
      <dgm:prSet/>
      <dgm:spPr/>
      <dgm:t>
        <a:bodyPr/>
        <a:lstStyle/>
        <a:p>
          <a:endParaRPr lang="en-US"/>
        </a:p>
      </dgm:t>
    </dgm:pt>
    <dgm:pt modelId="{3974D3F4-9A7B-4EEE-A043-4D543EA3772B}">
      <dgm:prSet phldrT="[Text]"/>
      <dgm:spPr/>
      <dgm:t>
        <a:bodyPr/>
        <a:lstStyle/>
        <a:p>
          <a:r>
            <a:rPr lang="hr-HR" dirty="0" err="1"/>
            <a:t>judging</a:t>
          </a:r>
          <a:endParaRPr lang="en-US" dirty="0"/>
        </a:p>
      </dgm:t>
    </dgm:pt>
    <dgm:pt modelId="{7B20B3CE-8349-4A2F-AE60-C7CCD198B064}" type="parTrans" cxnId="{AC98210E-B8C7-4016-846C-65703E740993}">
      <dgm:prSet/>
      <dgm:spPr/>
      <dgm:t>
        <a:bodyPr/>
        <a:lstStyle/>
        <a:p>
          <a:endParaRPr lang="en-US"/>
        </a:p>
      </dgm:t>
    </dgm:pt>
    <dgm:pt modelId="{C69AB46A-C9B2-4729-B4EB-EC8E8A52A3B1}" type="sibTrans" cxnId="{AC98210E-B8C7-4016-846C-65703E740993}">
      <dgm:prSet/>
      <dgm:spPr/>
      <dgm:t>
        <a:bodyPr/>
        <a:lstStyle/>
        <a:p>
          <a:endParaRPr lang="en-US"/>
        </a:p>
      </dgm:t>
    </dgm:pt>
    <dgm:pt modelId="{F1E00B1C-9D98-4B6D-8F26-526416FA773F}">
      <dgm:prSet phldrT="[Text]"/>
      <dgm:spPr/>
      <dgm:t>
        <a:bodyPr/>
        <a:lstStyle/>
        <a:p>
          <a:r>
            <a:rPr lang="hr-HR" dirty="0" err="1"/>
            <a:t>testing</a:t>
          </a:r>
          <a:endParaRPr lang="en-US" dirty="0"/>
        </a:p>
      </dgm:t>
    </dgm:pt>
    <dgm:pt modelId="{A1E84E30-276F-4D9D-9F2D-38CDE01DD95C}" type="parTrans" cxnId="{725924D1-5397-4AFD-AAA8-EC0129C9A8F4}">
      <dgm:prSet/>
      <dgm:spPr/>
      <dgm:t>
        <a:bodyPr/>
        <a:lstStyle/>
        <a:p>
          <a:endParaRPr lang="en-US"/>
        </a:p>
      </dgm:t>
    </dgm:pt>
    <dgm:pt modelId="{2DC9DA62-C36E-4B5D-896C-CBEBE20905A6}" type="sibTrans" cxnId="{725924D1-5397-4AFD-AAA8-EC0129C9A8F4}">
      <dgm:prSet/>
      <dgm:spPr/>
      <dgm:t>
        <a:bodyPr/>
        <a:lstStyle/>
        <a:p>
          <a:endParaRPr lang="en-US"/>
        </a:p>
      </dgm:t>
    </dgm:pt>
    <dgm:pt modelId="{82EAFE1B-9E5B-4C19-9416-67CAA1C19213}">
      <dgm:prSet phldrT="[Text]"/>
      <dgm:spPr/>
      <dgm:t>
        <a:bodyPr/>
        <a:lstStyle/>
        <a:p>
          <a:r>
            <a:rPr lang="hr-HR" dirty="0" err="1"/>
            <a:t>listing</a:t>
          </a:r>
          <a:endParaRPr lang="en-US" dirty="0"/>
        </a:p>
      </dgm:t>
    </dgm:pt>
    <dgm:pt modelId="{859C34F1-F8F6-404F-9888-2DBB6EB57CD7}" type="parTrans" cxnId="{5CC79134-AD7C-4D3D-B04A-29C118FA6AC9}">
      <dgm:prSet/>
      <dgm:spPr/>
      <dgm:t>
        <a:bodyPr/>
        <a:lstStyle/>
        <a:p>
          <a:endParaRPr lang="en-US"/>
        </a:p>
      </dgm:t>
    </dgm:pt>
    <dgm:pt modelId="{A6228E56-7F1C-4092-AADC-D305CEE15CCD}" type="sibTrans" cxnId="{5CC79134-AD7C-4D3D-B04A-29C118FA6AC9}">
      <dgm:prSet/>
      <dgm:spPr/>
      <dgm:t>
        <a:bodyPr/>
        <a:lstStyle/>
        <a:p>
          <a:endParaRPr lang="en-US"/>
        </a:p>
      </dgm:t>
    </dgm:pt>
    <dgm:pt modelId="{FFC16067-6C18-4D6E-9351-253E62B8371D}">
      <dgm:prSet phldrT="[Text]"/>
      <dgm:spPr/>
      <dgm:t>
        <a:bodyPr/>
        <a:lstStyle/>
        <a:p>
          <a:r>
            <a:rPr lang="hr-HR" dirty="0" err="1"/>
            <a:t>structuring</a:t>
          </a:r>
          <a:endParaRPr lang="en-US" dirty="0"/>
        </a:p>
      </dgm:t>
    </dgm:pt>
    <dgm:pt modelId="{35A7418D-4586-4C9D-8C4E-E410C0740C71}" type="parTrans" cxnId="{0D62F796-87C8-443B-B848-3857CDADC566}">
      <dgm:prSet/>
      <dgm:spPr/>
      <dgm:t>
        <a:bodyPr/>
        <a:lstStyle/>
        <a:p>
          <a:endParaRPr lang="en-US"/>
        </a:p>
      </dgm:t>
    </dgm:pt>
    <dgm:pt modelId="{8CE5A94B-F391-4448-8693-EA7F08FF7B30}" type="sibTrans" cxnId="{0D62F796-87C8-443B-B848-3857CDADC566}">
      <dgm:prSet/>
      <dgm:spPr/>
      <dgm:t>
        <a:bodyPr/>
        <a:lstStyle/>
        <a:p>
          <a:endParaRPr lang="en-US"/>
        </a:p>
      </dgm:t>
    </dgm:pt>
    <dgm:pt modelId="{F950E9B5-D0CB-49EF-A331-AB5E57A3FBC1}" type="pres">
      <dgm:prSet presAssocID="{8AF9C138-7CDB-481D-B19D-B5B7E5739A6D}" presName="theList" presStyleCnt="0">
        <dgm:presLayoutVars>
          <dgm:dir/>
          <dgm:animLvl val="lvl"/>
          <dgm:resizeHandles val="exact"/>
        </dgm:presLayoutVars>
      </dgm:prSet>
      <dgm:spPr/>
    </dgm:pt>
    <dgm:pt modelId="{85E20F96-021D-4D85-A902-87662C1E1C6E}" type="pres">
      <dgm:prSet presAssocID="{B6EF0665-CFB9-4224-8935-283333E5A0C6}" presName="compNode" presStyleCnt="0"/>
      <dgm:spPr/>
    </dgm:pt>
    <dgm:pt modelId="{6B850A12-C41B-4E70-BFC3-D27C18993F84}" type="pres">
      <dgm:prSet presAssocID="{B6EF0665-CFB9-4224-8935-283333E5A0C6}" presName="aNode" presStyleLbl="bgShp" presStyleIdx="0" presStyleCnt="5"/>
      <dgm:spPr/>
    </dgm:pt>
    <dgm:pt modelId="{A2380C6C-18EE-4D0E-AEA3-72DF5CEE2C29}" type="pres">
      <dgm:prSet presAssocID="{B6EF0665-CFB9-4224-8935-283333E5A0C6}" presName="textNode" presStyleLbl="bgShp" presStyleIdx="0" presStyleCnt="5"/>
      <dgm:spPr/>
    </dgm:pt>
    <dgm:pt modelId="{9FE0FE18-758A-4B8E-8D8D-C1FAD95BBF1B}" type="pres">
      <dgm:prSet presAssocID="{B6EF0665-CFB9-4224-8935-283333E5A0C6}" presName="compChildNode" presStyleCnt="0"/>
      <dgm:spPr/>
    </dgm:pt>
    <dgm:pt modelId="{E2DFA8A9-BD97-46A1-807B-461F8F2EC204}" type="pres">
      <dgm:prSet presAssocID="{B6EF0665-CFB9-4224-8935-283333E5A0C6}" presName="theInnerList" presStyleCnt="0"/>
      <dgm:spPr/>
    </dgm:pt>
    <dgm:pt modelId="{772E09F4-4900-41AE-9758-4E45F68D591B}" type="pres">
      <dgm:prSet presAssocID="{BD261D01-6A72-477E-A18C-54B0708CE677}" presName="childNode" presStyleLbl="node1" presStyleIdx="0" presStyleCnt="15">
        <dgm:presLayoutVars>
          <dgm:bulletEnabled val="1"/>
        </dgm:presLayoutVars>
      </dgm:prSet>
      <dgm:spPr/>
    </dgm:pt>
    <dgm:pt modelId="{0B549D38-F89D-46AD-8330-082293FD95D1}" type="pres">
      <dgm:prSet presAssocID="{BD261D01-6A72-477E-A18C-54B0708CE677}" presName="aSpace2" presStyleCnt="0"/>
      <dgm:spPr/>
    </dgm:pt>
    <dgm:pt modelId="{722BAFD0-DC43-488D-9B63-6BC54244CCE3}" type="pres">
      <dgm:prSet presAssocID="{3789BA80-782E-46AF-B5CE-C6B1A2B0A254}" presName="childNode" presStyleLbl="node1" presStyleIdx="1" presStyleCnt="15">
        <dgm:presLayoutVars>
          <dgm:bulletEnabled val="1"/>
        </dgm:presLayoutVars>
      </dgm:prSet>
      <dgm:spPr/>
    </dgm:pt>
    <dgm:pt modelId="{017F55ED-B272-49BE-BB3F-917D9BC324F2}" type="pres">
      <dgm:prSet presAssocID="{3789BA80-782E-46AF-B5CE-C6B1A2B0A254}" presName="aSpace2" presStyleCnt="0"/>
      <dgm:spPr/>
    </dgm:pt>
    <dgm:pt modelId="{7FBECE74-2F42-499A-8638-EF145180E5FD}" type="pres">
      <dgm:prSet presAssocID="{E6212D12-6E21-46AB-8055-FA124D2B4907}" presName="childNode" presStyleLbl="node1" presStyleIdx="2" presStyleCnt="15">
        <dgm:presLayoutVars>
          <dgm:bulletEnabled val="1"/>
        </dgm:presLayoutVars>
      </dgm:prSet>
      <dgm:spPr/>
    </dgm:pt>
    <dgm:pt modelId="{769F7375-2E1C-4685-A5ED-FB95DF86B287}" type="pres">
      <dgm:prSet presAssocID="{B6EF0665-CFB9-4224-8935-283333E5A0C6}" presName="aSpace" presStyleCnt="0"/>
      <dgm:spPr/>
    </dgm:pt>
    <dgm:pt modelId="{23B415FD-BA96-406C-933B-EEC9864B8DE4}" type="pres">
      <dgm:prSet presAssocID="{EF789C01-55CF-49D1-B0C8-8305581AB522}" presName="compNode" presStyleCnt="0"/>
      <dgm:spPr/>
    </dgm:pt>
    <dgm:pt modelId="{8E20E42F-59D9-4450-8D37-178331660849}" type="pres">
      <dgm:prSet presAssocID="{EF789C01-55CF-49D1-B0C8-8305581AB522}" presName="aNode" presStyleLbl="bgShp" presStyleIdx="1" presStyleCnt="5"/>
      <dgm:spPr/>
    </dgm:pt>
    <dgm:pt modelId="{BB45646C-7147-4EA0-98A5-F8EBA6C9DA14}" type="pres">
      <dgm:prSet presAssocID="{EF789C01-55CF-49D1-B0C8-8305581AB522}" presName="textNode" presStyleLbl="bgShp" presStyleIdx="1" presStyleCnt="5"/>
      <dgm:spPr/>
    </dgm:pt>
    <dgm:pt modelId="{45461AFE-B697-4C95-AA4F-C6363F0E6970}" type="pres">
      <dgm:prSet presAssocID="{EF789C01-55CF-49D1-B0C8-8305581AB522}" presName="compChildNode" presStyleCnt="0"/>
      <dgm:spPr/>
    </dgm:pt>
    <dgm:pt modelId="{393A50DA-A070-417D-88A2-8A71274DF2F3}" type="pres">
      <dgm:prSet presAssocID="{EF789C01-55CF-49D1-B0C8-8305581AB522}" presName="theInnerList" presStyleCnt="0"/>
      <dgm:spPr/>
    </dgm:pt>
    <dgm:pt modelId="{378D1B06-0211-42AA-98FE-4113BFA80065}" type="pres">
      <dgm:prSet presAssocID="{B28E3F69-F541-40F3-AED7-530F8A29119E}" presName="childNode" presStyleLbl="node1" presStyleIdx="3" presStyleCnt="15">
        <dgm:presLayoutVars>
          <dgm:bulletEnabled val="1"/>
        </dgm:presLayoutVars>
      </dgm:prSet>
      <dgm:spPr/>
    </dgm:pt>
    <dgm:pt modelId="{5DC21805-A9A8-462E-A6CF-ACC4687D54DF}" type="pres">
      <dgm:prSet presAssocID="{B28E3F69-F541-40F3-AED7-530F8A29119E}" presName="aSpace2" presStyleCnt="0"/>
      <dgm:spPr/>
    </dgm:pt>
    <dgm:pt modelId="{49EA5AB3-33BC-403D-9DB4-472B0E5B7D91}" type="pres">
      <dgm:prSet presAssocID="{974BD91E-01AD-46B4-9AE9-776502ABFD25}" presName="childNode" presStyleLbl="node1" presStyleIdx="4" presStyleCnt="15">
        <dgm:presLayoutVars>
          <dgm:bulletEnabled val="1"/>
        </dgm:presLayoutVars>
      </dgm:prSet>
      <dgm:spPr/>
    </dgm:pt>
    <dgm:pt modelId="{E05E7CF3-F80E-471A-80C0-5D2C638AC6A4}" type="pres">
      <dgm:prSet presAssocID="{974BD91E-01AD-46B4-9AE9-776502ABFD25}" presName="aSpace2" presStyleCnt="0"/>
      <dgm:spPr/>
    </dgm:pt>
    <dgm:pt modelId="{AF467431-DB8E-4EA0-A87D-414968F0FB10}" type="pres">
      <dgm:prSet presAssocID="{139A8731-300C-430E-8F42-251EBA13F099}" presName="childNode" presStyleLbl="node1" presStyleIdx="5" presStyleCnt="15">
        <dgm:presLayoutVars>
          <dgm:bulletEnabled val="1"/>
        </dgm:presLayoutVars>
      </dgm:prSet>
      <dgm:spPr/>
    </dgm:pt>
    <dgm:pt modelId="{3FA58FD4-695F-4681-BAAD-F18C72945C9D}" type="pres">
      <dgm:prSet presAssocID="{EF789C01-55CF-49D1-B0C8-8305581AB522}" presName="aSpace" presStyleCnt="0"/>
      <dgm:spPr/>
    </dgm:pt>
    <dgm:pt modelId="{E9F8DFC3-3DCB-49AD-87BF-9122746AE963}" type="pres">
      <dgm:prSet presAssocID="{B33F1BFD-2260-461A-942D-871459B42067}" presName="compNode" presStyleCnt="0"/>
      <dgm:spPr/>
    </dgm:pt>
    <dgm:pt modelId="{98AB1C8B-70CF-42D1-936B-8AFE603B859B}" type="pres">
      <dgm:prSet presAssocID="{B33F1BFD-2260-461A-942D-871459B42067}" presName="aNode" presStyleLbl="bgShp" presStyleIdx="2" presStyleCnt="5"/>
      <dgm:spPr/>
    </dgm:pt>
    <dgm:pt modelId="{2931FA91-3B6B-4B18-91CB-84CA6778E16E}" type="pres">
      <dgm:prSet presAssocID="{B33F1BFD-2260-461A-942D-871459B42067}" presName="textNode" presStyleLbl="bgShp" presStyleIdx="2" presStyleCnt="5"/>
      <dgm:spPr/>
    </dgm:pt>
    <dgm:pt modelId="{CEE97BA2-F8FD-4129-9496-795474BCB968}" type="pres">
      <dgm:prSet presAssocID="{B33F1BFD-2260-461A-942D-871459B42067}" presName="compChildNode" presStyleCnt="0"/>
      <dgm:spPr/>
    </dgm:pt>
    <dgm:pt modelId="{F10A24CB-4AC5-4DF4-BADE-3AD7F989998F}" type="pres">
      <dgm:prSet presAssocID="{B33F1BFD-2260-461A-942D-871459B42067}" presName="theInnerList" presStyleCnt="0"/>
      <dgm:spPr/>
    </dgm:pt>
    <dgm:pt modelId="{B9AD1CDE-3E9D-4F42-9B47-EA3F792E219A}" type="pres">
      <dgm:prSet presAssocID="{E819813A-05BC-45F8-B77D-B046C7C9E944}" presName="childNode" presStyleLbl="node1" presStyleIdx="6" presStyleCnt="15">
        <dgm:presLayoutVars>
          <dgm:bulletEnabled val="1"/>
        </dgm:presLayoutVars>
      </dgm:prSet>
      <dgm:spPr/>
    </dgm:pt>
    <dgm:pt modelId="{8A58BABF-1BBD-4A94-950F-845D055028CB}" type="pres">
      <dgm:prSet presAssocID="{E819813A-05BC-45F8-B77D-B046C7C9E944}" presName="aSpace2" presStyleCnt="0"/>
      <dgm:spPr/>
    </dgm:pt>
    <dgm:pt modelId="{E59CD128-38F7-49A1-AA00-0969F5D25C17}" type="pres">
      <dgm:prSet presAssocID="{4DE0A939-5FC6-4ECE-827B-2DD956D2BD42}" presName="childNode" presStyleLbl="node1" presStyleIdx="7" presStyleCnt="15">
        <dgm:presLayoutVars>
          <dgm:bulletEnabled val="1"/>
        </dgm:presLayoutVars>
      </dgm:prSet>
      <dgm:spPr/>
    </dgm:pt>
    <dgm:pt modelId="{8DB58278-1A3F-4A49-A360-42DDE91DBF7C}" type="pres">
      <dgm:prSet presAssocID="{4DE0A939-5FC6-4ECE-827B-2DD956D2BD42}" presName="aSpace2" presStyleCnt="0"/>
      <dgm:spPr/>
    </dgm:pt>
    <dgm:pt modelId="{CFBB426D-BA1F-46ED-991D-832DE170F166}" type="pres">
      <dgm:prSet presAssocID="{F9F45FA3-CDE9-4CFF-BCD7-AED672C845E0}" presName="childNode" presStyleLbl="node1" presStyleIdx="8" presStyleCnt="15">
        <dgm:presLayoutVars>
          <dgm:bulletEnabled val="1"/>
        </dgm:presLayoutVars>
      </dgm:prSet>
      <dgm:spPr/>
    </dgm:pt>
    <dgm:pt modelId="{7EA5AD5A-FE2B-4F54-B357-B587C9C6E35D}" type="pres">
      <dgm:prSet presAssocID="{B33F1BFD-2260-461A-942D-871459B42067}" presName="aSpace" presStyleCnt="0"/>
      <dgm:spPr/>
    </dgm:pt>
    <dgm:pt modelId="{10825653-F1A5-45D0-A484-71B69F105F59}" type="pres">
      <dgm:prSet presAssocID="{4D33D4D5-FB29-46FD-8849-326E1700D18B}" presName="compNode" presStyleCnt="0"/>
      <dgm:spPr/>
    </dgm:pt>
    <dgm:pt modelId="{8367C566-0643-430A-8170-F20BD3E4D438}" type="pres">
      <dgm:prSet presAssocID="{4D33D4D5-FB29-46FD-8849-326E1700D18B}" presName="aNode" presStyleLbl="bgShp" presStyleIdx="3" presStyleCnt="5"/>
      <dgm:spPr/>
    </dgm:pt>
    <dgm:pt modelId="{6ECF8FE6-B92A-4996-9320-57DB5711869C}" type="pres">
      <dgm:prSet presAssocID="{4D33D4D5-FB29-46FD-8849-326E1700D18B}" presName="textNode" presStyleLbl="bgShp" presStyleIdx="3" presStyleCnt="5"/>
      <dgm:spPr/>
    </dgm:pt>
    <dgm:pt modelId="{FBDD0255-D0F8-4DE8-9E6F-C5233773CE4E}" type="pres">
      <dgm:prSet presAssocID="{4D33D4D5-FB29-46FD-8849-326E1700D18B}" presName="compChildNode" presStyleCnt="0"/>
      <dgm:spPr/>
    </dgm:pt>
    <dgm:pt modelId="{76F6A086-549C-4954-8D84-D8A0A2A05FC9}" type="pres">
      <dgm:prSet presAssocID="{4D33D4D5-FB29-46FD-8849-326E1700D18B}" presName="theInnerList" presStyleCnt="0"/>
      <dgm:spPr/>
    </dgm:pt>
    <dgm:pt modelId="{1B371AFA-66BA-4A75-AF87-01350935859F}" type="pres">
      <dgm:prSet presAssocID="{47ABE839-DA64-4529-B223-5E91E00CF905}" presName="childNode" presStyleLbl="node1" presStyleIdx="9" presStyleCnt="15">
        <dgm:presLayoutVars>
          <dgm:bulletEnabled val="1"/>
        </dgm:presLayoutVars>
      </dgm:prSet>
      <dgm:spPr/>
    </dgm:pt>
    <dgm:pt modelId="{1FDCC70C-08B5-48C6-923D-176DEA666B59}" type="pres">
      <dgm:prSet presAssocID="{47ABE839-DA64-4529-B223-5E91E00CF905}" presName="aSpace2" presStyleCnt="0"/>
      <dgm:spPr/>
    </dgm:pt>
    <dgm:pt modelId="{7C237917-2467-42BC-A77F-BA279A38CFFC}" type="pres">
      <dgm:prSet presAssocID="{3974D3F4-9A7B-4EEE-A043-4D543EA3772B}" presName="childNode" presStyleLbl="node1" presStyleIdx="10" presStyleCnt="15">
        <dgm:presLayoutVars>
          <dgm:bulletEnabled val="1"/>
        </dgm:presLayoutVars>
      </dgm:prSet>
      <dgm:spPr/>
    </dgm:pt>
    <dgm:pt modelId="{200792B6-6016-4400-9084-42C496F73BBA}" type="pres">
      <dgm:prSet presAssocID="{3974D3F4-9A7B-4EEE-A043-4D543EA3772B}" presName="aSpace2" presStyleCnt="0"/>
      <dgm:spPr/>
    </dgm:pt>
    <dgm:pt modelId="{FDB14385-7D84-4532-B126-F0B565943F15}" type="pres">
      <dgm:prSet presAssocID="{F1E00B1C-9D98-4B6D-8F26-526416FA773F}" presName="childNode" presStyleLbl="node1" presStyleIdx="11" presStyleCnt="15">
        <dgm:presLayoutVars>
          <dgm:bulletEnabled val="1"/>
        </dgm:presLayoutVars>
      </dgm:prSet>
      <dgm:spPr/>
    </dgm:pt>
    <dgm:pt modelId="{934D8EFB-982D-478F-AEAC-9A6CABF0A4ED}" type="pres">
      <dgm:prSet presAssocID="{4D33D4D5-FB29-46FD-8849-326E1700D18B}" presName="aSpace" presStyleCnt="0"/>
      <dgm:spPr/>
    </dgm:pt>
    <dgm:pt modelId="{B43AB437-F83A-4A50-84D3-E4A36BB396AB}" type="pres">
      <dgm:prSet presAssocID="{2D913D27-0F67-4478-B5FA-D17FC565AB17}" presName="compNode" presStyleCnt="0"/>
      <dgm:spPr/>
    </dgm:pt>
    <dgm:pt modelId="{897ACE82-A144-4B24-B667-3A230ADE194F}" type="pres">
      <dgm:prSet presAssocID="{2D913D27-0F67-4478-B5FA-D17FC565AB17}" presName="aNode" presStyleLbl="bgShp" presStyleIdx="4" presStyleCnt="5"/>
      <dgm:spPr/>
    </dgm:pt>
    <dgm:pt modelId="{09AE3F23-60FD-4E3F-A59A-131077E25761}" type="pres">
      <dgm:prSet presAssocID="{2D913D27-0F67-4478-B5FA-D17FC565AB17}" presName="textNode" presStyleLbl="bgShp" presStyleIdx="4" presStyleCnt="5"/>
      <dgm:spPr/>
    </dgm:pt>
    <dgm:pt modelId="{47540A02-5634-48B9-9E38-874F31E1D93E}" type="pres">
      <dgm:prSet presAssocID="{2D913D27-0F67-4478-B5FA-D17FC565AB17}" presName="compChildNode" presStyleCnt="0"/>
      <dgm:spPr/>
    </dgm:pt>
    <dgm:pt modelId="{0FDDE87E-470A-424D-92E2-2927B2709D3D}" type="pres">
      <dgm:prSet presAssocID="{2D913D27-0F67-4478-B5FA-D17FC565AB17}" presName="theInnerList" presStyleCnt="0"/>
      <dgm:spPr/>
    </dgm:pt>
    <dgm:pt modelId="{D225F219-72A7-42E9-AAB6-37EC1A19E8D3}" type="pres">
      <dgm:prSet presAssocID="{B8F1CC62-395F-4B31-BDCE-87E5CBEF16BB}" presName="childNode" presStyleLbl="node1" presStyleIdx="12" presStyleCnt="15">
        <dgm:presLayoutVars>
          <dgm:bulletEnabled val="1"/>
        </dgm:presLayoutVars>
      </dgm:prSet>
      <dgm:spPr/>
    </dgm:pt>
    <dgm:pt modelId="{D5D0D1F5-FFE8-464C-97D9-33E14B84356E}" type="pres">
      <dgm:prSet presAssocID="{B8F1CC62-395F-4B31-BDCE-87E5CBEF16BB}" presName="aSpace2" presStyleCnt="0"/>
      <dgm:spPr/>
    </dgm:pt>
    <dgm:pt modelId="{94591C08-1672-4924-AB86-4F8FBB688377}" type="pres">
      <dgm:prSet presAssocID="{82EAFE1B-9E5B-4C19-9416-67CAA1C19213}" presName="childNode" presStyleLbl="node1" presStyleIdx="13" presStyleCnt="15">
        <dgm:presLayoutVars>
          <dgm:bulletEnabled val="1"/>
        </dgm:presLayoutVars>
      </dgm:prSet>
      <dgm:spPr/>
    </dgm:pt>
    <dgm:pt modelId="{9EE50DB2-33BB-407C-8AF9-B9141A9F80F5}" type="pres">
      <dgm:prSet presAssocID="{82EAFE1B-9E5B-4C19-9416-67CAA1C19213}" presName="aSpace2" presStyleCnt="0"/>
      <dgm:spPr/>
    </dgm:pt>
    <dgm:pt modelId="{4A73D625-C497-4A83-BE62-B992E71D1BD8}" type="pres">
      <dgm:prSet presAssocID="{FFC16067-6C18-4D6E-9351-253E62B8371D}" presName="childNode" presStyleLbl="node1" presStyleIdx="14" presStyleCnt="15">
        <dgm:presLayoutVars>
          <dgm:bulletEnabled val="1"/>
        </dgm:presLayoutVars>
      </dgm:prSet>
      <dgm:spPr/>
    </dgm:pt>
  </dgm:ptLst>
  <dgm:cxnLst>
    <dgm:cxn modelId="{704C4D00-FF60-463F-86A8-265851EC4080}" srcId="{B6EF0665-CFB9-4224-8935-283333E5A0C6}" destId="{3789BA80-782E-46AF-B5CE-C6B1A2B0A254}" srcOrd="1" destOrd="0" parTransId="{8C0FC831-510B-4C17-9F3A-10C40652C048}" sibTransId="{CF605AE3-4EED-48E8-A632-232DD53215A6}"/>
    <dgm:cxn modelId="{2C56D803-99A8-41F9-98B0-8FC5DF573D06}" type="presOf" srcId="{B6EF0665-CFB9-4224-8935-283333E5A0C6}" destId="{6B850A12-C41B-4E70-BFC3-D27C18993F84}" srcOrd="0" destOrd="0" presId="urn:microsoft.com/office/officeart/2005/8/layout/lProcess2"/>
    <dgm:cxn modelId="{53E38909-0F31-4C38-9FA7-B56F49916FAA}" srcId="{4D33D4D5-FB29-46FD-8849-326E1700D18B}" destId="{47ABE839-DA64-4529-B223-5E91E00CF905}" srcOrd="0" destOrd="0" parTransId="{0635C081-35EE-40FE-99DB-297402C93B5B}" sibTransId="{B5C2FFCC-B5CD-48FF-86CA-465C71C1D40E}"/>
    <dgm:cxn modelId="{AC98210E-B8C7-4016-846C-65703E740993}" srcId="{4D33D4D5-FB29-46FD-8849-326E1700D18B}" destId="{3974D3F4-9A7B-4EEE-A043-4D543EA3772B}" srcOrd="1" destOrd="0" parTransId="{7B20B3CE-8349-4A2F-AE60-C7CCD198B064}" sibTransId="{C69AB46A-C9B2-4729-B4EB-EC8E8A52A3B1}"/>
    <dgm:cxn modelId="{6DA11413-4A47-4E28-9316-B232D16685D1}" type="presOf" srcId="{82EAFE1B-9E5B-4C19-9416-67CAA1C19213}" destId="{94591C08-1672-4924-AB86-4F8FBB688377}" srcOrd="0" destOrd="0" presId="urn:microsoft.com/office/officeart/2005/8/layout/lProcess2"/>
    <dgm:cxn modelId="{C2314A13-97FD-4614-A3DF-4D73A984B82B}" srcId="{EF789C01-55CF-49D1-B0C8-8305581AB522}" destId="{B28E3F69-F541-40F3-AED7-530F8A29119E}" srcOrd="0" destOrd="0" parTransId="{F6CFDD4B-544A-4425-B62E-C1DCEC1B13A0}" sibTransId="{7F9BFC89-A1B2-4737-8B9D-51033BD9890D}"/>
    <dgm:cxn modelId="{EA72C119-C990-4021-A204-3BBCE1262693}" type="presOf" srcId="{3974D3F4-9A7B-4EEE-A043-4D543EA3772B}" destId="{7C237917-2467-42BC-A77F-BA279A38CFFC}" srcOrd="0" destOrd="0" presId="urn:microsoft.com/office/officeart/2005/8/layout/lProcess2"/>
    <dgm:cxn modelId="{9C0E2D23-DBE1-41AD-AB32-B32D171982C3}" type="presOf" srcId="{47ABE839-DA64-4529-B223-5E91E00CF905}" destId="{1B371AFA-66BA-4A75-AF87-01350935859F}" srcOrd="0" destOrd="0" presId="urn:microsoft.com/office/officeart/2005/8/layout/lProcess2"/>
    <dgm:cxn modelId="{D6F91E26-7531-478D-98F4-2674BB44A192}" srcId="{B33F1BFD-2260-461A-942D-871459B42067}" destId="{4DE0A939-5FC6-4ECE-827B-2DD956D2BD42}" srcOrd="1" destOrd="0" parTransId="{B1F21592-6DFE-4C6B-A410-6FF65B662572}" sibTransId="{EAB8973B-B652-4063-8AA4-498582097A52}"/>
    <dgm:cxn modelId="{F724322E-6858-4D5E-8DFB-64B35852C393}" srcId="{B6EF0665-CFB9-4224-8935-283333E5A0C6}" destId="{BD261D01-6A72-477E-A18C-54B0708CE677}" srcOrd="0" destOrd="0" parTransId="{B26AA740-FED3-4EB3-8968-779EE6C615EC}" sibTransId="{092EEABF-0589-40B3-A981-7E5414425B12}"/>
    <dgm:cxn modelId="{45BA912E-E537-4B19-AF89-B5C09D147002}" type="presOf" srcId="{2D913D27-0F67-4478-B5FA-D17FC565AB17}" destId="{09AE3F23-60FD-4E3F-A59A-131077E25761}" srcOrd="1" destOrd="0" presId="urn:microsoft.com/office/officeart/2005/8/layout/lProcess2"/>
    <dgm:cxn modelId="{5D32B22E-0510-4EF0-8E52-6618D00BBAAA}" srcId="{B33F1BFD-2260-461A-942D-871459B42067}" destId="{F9F45FA3-CDE9-4CFF-BCD7-AED672C845E0}" srcOrd="2" destOrd="0" parTransId="{E443F006-0729-45D4-A233-DF9B9E46B4DB}" sibTransId="{CEB23B6E-0EB7-4895-A8BE-3A7F2D60E036}"/>
    <dgm:cxn modelId="{5CC79134-AD7C-4D3D-B04A-29C118FA6AC9}" srcId="{2D913D27-0F67-4478-B5FA-D17FC565AB17}" destId="{82EAFE1B-9E5B-4C19-9416-67CAA1C19213}" srcOrd="1" destOrd="0" parTransId="{859C34F1-F8F6-404F-9888-2DBB6EB57CD7}" sibTransId="{A6228E56-7F1C-4092-AADC-D305CEE15CCD}"/>
    <dgm:cxn modelId="{058C3438-ABC9-4817-B5B4-498B9CD3714B}" srcId="{8AF9C138-7CDB-481D-B19D-B5B7E5739A6D}" destId="{EF789C01-55CF-49D1-B0C8-8305581AB522}" srcOrd="1" destOrd="0" parTransId="{7BF4A5B5-276F-456F-90E5-4D93C24A35A1}" sibTransId="{069204D3-FE82-4116-A6B7-FAB6D3FF9142}"/>
    <dgm:cxn modelId="{D1421D3C-4A54-4C40-8197-CC292D135B42}" type="presOf" srcId="{3789BA80-782E-46AF-B5CE-C6B1A2B0A254}" destId="{722BAFD0-DC43-488D-9B63-6BC54244CCE3}" srcOrd="0" destOrd="0" presId="urn:microsoft.com/office/officeart/2005/8/layout/lProcess2"/>
    <dgm:cxn modelId="{5E5E583C-9CF6-4AF7-9B59-41C7C10CC985}" srcId="{8AF9C138-7CDB-481D-B19D-B5B7E5739A6D}" destId="{2D913D27-0F67-4478-B5FA-D17FC565AB17}" srcOrd="4" destOrd="0" parTransId="{EA921DED-74AB-4541-971F-9D7F4CAABA25}" sibTransId="{A6791040-30C7-4F82-B691-FB866DDEDC36}"/>
    <dgm:cxn modelId="{401B663E-F871-43C6-ADA4-6B4199622590}" type="presOf" srcId="{B28E3F69-F541-40F3-AED7-530F8A29119E}" destId="{378D1B06-0211-42AA-98FE-4113BFA80065}" srcOrd="0" destOrd="0" presId="urn:microsoft.com/office/officeart/2005/8/layout/lProcess2"/>
    <dgm:cxn modelId="{906B7E40-1F89-4FC2-B2BA-994F65AF4226}" srcId="{B6EF0665-CFB9-4224-8935-283333E5A0C6}" destId="{E6212D12-6E21-46AB-8055-FA124D2B4907}" srcOrd="2" destOrd="0" parTransId="{F2FD6F71-9BC8-4C27-B034-468F2326DE3C}" sibTransId="{8B664204-B097-49DF-8FAB-CF72D55C6984}"/>
    <dgm:cxn modelId="{A5279B42-8C44-4458-9A13-7D5ED194C4A8}" type="presOf" srcId="{2D913D27-0F67-4478-B5FA-D17FC565AB17}" destId="{897ACE82-A144-4B24-B667-3A230ADE194F}" srcOrd="0" destOrd="0" presId="urn:microsoft.com/office/officeart/2005/8/layout/lProcess2"/>
    <dgm:cxn modelId="{B67C0643-0C9A-4C93-B321-E08B38475E98}" srcId="{8AF9C138-7CDB-481D-B19D-B5B7E5739A6D}" destId="{B33F1BFD-2260-461A-942D-871459B42067}" srcOrd="2" destOrd="0" parTransId="{5FA19039-214F-49DF-86D8-A6DD66748DC8}" sibTransId="{B5F52569-88BF-4156-B500-FBB8091D8C8F}"/>
    <dgm:cxn modelId="{6D450D48-8F50-42D9-ACA0-A020A7AE32B3}" type="presOf" srcId="{B33F1BFD-2260-461A-942D-871459B42067}" destId="{98AB1C8B-70CF-42D1-936B-8AFE603B859B}" srcOrd="0" destOrd="0" presId="urn:microsoft.com/office/officeart/2005/8/layout/lProcess2"/>
    <dgm:cxn modelId="{BECAB349-5B83-4BC3-A07A-D0E05735BD83}" srcId="{8AF9C138-7CDB-481D-B19D-B5B7E5739A6D}" destId="{B6EF0665-CFB9-4224-8935-283333E5A0C6}" srcOrd="0" destOrd="0" parTransId="{7794AA0F-B4F3-473B-A223-CC55F9495646}" sibTransId="{802FEEAE-6EDE-4BD5-BA7B-C6031A80A98A}"/>
    <dgm:cxn modelId="{F33CA94D-9173-4D00-84ED-93F8C38D0D71}" type="presOf" srcId="{B33F1BFD-2260-461A-942D-871459B42067}" destId="{2931FA91-3B6B-4B18-91CB-84CA6778E16E}" srcOrd="1" destOrd="0" presId="urn:microsoft.com/office/officeart/2005/8/layout/lProcess2"/>
    <dgm:cxn modelId="{4988BA6E-1722-4BBE-B013-2994AE0D1CBD}" srcId="{2D913D27-0F67-4478-B5FA-D17FC565AB17}" destId="{B8F1CC62-395F-4B31-BDCE-87E5CBEF16BB}" srcOrd="0" destOrd="0" parTransId="{59526A7C-B365-4A27-BF3B-8A4637057F33}" sibTransId="{6D3766BA-8361-4828-ADEE-9FA3ED5FA739}"/>
    <dgm:cxn modelId="{A812914F-E29E-4B96-8CF8-91092BA8FFA2}" type="presOf" srcId="{4DE0A939-5FC6-4ECE-827B-2DD956D2BD42}" destId="{E59CD128-38F7-49A1-AA00-0969F5D25C17}" srcOrd="0" destOrd="0" presId="urn:microsoft.com/office/officeart/2005/8/layout/lProcess2"/>
    <dgm:cxn modelId="{1FF4EA54-5D9D-494E-9B21-F3294BBE4B94}" type="presOf" srcId="{EF789C01-55CF-49D1-B0C8-8305581AB522}" destId="{BB45646C-7147-4EA0-98A5-F8EBA6C9DA14}" srcOrd="1" destOrd="0" presId="urn:microsoft.com/office/officeart/2005/8/layout/lProcess2"/>
    <dgm:cxn modelId="{9AA7EC58-2B86-4877-B775-A2859BF50654}" type="presOf" srcId="{FFC16067-6C18-4D6E-9351-253E62B8371D}" destId="{4A73D625-C497-4A83-BE62-B992E71D1BD8}" srcOrd="0" destOrd="0" presId="urn:microsoft.com/office/officeart/2005/8/layout/lProcess2"/>
    <dgm:cxn modelId="{2B3D197C-21D7-4BFF-882C-00F47F71C323}" type="presOf" srcId="{B6EF0665-CFB9-4224-8935-283333E5A0C6}" destId="{A2380C6C-18EE-4D0E-AEA3-72DF5CEE2C29}" srcOrd="1" destOrd="0" presId="urn:microsoft.com/office/officeart/2005/8/layout/lProcess2"/>
    <dgm:cxn modelId="{B0F55684-10EF-43FA-BB95-A8CC3233DEB4}" type="presOf" srcId="{EF789C01-55CF-49D1-B0C8-8305581AB522}" destId="{8E20E42F-59D9-4450-8D37-178331660849}" srcOrd="0" destOrd="0" presId="urn:microsoft.com/office/officeart/2005/8/layout/lProcess2"/>
    <dgm:cxn modelId="{0D62F796-87C8-443B-B848-3857CDADC566}" srcId="{2D913D27-0F67-4478-B5FA-D17FC565AB17}" destId="{FFC16067-6C18-4D6E-9351-253E62B8371D}" srcOrd="2" destOrd="0" parTransId="{35A7418D-4586-4C9D-8C4E-E410C0740C71}" sibTransId="{8CE5A94B-F391-4448-8693-EA7F08FF7B30}"/>
    <dgm:cxn modelId="{92DC759B-90AD-4337-82A5-8A4B9754861D}" type="presOf" srcId="{4D33D4D5-FB29-46FD-8849-326E1700D18B}" destId="{8367C566-0643-430A-8170-F20BD3E4D438}" srcOrd="0" destOrd="0" presId="urn:microsoft.com/office/officeart/2005/8/layout/lProcess2"/>
    <dgm:cxn modelId="{0CAC45A2-3837-4609-8D1F-DBEAE3888793}" type="presOf" srcId="{4D33D4D5-FB29-46FD-8849-326E1700D18B}" destId="{6ECF8FE6-B92A-4996-9320-57DB5711869C}" srcOrd="1" destOrd="0" presId="urn:microsoft.com/office/officeart/2005/8/layout/lProcess2"/>
    <dgm:cxn modelId="{19F888A3-1EAC-4A5A-89AD-966D649E3FD4}" srcId="{B33F1BFD-2260-461A-942D-871459B42067}" destId="{E819813A-05BC-45F8-B77D-B046C7C9E944}" srcOrd="0" destOrd="0" parTransId="{B7F48250-46FA-4ADF-AF81-19A039196F8E}" sibTransId="{4CE355D1-5136-4C27-A745-8975BC8733C2}"/>
    <dgm:cxn modelId="{E9FB6CBD-38D2-4DDC-828A-235CBDA7436C}" type="presOf" srcId="{974BD91E-01AD-46B4-9AE9-776502ABFD25}" destId="{49EA5AB3-33BC-403D-9DB4-472B0E5B7D91}" srcOrd="0" destOrd="0" presId="urn:microsoft.com/office/officeart/2005/8/layout/lProcess2"/>
    <dgm:cxn modelId="{725924D1-5397-4AFD-AAA8-EC0129C9A8F4}" srcId="{4D33D4D5-FB29-46FD-8849-326E1700D18B}" destId="{F1E00B1C-9D98-4B6D-8F26-526416FA773F}" srcOrd="2" destOrd="0" parTransId="{A1E84E30-276F-4D9D-9F2D-38CDE01DD95C}" sibTransId="{2DC9DA62-C36E-4B5D-896C-CBEBE20905A6}"/>
    <dgm:cxn modelId="{71C8F3E0-6D3D-4769-B9FE-2D9982C8D353}" type="presOf" srcId="{8AF9C138-7CDB-481D-B19D-B5B7E5739A6D}" destId="{F950E9B5-D0CB-49EF-A331-AB5E57A3FBC1}" srcOrd="0" destOrd="0" presId="urn:microsoft.com/office/officeart/2005/8/layout/lProcess2"/>
    <dgm:cxn modelId="{8FD987E4-3148-4816-A00C-B05D839AABF3}" srcId="{EF789C01-55CF-49D1-B0C8-8305581AB522}" destId="{974BD91E-01AD-46B4-9AE9-776502ABFD25}" srcOrd="1" destOrd="0" parTransId="{1EAE7C4A-C749-4FFE-A663-95056946203D}" sibTransId="{04D051AC-5F69-4988-90F5-3436AF1CC494}"/>
    <dgm:cxn modelId="{04F248E7-BBE2-4335-AA0B-0DE1AF35AA17}" type="presOf" srcId="{BD261D01-6A72-477E-A18C-54B0708CE677}" destId="{772E09F4-4900-41AE-9758-4E45F68D591B}" srcOrd="0" destOrd="0" presId="urn:microsoft.com/office/officeart/2005/8/layout/lProcess2"/>
    <dgm:cxn modelId="{40C1E6E9-BEC3-4819-943A-A1937A51A883}" type="presOf" srcId="{F1E00B1C-9D98-4B6D-8F26-526416FA773F}" destId="{FDB14385-7D84-4532-B126-F0B565943F15}" srcOrd="0" destOrd="0" presId="urn:microsoft.com/office/officeart/2005/8/layout/lProcess2"/>
    <dgm:cxn modelId="{E59BA4EA-FDB4-4CEA-AB57-46126C372F3E}" type="presOf" srcId="{E6212D12-6E21-46AB-8055-FA124D2B4907}" destId="{7FBECE74-2F42-499A-8638-EF145180E5FD}" srcOrd="0" destOrd="0" presId="urn:microsoft.com/office/officeart/2005/8/layout/lProcess2"/>
    <dgm:cxn modelId="{C4E4E2EC-D6D2-491A-96C8-1308D6FD3CA2}" type="presOf" srcId="{E819813A-05BC-45F8-B77D-B046C7C9E944}" destId="{B9AD1CDE-3E9D-4F42-9B47-EA3F792E219A}" srcOrd="0" destOrd="0" presId="urn:microsoft.com/office/officeart/2005/8/layout/lProcess2"/>
    <dgm:cxn modelId="{29A97DEE-74B3-45B2-A1BF-EFC09B27ED5E}" type="presOf" srcId="{139A8731-300C-430E-8F42-251EBA13F099}" destId="{AF467431-DB8E-4EA0-A87D-414968F0FB10}" srcOrd="0" destOrd="0" presId="urn:microsoft.com/office/officeart/2005/8/layout/lProcess2"/>
    <dgm:cxn modelId="{9D316EEF-4D11-4E34-B407-393E8B015E18}" srcId="{8AF9C138-7CDB-481D-B19D-B5B7E5739A6D}" destId="{4D33D4D5-FB29-46FD-8849-326E1700D18B}" srcOrd="3" destOrd="0" parTransId="{AFEBA3E7-2189-410B-91DF-4F6483DFD3A3}" sibTransId="{568C6340-BED0-4897-A160-57606D27DFF7}"/>
    <dgm:cxn modelId="{EA0B96F7-E54F-40F5-95A3-6523ABDC4EFE}" srcId="{EF789C01-55CF-49D1-B0C8-8305581AB522}" destId="{139A8731-300C-430E-8F42-251EBA13F099}" srcOrd="2" destOrd="0" parTransId="{98FF2589-543C-4836-98CF-C012736C3711}" sibTransId="{9CD5BF23-F64E-4F9F-B51F-36A64AD98693}"/>
    <dgm:cxn modelId="{85D7D9F8-51DD-4EB9-B56A-C2117F247B3E}" type="presOf" srcId="{B8F1CC62-395F-4B31-BDCE-87E5CBEF16BB}" destId="{D225F219-72A7-42E9-AAB6-37EC1A19E8D3}" srcOrd="0" destOrd="0" presId="urn:microsoft.com/office/officeart/2005/8/layout/lProcess2"/>
    <dgm:cxn modelId="{C63F76FD-D076-4382-A4D2-51F604001D9C}" type="presOf" srcId="{F9F45FA3-CDE9-4CFF-BCD7-AED672C845E0}" destId="{CFBB426D-BA1F-46ED-991D-832DE170F166}" srcOrd="0" destOrd="0" presId="urn:microsoft.com/office/officeart/2005/8/layout/lProcess2"/>
    <dgm:cxn modelId="{0308928B-8374-44BD-825B-7C52376893AC}" type="presParOf" srcId="{F950E9B5-D0CB-49EF-A331-AB5E57A3FBC1}" destId="{85E20F96-021D-4D85-A902-87662C1E1C6E}" srcOrd="0" destOrd="0" presId="urn:microsoft.com/office/officeart/2005/8/layout/lProcess2"/>
    <dgm:cxn modelId="{5BB291B3-45C6-43A9-815B-59E65D9805A4}" type="presParOf" srcId="{85E20F96-021D-4D85-A902-87662C1E1C6E}" destId="{6B850A12-C41B-4E70-BFC3-D27C18993F84}" srcOrd="0" destOrd="0" presId="urn:microsoft.com/office/officeart/2005/8/layout/lProcess2"/>
    <dgm:cxn modelId="{F0E9704E-A369-418F-A98C-3A9A43D0C9F2}" type="presParOf" srcId="{85E20F96-021D-4D85-A902-87662C1E1C6E}" destId="{A2380C6C-18EE-4D0E-AEA3-72DF5CEE2C29}" srcOrd="1" destOrd="0" presId="urn:microsoft.com/office/officeart/2005/8/layout/lProcess2"/>
    <dgm:cxn modelId="{4402359A-8648-4E7A-886E-C67B4D546749}" type="presParOf" srcId="{85E20F96-021D-4D85-A902-87662C1E1C6E}" destId="{9FE0FE18-758A-4B8E-8D8D-C1FAD95BBF1B}" srcOrd="2" destOrd="0" presId="urn:microsoft.com/office/officeart/2005/8/layout/lProcess2"/>
    <dgm:cxn modelId="{C01AD8A1-CB8C-4785-AB21-55BA69637184}" type="presParOf" srcId="{9FE0FE18-758A-4B8E-8D8D-C1FAD95BBF1B}" destId="{E2DFA8A9-BD97-46A1-807B-461F8F2EC204}" srcOrd="0" destOrd="0" presId="urn:microsoft.com/office/officeart/2005/8/layout/lProcess2"/>
    <dgm:cxn modelId="{57C38A31-6FE3-4F07-AF82-AF3CA52995AF}" type="presParOf" srcId="{E2DFA8A9-BD97-46A1-807B-461F8F2EC204}" destId="{772E09F4-4900-41AE-9758-4E45F68D591B}" srcOrd="0" destOrd="0" presId="urn:microsoft.com/office/officeart/2005/8/layout/lProcess2"/>
    <dgm:cxn modelId="{6A3BDC8A-BB45-4AEE-9F1E-E1EB30708070}" type="presParOf" srcId="{E2DFA8A9-BD97-46A1-807B-461F8F2EC204}" destId="{0B549D38-F89D-46AD-8330-082293FD95D1}" srcOrd="1" destOrd="0" presId="urn:microsoft.com/office/officeart/2005/8/layout/lProcess2"/>
    <dgm:cxn modelId="{C6888CCA-80C8-4694-97F2-CF3F1423FEEB}" type="presParOf" srcId="{E2DFA8A9-BD97-46A1-807B-461F8F2EC204}" destId="{722BAFD0-DC43-488D-9B63-6BC54244CCE3}" srcOrd="2" destOrd="0" presId="urn:microsoft.com/office/officeart/2005/8/layout/lProcess2"/>
    <dgm:cxn modelId="{08CB738D-B047-41EE-B434-E0022ADB9C5F}" type="presParOf" srcId="{E2DFA8A9-BD97-46A1-807B-461F8F2EC204}" destId="{017F55ED-B272-49BE-BB3F-917D9BC324F2}" srcOrd="3" destOrd="0" presId="urn:microsoft.com/office/officeart/2005/8/layout/lProcess2"/>
    <dgm:cxn modelId="{6D2E8D62-B382-4D87-B43E-49DF99451A47}" type="presParOf" srcId="{E2DFA8A9-BD97-46A1-807B-461F8F2EC204}" destId="{7FBECE74-2F42-499A-8638-EF145180E5FD}" srcOrd="4" destOrd="0" presId="urn:microsoft.com/office/officeart/2005/8/layout/lProcess2"/>
    <dgm:cxn modelId="{D2F16762-0E25-43F5-8ED6-589A2532E826}" type="presParOf" srcId="{F950E9B5-D0CB-49EF-A331-AB5E57A3FBC1}" destId="{769F7375-2E1C-4685-A5ED-FB95DF86B287}" srcOrd="1" destOrd="0" presId="urn:microsoft.com/office/officeart/2005/8/layout/lProcess2"/>
    <dgm:cxn modelId="{AD601680-F7E6-419B-B1D9-240E4FCC6C20}" type="presParOf" srcId="{F950E9B5-D0CB-49EF-A331-AB5E57A3FBC1}" destId="{23B415FD-BA96-406C-933B-EEC9864B8DE4}" srcOrd="2" destOrd="0" presId="urn:microsoft.com/office/officeart/2005/8/layout/lProcess2"/>
    <dgm:cxn modelId="{9F03B807-9C2F-4299-B207-AED3CDF1BFD1}" type="presParOf" srcId="{23B415FD-BA96-406C-933B-EEC9864B8DE4}" destId="{8E20E42F-59D9-4450-8D37-178331660849}" srcOrd="0" destOrd="0" presId="urn:microsoft.com/office/officeart/2005/8/layout/lProcess2"/>
    <dgm:cxn modelId="{71264F0F-3B5B-428E-8FFE-02AFC536325C}" type="presParOf" srcId="{23B415FD-BA96-406C-933B-EEC9864B8DE4}" destId="{BB45646C-7147-4EA0-98A5-F8EBA6C9DA14}" srcOrd="1" destOrd="0" presId="urn:microsoft.com/office/officeart/2005/8/layout/lProcess2"/>
    <dgm:cxn modelId="{37B080C5-33E7-472E-A557-D0D3907EF4FA}" type="presParOf" srcId="{23B415FD-BA96-406C-933B-EEC9864B8DE4}" destId="{45461AFE-B697-4C95-AA4F-C6363F0E6970}" srcOrd="2" destOrd="0" presId="urn:microsoft.com/office/officeart/2005/8/layout/lProcess2"/>
    <dgm:cxn modelId="{B95223B2-3AD0-48DA-A56C-710759B12C31}" type="presParOf" srcId="{45461AFE-B697-4C95-AA4F-C6363F0E6970}" destId="{393A50DA-A070-417D-88A2-8A71274DF2F3}" srcOrd="0" destOrd="0" presId="urn:microsoft.com/office/officeart/2005/8/layout/lProcess2"/>
    <dgm:cxn modelId="{EDF9F4A7-64BF-457D-8979-5136431CB155}" type="presParOf" srcId="{393A50DA-A070-417D-88A2-8A71274DF2F3}" destId="{378D1B06-0211-42AA-98FE-4113BFA80065}" srcOrd="0" destOrd="0" presId="urn:microsoft.com/office/officeart/2005/8/layout/lProcess2"/>
    <dgm:cxn modelId="{BA9D8E60-13E4-4415-B455-83B1DDBC491B}" type="presParOf" srcId="{393A50DA-A070-417D-88A2-8A71274DF2F3}" destId="{5DC21805-A9A8-462E-A6CF-ACC4687D54DF}" srcOrd="1" destOrd="0" presId="urn:microsoft.com/office/officeart/2005/8/layout/lProcess2"/>
    <dgm:cxn modelId="{3F8C3EE1-35C8-4365-9790-6A1E853DC3A8}" type="presParOf" srcId="{393A50DA-A070-417D-88A2-8A71274DF2F3}" destId="{49EA5AB3-33BC-403D-9DB4-472B0E5B7D91}" srcOrd="2" destOrd="0" presId="urn:microsoft.com/office/officeart/2005/8/layout/lProcess2"/>
    <dgm:cxn modelId="{35FE0188-2BB7-4C0D-B475-EFD200F2FA5C}" type="presParOf" srcId="{393A50DA-A070-417D-88A2-8A71274DF2F3}" destId="{E05E7CF3-F80E-471A-80C0-5D2C638AC6A4}" srcOrd="3" destOrd="0" presId="urn:microsoft.com/office/officeart/2005/8/layout/lProcess2"/>
    <dgm:cxn modelId="{92C0F3A9-CD9C-4134-AEA9-9CDEC37D8A62}" type="presParOf" srcId="{393A50DA-A070-417D-88A2-8A71274DF2F3}" destId="{AF467431-DB8E-4EA0-A87D-414968F0FB10}" srcOrd="4" destOrd="0" presId="urn:microsoft.com/office/officeart/2005/8/layout/lProcess2"/>
    <dgm:cxn modelId="{2EE93480-FF8B-4B7F-98E3-18B3547F7821}" type="presParOf" srcId="{F950E9B5-D0CB-49EF-A331-AB5E57A3FBC1}" destId="{3FA58FD4-695F-4681-BAAD-F18C72945C9D}" srcOrd="3" destOrd="0" presId="urn:microsoft.com/office/officeart/2005/8/layout/lProcess2"/>
    <dgm:cxn modelId="{0E5F32B0-DDB8-42F8-9F72-A45C6F83E37B}" type="presParOf" srcId="{F950E9B5-D0CB-49EF-A331-AB5E57A3FBC1}" destId="{E9F8DFC3-3DCB-49AD-87BF-9122746AE963}" srcOrd="4" destOrd="0" presId="urn:microsoft.com/office/officeart/2005/8/layout/lProcess2"/>
    <dgm:cxn modelId="{3BDCE588-427C-4367-BE4D-D50A357B8E81}" type="presParOf" srcId="{E9F8DFC3-3DCB-49AD-87BF-9122746AE963}" destId="{98AB1C8B-70CF-42D1-936B-8AFE603B859B}" srcOrd="0" destOrd="0" presId="urn:microsoft.com/office/officeart/2005/8/layout/lProcess2"/>
    <dgm:cxn modelId="{58D04D1C-9872-4614-A566-4422F7DD36FC}" type="presParOf" srcId="{E9F8DFC3-3DCB-49AD-87BF-9122746AE963}" destId="{2931FA91-3B6B-4B18-91CB-84CA6778E16E}" srcOrd="1" destOrd="0" presId="urn:microsoft.com/office/officeart/2005/8/layout/lProcess2"/>
    <dgm:cxn modelId="{FC7379AB-1145-4F79-A55E-3D30B0A6F6DF}" type="presParOf" srcId="{E9F8DFC3-3DCB-49AD-87BF-9122746AE963}" destId="{CEE97BA2-F8FD-4129-9496-795474BCB968}" srcOrd="2" destOrd="0" presId="urn:microsoft.com/office/officeart/2005/8/layout/lProcess2"/>
    <dgm:cxn modelId="{A7568495-FCBA-4CCE-BEBB-21EBCE044DB5}" type="presParOf" srcId="{CEE97BA2-F8FD-4129-9496-795474BCB968}" destId="{F10A24CB-4AC5-4DF4-BADE-3AD7F989998F}" srcOrd="0" destOrd="0" presId="urn:microsoft.com/office/officeart/2005/8/layout/lProcess2"/>
    <dgm:cxn modelId="{197A6F26-F071-4B2D-A61B-C540726F63AC}" type="presParOf" srcId="{F10A24CB-4AC5-4DF4-BADE-3AD7F989998F}" destId="{B9AD1CDE-3E9D-4F42-9B47-EA3F792E219A}" srcOrd="0" destOrd="0" presId="urn:microsoft.com/office/officeart/2005/8/layout/lProcess2"/>
    <dgm:cxn modelId="{A459F820-0DC7-48FC-BA42-209B3AF496D1}" type="presParOf" srcId="{F10A24CB-4AC5-4DF4-BADE-3AD7F989998F}" destId="{8A58BABF-1BBD-4A94-950F-845D055028CB}" srcOrd="1" destOrd="0" presId="urn:microsoft.com/office/officeart/2005/8/layout/lProcess2"/>
    <dgm:cxn modelId="{B306D38C-4B23-461F-9245-7F8A2AADF0E4}" type="presParOf" srcId="{F10A24CB-4AC5-4DF4-BADE-3AD7F989998F}" destId="{E59CD128-38F7-49A1-AA00-0969F5D25C17}" srcOrd="2" destOrd="0" presId="urn:microsoft.com/office/officeart/2005/8/layout/lProcess2"/>
    <dgm:cxn modelId="{8E7C45F4-A072-4E2C-B8C6-FE8B10CA0A19}" type="presParOf" srcId="{F10A24CB-4AC5-4DF4-BADE-3AD7F989998F}" destId="{8DB58278-1A3F-4A49-A360-42DDE91DBF7C}" srcOrd="3" destOrd="0" presId="urn:microsoft.com/office/officeart/2005/8/layout/lProcess2"/>
    <dgm:cxn modelId="{CE28C48A-E2B8-4AF1-9E94-6A269DFFC4F2}" type="presParOf" srcId="{F10A24CB-4AC5-4DF4-BADE-3AD7F989998F}" destId="{CFBB426D-BA1F-46ED-991D-832DE170F166}" srcOrd="4" destOrd="0" presId="urn:microsoft.com/office/officeart/2005/8/layout/lProcess2"/>
    <dgm:cxn modelId="{224C629C-02D4-4AA1-8D9E-8A12568B2AFA}" type="presParOf" srcId="{F950E9B5-D0CB-49EF-A331-AB5E57A3FBC1}" destId="{7EA5AD5A-FE2B-4F54-B357-B587C9C6E35D}" srcOrd="5" destOrd="0" presId="urn:microsoft.com/office/officeart/2005/8/layout/lProcess2"/>
    <dgm:cxn modelId="{EF89D12A-9D95-4FD6-BA2D-1088D3C414F6}" type="presParOf" srcId="{F950E9B5-D0CB-49EF-A331-AB5E57A3FBC1}" destId="{10825653-F1A5-45D0-A484-71B69F105F59}" srcOrd="6" destOrd="0" presId="urn:microsoft.com/office/officeart/2005/8/layout/lProcess2"/>
    <dgm:cxn modelId="{CF04BD23-6B7A-45CD-B16A-2F7BD960845A}" type="presParOf" srcId="{10825653-F1A5-45D0-A484-71B69F105F59}" destId="{8367C566-0643-430A-8170-F20BD3E4D438}" srcOrd="0" destOrd="0" presId="urn:microsoft.com/office/officeart/2005/8/layout/lProcess2"/>
    <dgm:cxn modelId="{F929684A-80CE-4632-ADD2-BA572AD23BE3}" type="presParOf" srcId="{10825653-F1A5-45D0-A484-71B69F105F59}" destId="{6ECF8FE6-B92A-4996-9320-57DB5711869C}" srcOrd="1" destOrd="0" presId="urn:microsoft.com/office/officeart/2005/8/layout/lProcess2"/>
    <dgm:cxn modelId="{2A496AAC-8F86-438D-AD0B-28F4930B3211}" type="presParOf" srcId="{10825653-F1A5-45D0-A484-71B69F105F59}" destId="{FBDD0255-D0F8-4DE8-9E6F-C5233773CE4E}" srcOrd="2" destOrd="0" presId="urn:microsoft.com/office/officeart/2005/8/layout/lProcess2"/>
    <dgm:cxn modelId="{A73B10AB-1DDD-4E12-AF8B-EDF8B2652E2A}" type="presParOf" srcId="{FBDD0255-D0F8-4DE8-9E6F-C5233773CE4E}" destId="{76F6A086-549C-4954-8D84-D8A0A2A05FC9}" srcOrd="0" destOrd="0" presId="urn:microsoft.com/office/officeart/2005/8/layout/lProcess2"/>
    <dgm:cxn modelId="{A4382613-8184-4BEF-A023-0D5AD9168224}" type="presParOf" srcId="{76F6A086-549C-4954-8D84-D8A0A2A05FC9}" destId="{1B371AFA-66BA-4A75-AF87-01350935859F}" srcOrd="0" destOrd="0" presId="urn:microsoft.com/office/officeart/2005/8/layout/lProcess2"/>
    <dgm:cxn modelId="{01425BE3-7F66-436E-9CB8-513B4718C65E}" type="presParOf" srcId="{76F6A086-549C-4954-8D84-D8A0A2A05FC9}" destId="{1FDCC70C-08B5-48C6-923D-176DEA666B59}" srcOrd="1" destOrd="0" presId="urn:microsoft.com/office/officeart/2005/8/layout/lProcess2"/>
    <dgm:cxn modelId="{E4B60C48-1081-4299-89DD-076EC5B00AE9}" type="presParOf" srcId="{76F6A086-549C-4954-8D84-D8A0A2A05FC9}" destId="{7C237917-2467-42BC-A77F-BA279A38CFFC}" srcOrd="2" destOrd="0" presId="urn:microsoft.com/office/officeart/2005/8/layout/lProcess2"/>
    <dgm:cxn modelId="{895D32DD-8CFA-4754-BB24-F39AF6D6AC08}" type="presParOf" srcId="{76F6A086-549C-4954-8D84-D8A0A2A05FC9}" destId="{200792B6-6016-4400-9084-42C496F73BBA}" srcOrd="3" destOrd="0" presId="urn:microsoft.com/office/officeart/2005/8/layout/lProcess2"/>
    <dgm:cxn modelId="{79903A37-74E6-450D-BE71-132F5D65C054}" type="presParOf" srcId="{76F6A086-549C-4954-8D84-D8A0A2A05FC9}" destId="{FDB14385-7D84-4532-B126-F0B565943F15}" srcOrd="4" destOrd="0" presId="urn:microsoft.com/office/officeart/2005/8/layout/lProcess2"/>
    <dgm:cxn modelId="{7FE2F4F3-B872-4482-B330-25AB10B5F744}" type="presParOf" srcId="{F950E9B5-D0CB-49EF-A331-AB5E57A3FBC1}" destId="{934D8EFB-982D-478F-AEAC-9A6CABF0A4ED}" srcOrd="7" destOrd="0" presId="urn:microsoft.com/office/officeart/2005/8/layout/lProcess2"/>
    <dgm:cxn modelId="{5B8473B8-FA64-4A52-85CE-C6DD9B789BB9}" type="presParOf" srcId="{F950E9B5-D0CB-49EF-A331-AB5E57A3FBC1}" destId="{B43AB437-F83A-4A50-84D3-E4A36BB396AB}" srcOrd="8" destOrd="0" presId="urn:microsoft.com/office/officeart/2005/8/layout/lProcess2"/>
    <dgm:cxn modelId="{9C0A85A9-90DA-4258-A0CC-BFF69CBEC1EF}" type="presParOf" srcId="{B43AB437-F83A-4A50-84D3-E4A36BB396AB}" destId="{897ACE82-A144-4B24-B667-3A230ADE194F}" srcOrd="0" destOrd="0" presId="urn:microsoft.com/office/officeart/2005/8/layout/lProcess2"/>
    <dgm:cxn modelId="{E7B6B056-C0B2-4EE3-BE6C-682DC410030F}" type="presParOf" srcId="{B43AB437-F83A-4A50-84D3-E4A36BB396AB}" destId="{09AE3F23-60FD-4E3F-A59A-131077E25761}" srcOrd="1" destOrd="0" presId="urn:microsoft.com/office/officeart/2005/8/layout/lProcess2"/>
    <dgm:cxn modelId="{63033FFB-44DE-44F5-A5D2-169912A95237}" type="presParOf" srcId="{B43AB437-F83A-4A50-84D3-E4A36BB396AB}" destId="{47540A02-5634-48B9-9E38-874F31E1D93E}" srcOrd="2" destOrd="0" presId="urn:microsoft.com/office/officeart/2005/8/layout/lProcess2"/>
    <dgm:cxn modelId="{1AC419B2-6DF9-47A2-A0A3-8DFFA1279931}" type="presParOf" srcId="{47540A02-5634-48B9-9E38-874F31E1D93E}" destId="{0FDDE87E-470A-424D-92E2-2927B2709D3D}" srcOrd="0" destOrd="0" presId="urn:microsoft.com/office/officeart/2005/8/layout/lProcess2"/>
    <dgm:cxn modelId="{3300CD42-2AD9-4130-A6F8-3B0A63C3063C}" type="presParOf" srcId="{0FDDE87E-470A-424D-92E2-2927B2709D3D}" destId="{D225F219-72A7-42E9-AAB6-37EC1A19E8D3}" srcOrd="0" destOrd="0" presId="urn:microsoft.com/office/officeart/2005/8/layout/lProcess2"/>
    <dgm:cxn modelId="{85441565-8623-45F1-A8EF-13866AEF099F}" type="presParOf" srcId="{0FDDE87E-470A-424D-92E2-2927B2709D3D}" destId="{D5D0D1F5-FFE8-464C-97D9-33E14B84356E}" srcOrd="1" destOrd="0" presId="urn:microsoft.com/office/officeart/2005/8/layout/lProcess2"/>
    <dgm:cxn modelId="{07F169D0-9543-4B58-9E90-3706DE345A9C}" type="presParOf" srcId="{0FDDE87E-470A-424D-92E2-2927B2709D3D}" destId="{94591C08-1672-4924-AB86-4F8FBB688377}" srcOrd="2" destOrd="0" presId="urn:microsoft.com/office/officeart/2005/8/layout/lProcess2"/>
    <dgm:cxn modelId="{6267A522-8F65-4BCA-A02B-63AD9A843E8A}" type="presParOf" srcId="{0FDDE87E-470A-424D-92E2-2927B2709D3D}" destId="{9EE50DB2-33BB-407C-8AF9-B9141A9F80F5}" srcOrd="3" destOrd="0" presId="urn:microsoft.com/office/officeart/2005/8/layout/lProcess2"/>
    <dgm:cxn modelId="{858FD91D-5AE5-46C4-A62F-C85BD3F402E0}" type="presParOf" srcId="{0FDDE87E-470A-424D-92E2-2927B2709D3D}" destId="{4A73D625-C497-4A83-BE62-B992E71D1BD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F9C138-7CDB-481D-B19D-B5B7E5739A6D}" type="doc">
      <dgm:prSet loTypeId="urn:microsoft.com/office/officeart/2005/8/layout/lProcess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6EF0665-CFB9-4224-8935-283333E5A0C6}">
      <dgm:prSet phldrT="[Text]" custT="1"/>
      <dgm:spPr/>
      <dgm:t>
        <a:bodyPr/>
        <a:lstStyle/>
        <a:p>
          <a:r>
            <a:rPr lang="hr-HR" sz="2000" b="1" i="1" dirty="0"/>
            <a:t>REMEMBERING</a:t>
          </a:r>
          <a:endParaRPr lang="en-US" sz="2000" b="1" dirty="0"/>
        </a:p>
      </dgm:t>
    </dgm:pt>
    <dgm:pt modelId="{7794AA0F-B4F3-473B-A223-CC55F9495646}" type="parTrans" cxnId="{BECAB349-5B83-4BC3-A07A-D0E05735BD83}">
      <dgm:prSet/>
      <dgm:spPr/>
      <dgm:t>
        <a:bodyPr/>
        <a:lstStyle/>
        <a:p>
          <a:endParaRPr lang="en-US"/>
        </a:p>
      </dgm:t>
    </dgm:pt>
    <dgm:pt modelId="{802FEEAE-6EDE-4BD5-BA7B-C6031A80A98A}" type="sibTrans" cxnId="{BECAB349-5B83-4BC3-A07A-D0E05735BD83}">
      <dgm:prSet/>
      <dgm:spPr/>
      <dgm:t>
        <a:bodyPr/>
        <a:lstStyle/>
        <a:p>
          <a:endParaRPr lang="en-US"/>
        </a:p>
      </dgm:t>
    </dgm:pt>
    <dgm:pt modelId="{BD261D01-6A72-477E-A18C-54B0708CE677}">
      <dgm:prSet phldrT="[Text]"/>
      <dgm:spPr/>
      <dgm:t>
        <a:bodyPr/>
        <a:lstStyle/>
        <a:p>
          <a:r>
            <a:rPr lang="hr-HR" dirty="0" err="1"/>
            <a:t>quiz</a:t>
          </a:r>
          <a:r>
            <a:rPr lang="hr-HR" dirty="0"/>
            <a:t>/test (h5p, </a:t>
          </a:r>
          <a:r>
            <a:rPr lang="hr-HR" dirty="0" err="1"/>
            <a:t>Moodle</a:t>
          </a:r>
          <a:r>
            <a:rPr lang="hr-HR" dirty="0"/>
            <a:t>..)</a:t>
          </a:r>
          <a:endParaRPr lang="en-US" dirty="0"/>
        </a:p>
      </dgm:t>
    </dgm:pt>
    <dgm:pt modelId="{B26AA740-FED3-4EB3-8968-779EE6C615EC}" type="parTrans" cxnId="{F724322E-6858-4D5E-8DFB-64B35852C393}">
      <dgm:prSet/>
      <dgm:spPr/>
      <dgm:t>
        <a:bodyPr/>
        <a:lstStyle/>
        <a:p>
          <a:endParaRPr lang="en-US"/>
        </a:p>
      </dgm:t>
    </dgm:pt>
    <dgm:pt modelId="{092EEABF-0589-40B3-A981-7E5414425B12}" type="sibTrans" cxnId="{F724322E-6858-4D5E-8DFB-64B35852C393}">
      <dgm:prSet/>
      <dgm:spPr/>
      <dgm:t>
        <a:bodyPr/>
        <a:lstStyle/>
        <a:p>
          <a:endParaRPr lang="en-US"/>
        </a:p>
      </dgm:t>
    </dgm:pt>
    <dgm:pt modelId="{3789BA80-782E-46AF-B5CE-C6B1A2B0A254}">
      <dgm:prSet phldrT="[Text]"/>
      <dgm:spPr/>
      <dgm:t>
        <a:bodyPr/>
        <a:lstStyle/>
        <a:p>
          <a:r>
            <a:rPr lang="hr-HR" dirty="0" err="1"/>
            <a:t>flashcards</a:t>
          </a:r>
          <a:r>
            <a:rPr lang="hr-HR" dirty="0"/>
            <a:t> (</a:t>
          </a:r>
          <a:r>
            <a:rPr lang="hr-HR" dirty="0" err="1"/>
            <a:t>Quizlet</a:t>
          </a:r>
          <a:r>
            <a:rPr lang="hr-HR" dirty="0"/>
            <a:t>)</a:t>
          </a:r>
          <a:endParaRPr lang="en-US" dirty="0"/>
        </a:p>
      </dgm:t>
    </dgm:pt>
    <dgm:pt modelId="{8C0FC831-510B-4C17-9F3A-10C40652C048}" type="parTrans" cxnId="{704C4D00-FF60-463F-86A8-265851EC4080}">
      <dgm:prSet/>
      <dgm:spPr/>
      <dgm:t>
        <a:bodyPr/>
        <a:lstStyle/>
        <a:p>
          <a:endParaRPr lang="en-US"/>
        </a:p>
      </dgm:t>
    </dgm:pt>
    <dgm:pt modelId="{CF605AE3-4EED-48E8-A632-232DD53215A6}" type="sibTrans" cxnId="{704C4D00-FF60-463F-86A8-265851EC4080}">
      <dgm:prSet/>
      <dgm:spPr/>
      <dgm:t>
        <a:bodyPr/>
        <a:lstStyle/>
        <a:p>
          <a:endParaRPr lang="en-US"/>
        </a:p>
      </dgm:t>
    </dgm:pt>
    <dgm:pt modelId="{EF789C01-55CF-49D1-B0C8-8305581AB522}">
      <dgm:prSet phldrT="[Text]"/>
      <dgm:spPr/>
      <dgm:t>
        <a:bodyPr/>
        <a:lstStyle/>
        <a:p>
          <a:r>
            <a:rPr lang="hr-HR" b="1" i="1" dirty="0"/>
            <a:t>UNDERSTANDING</a:t>
          </a:r>
          <a:endParaRPr lang="en-US" b="1" dirty="0"/>
        </a:p>
      </dgm:t>
    </dgm:pt>
    <dgm:pt modelId="{7BF4A5B5-276F-456F-90E5-4D93C24A35A1}" type="parTrans" cxnId="{058C3438-ABC9-4817-B5B4-498B9CD3714B}">
      <dgm:prSet/>
      <dgm:spPr/>
      <dgm:t>
        <a:bodyPr/>
        <a:lstStyle/>
        <a:p>
          <a:endParaRPr lang="en-US"/>
        </a:p>
      </dgm:t>
    </dgm:pt>
    <dgm:pt modelId="{069204D3-FE82-4116-A6B7-FAB6D3FF9142}" type="sibTrans" cxnId="{058C3438-ABC9-4817-B5B4-498B9CD3714B}">
      <dgm:prSet/>
      <dgm:spPr/>
      <dgm:t>
        <a:bodyPr/>
        <a:lstStyle/>
        <a:p>
          <a:endParaRPr lang="en-US"/>
        </a:p>
      </dgm:t>
    </dgm:pt>
    <dgm:pt modelId="{B28E3F69-F541-40F3-AED7-530F8A29119E}">
      <dgm:prSet phldrT="[Text]"/>
      <dgm:spPr/>
      <dgm:t>
        <a:bodyPr/>
        <a:lstStyle/>
        <a:p>
          <a:r>
            <a:rPr lang="hr-HR" dirty="0" err="1"/>
            <a:t>infographics</a:t>
          </a:r>
          <a:r>
            <a:rPr lang="hr-HR" dirty="0"/>
            <a:t> (</a:t>
          </a:r>
          <a:r>
            <a:rPr lang="hr-HR" dirty="0" err="1"/>
            <a:t>Canva</a:t>
          </a:r>
          <a:r>
            <a:rPr lang="hr-HR" dirty="0"/>
            <a:t>)</a:t>
          </a:r>
          <a:endParaRPr lang="en-US" dirty="0"/>
        </a:p>
      </dgm:t>
    </dgm:pt>
    <dgm:pt modelId="{F6CFDD4B-544A-4425-B62E-C1DCEC1B13A0}" type="parTrans" cxnId="{C2314A13-97FD-4614-A3DF-4D73A984B82B}">
      <dgm:prSet/>
      <dgm:spPr/>
      <dgm:t>
        <a:bodyPr/>
        <a:lstStyle/>
        <a:p>
          <a:endParaRPr lang="en-US"/>
        </a:p>
      </dgm:t>
    </dgm:pt>
    <dgm:pt modelId="{7F9BFC89-A1B2-4737-8B9D-51033BD9890D}" type="sibTrans" cxnId="{C2314A13-97FD-4614-A3DF-4D73A984B82B}">
      <dgm:prSet/>
      <dgm:spPr/>
      <dgm:t>
        <a:bodyPr/>
        <a:lstStyle/>
        <a:p>
          <a:endParaRPr lang="en-US"/>
        </a:p>
      </dgm:t>
    </dgm:pt>
    <dgm:pt modelId="{974BD91E-01AD-46B4-9AE9-776502ABFD25}">
      <dgm:prSet phldrT="[Text]"/>
      <dgm:spPr/>
      <dgm:t>
        <a:bodyPr/>
        <a:lstStyle/>
        <a:p>
          <a:r>
            <a:rPr lang="hr-HR" dirty="0" err="1"/>
            <a:t>mind</a:t>
          </a:r>
          <a:r>
            <a:rPr lang="hr-HR" dirty="0"/>
            <a:t> </a:t>
          </a:r>
          <a:r>
            <a:rPr lang="hr-HR" dirty="0" err="1"/>
            <a:t>mapping</a:t>
          </a:r>
          <a:r>
            <a:rPr lang="hr-HR" dirty="0"/>
            <a:t> (</a:t>
          </a:r>
          <a:r>
            <a:rPr lang="hr-HR" dirty="0" err="1"/>
            <a:t>MindonMap</a:t>
          </a:r>
          <a:r>
            <a:rPr lang="hr-HR" dirty="0"/>
            <a:t>)</a:t>
          </a:r>
          <a:endParaRPr lang="en-US" dirty="0"/>
        </a:p>
      </dgm:t>
    </dgm:pt>
    <dgm:pt modelId="{1EAE7C4A-C749-4FFE-A663-95056946203D}" type="parTrans" cxnId="{8FD987E4-3148-4816-A00C-B05D839AABF3}">
      <dgm:prSet/>
      <dgm:spPr/>
      <dgm:t>
        <a:bodyPr/>
        <a:lstStyle/>
        <a:p>
          <a:endParaRPr lang="en-US"/>
        </a:p>
      </dgm:t>
    </dgm:pt>
    <dgm:pt modelId="{04D051AC-5F69-4988-90F5-3436AF1CC494}" type="sibTrans" cxnId="{8FD987E4-3148-4816-A00C-B05D839AABF3}">
      <dgm:prSet/>
      <dgm:spPr/>
      <dgm:t>
        <a:bodyPr/>
        <a:lstStyle/>
        <a:p>
          <a:endParaRPr lang="en-US"/>
        </a:p>
      </dgm:t>
    </dgm:pt>
    <dgm:pt modelId="{B33F1BFD-2260-461A-942D-871459B42067}">
      <dgm:prSet phldrT="[Text]"/>
      <dgm:spPr/>
      <dgm:t>
        <a:bodyPr/>
        <a:lstStyle/>
        <a:p>
          <a:r>
            <a:rPr lang="hr-HR" b="1" i="1" dirty="0"/>
            <a:t>APPLYING</a:t>
          </a:r>
          <a:endParaRPr lang="en-US" b="1" dirty="0"/>
        </a:p>
      </dgm:t>
    </dgm:pt>
    <dgm:pt modelId="{5FA19039-214F-49DF-86D8-A6DD66748DC8}" type="parTrans" cxnId="{B67C0643-0C9A-4C93-B321-E08B38475E98}">
      <dgm:prSet/>
      <dgm:spPr/>
      <dgm:t>
        <a:bodyPr/>
        <a:lstStyle/>
        <a:p>
          <a:endParaRPr lang="en-US"/>
        </a:p>
      </dgm:t>
    </dgm:pt>
    <dgm:pt modelId="{B5F52569-88BF-4156-B500-FBB8091D8C8F}" type="sibTrans" cxnId="{B67C0643-0C9A-4C93-B321-E08B38475E98}">
      <dgm:prSet/>
      <dgm:spPr/>
      <dgm:t>
        <a:bodyPr/>
        <a:lstStyle/>
        <a:p>
          <a:endParaRPr lang="en-US"/>
        </a:p>
      </dgm:t>
    </dgm:pt>
    <dgm:pt modelId="{E819813A-05BC-45F8-B77D-B046C7C9E944}">
      <dgm:prSet phldrT="[Text]"/>
      <dgm:spPr/>
      <dgm:t>
        <a:bodyPr/>
        <a:lstStyle/>
        <a:p>
          <a:r>
            <a:rPr lang="hr-HR" dirty="0" err="1"/>
            <a:t>simulations</a:t>
          </a:r>
          <a:r>
            <a:rPr lang="hr-HR" dirty="0"/>
            <a:t> (Zoom, Skype)</a:t>
          </a:r>
          <a:endParaRPr lang="en-US" dirty="0"/>
        </a:p>
      </dgm:t>
    </dgm:pt>
    <dgm:pt modelId="{B7F48250-46FA-4ADF-AF81-19A039196F8E}" type="parTrans" cxnId="{19F888A3-1EAC-4A5A-89AD-966D649E3FD4}">
      <dgm:prSet/>
      <dgm:spPr/>
      <dgm:t>
        <a:bodyPr/>
        <a:lstStyle/>
        <a:p>
          <a:endParaRPr lang="en-US"/>
        </a:p>
      </dgm:t>
    </dgm:pt>
    <dgm:pt modelId="{4CE355D1-5136-4C27-A745-8975BC8733C2}" type="sibTrans" cxnId="{19F888A3-1EAC-4A5A-89AD-966D649E3FD4}">
      <dgm:prSet/>
      <dgm:spPr/>
      <dgm:t>
        <a:bodyPr/>
        <a:lstStyle/>
        <a:p>
          <a:endParaRPr lang="en-US"/>
        </a:p>
      </dgm:t>
    </dgm:pt>
    <dgm:pt modelId="{4DE0A939-5FC6-4ECE-827B-2DD956D2BD42}">
      <dgm:prSet phldrT="[Text]"/>
      <dgm:spPr/>
      <dgm:t>
        <a:bodyPr/>
        <a:lstStyle/>
        <a:p>
          <a:r>
            <a:rPr lang="hr-HR" dirty="0" err="1"/>
            <a:t>presentations</a:t>
          </a:r>
          <a:r>
            <a:rPr lang="hr-HR" dirty="0"/>
            <a:t> (Office 365)</a:t>
          </a:r>
          <a:endParaRPr lang="en-US" dirty="0"/>
        </a:p>
      </dgm:t>
    </dgm:pt>
    <dgm:pt modelId="{B1F21592-6DFE-4C6B-A410-6FF65B662572}" type="parTrans" cxnId="{D6F91E26-7531-478D-98F4-2674BB44A192}">
      <dgm:prSet/>
      <dgm:spPr/>
      <dgm:t>
        <a:bodyPr/>
        <a:lstStyle/>
        <a:p>
          <a:endParaRPr lang="en-US"/>
        </a:p>
      </dgm:t>
    </dgm:pt>
    <dgm:pt modelId="{EAB8973B-B652-4063-8AA4-498582097A52}" type="sibTrans" cxnId="{D6F91E26-7531-478D-98F4-2674BB44A192}">
      <dgm:prSet/>
      <dgm:spPr/>
      <dgm:t>
        <a:bodyPr/>
        <a:lstStyle/>
        <a:p>
          <a:endParaRPr lang="en-US"/>
        </a:p>
      </dgm:t>
    </dgm:pt>
    <dgm:pt modelId="{4D33D4D5-FB29-46FD-8849-326E1700D18B}">
      <dgm:prSet phldrT="[Text]"/>
      <dgm:spPr/>
      <dgm:t>
        <a:bodyPr/>
        <a:lstStyle/>
        <a:p>
          <a:r>
            <a:rPr lang="hr-HR" b="1" i="1" dirty="0"/>
            <a:t>ANALYSING</a:t>
          </a:r>
          <a:endParaRPr lang="en-US" b="1" dirty="0"/>
        </a:p>
      </dgm:t>
    </dgm:pt>
    <dgm:pt modelId="{AFEBA3E7-2189-410B-91DF-4F6483DFD3A3}" type="parTrans" cxnId="{9D316EEF-4D11-4E34-B407-393E8B015E18}">
      <dgm:prSet/>
      <dgm:spPr/>
      <dgm:t>
        <a:bodyPr/>
        <a:lstStyle/>
        <a:p>
          <a:endParaRPr lang="en-US"/>
        </a:p>
      </dgm:t>
    </dgm:pt>
    <dgm:pt modelId="{568C6340-BED0-4897-A160-57606D27DFF7}" type="sibTrans" cxnId="{9D316EEF-4D11-4E34-B407-393E8B015E18}">
      <dgm:prSet/>
      <dgm:spPr/>
      <dgm:t>
        <a:bodyPr/>
        <a:lstStyle/>
        <a:p>
          <a:endParaRPr lang="en-US"/>
        </a:p>
      </dgm:t>
    </dgm:pt>
    <dgm:pt modelId="{47ABE839-DA64-4529-B223-5E91E00CF905}">
      <dgm:prSet phldrT="[Text]"/>
      <dgm:spPr/>
      <dgm:t>
        <a:bodyPr/>
        <a:lstStyle/>
        <a:p>
          <a:r>
            <a:rPr lang="hr-HR" dirty="0" err="1"/>
            <a:t>illustrations</a:t>
          </a:r>
          <a:r>
            <a:rPr lang="hr-HR" dirty="0"/>
            <a:t> (</a:t>
          </a:r>
          <a:r>
            <a:rPr lang="hr-HR" dirty="0" err="1"/>
            <a:t>Gimp</a:t>
          </a:r>
          <a:r>
            <a:rPr lang="hr-HR" dirty="0"/>
            <a:t>)</a:t>
          </a:r>
          <a:endParaRPr lang="en-US" dirty="0"/>
        </a:p>
      </dgm:t>
    </dgm:pt>
    <dgm:pt modelId="{0635C081-35EE-40FE-99DB-297402C93B5B}" type="parTrans" cxnId="{53E38909-0F31-4C38-9FA7-B56F49916FAA}">
      <dgm:prSet/>
      <dgm:spPr/>
      <dgm:t>
        <a:bodyPr/>
        <a:lstStyle/>
        <a:p>
          <a:endParaRPr lang="en-US"/>
        </a:p>
      </dgm:t>
    </dgm:pt>
    <dgm:pt modelId="{B5C2FFCC-B5CD-48FF-86CA-465C71C1D40E}" type="sibTrans" cxnId="{53E38909-0F31-4C38-9FA7-B56F49916FAA}">
      <dgm:prSet/>
      <dgm:spPr/>
      <dgm:t>
        <a:bodyPr/>
        <a:lstStyle/>
        <a:p>
          <a:endParaRPr lang="en-US"/>
        </a:p>
      </dgm:t>
    </dgm:pt>
    <dgm:pt modelId="{2D913D27-0F67-4478-B5FA-D17FC565AB17}">
      <dgm:prSet phldrT="[Text]"/>
      <dgm:spPr/>
      <dgm:t>
        <a:bodyPr/>
        <a:lstStyle/>
        <a:p>
          <a:r>
            <a:rPr lang="hr-HR" b="1" i="1" dirty="0"/>
            <a:t>EVALUATING</a:t>
          </a:r>
          <a:endParaRPr lang="en-US" b="1" dirty="0"/>
        </a:p>
      </dgm:t>
    </dgm:pt>
    <dgm:pt modelId="{EA921DED-74AB-4541-971F-9D7F4CAABA25}" type="parTrans" cxnId="{5E5E583C-9CF6-4AF7-9B59-41C7C10CC985}">
      <dgm:prSet/>
      <dgm:spPr/>
      <dgm:t>
        <a:bodyPr/>
        <a:lstStyle/>
        <a:p>
          <a:endParaRPr lang="en-US"/>
        </a:p>
      </dgm:t>
    </dgm:pt>
    <dgm:pt modelId="{A6791040-30C7-4F82-B691-FB866DDEDC36}" type="sibTrans" cxnId="{5E5E583C-9CF6-4AF7-9B59-41C7C10CC985}">
      <dgm:prSet/>
      <dgm:spPr/>
      <dgm:t>
        <a:bodyPr/>
        <a:lstStyle/>
        <a:p>
          <a:endParaRPr lang="en-US"/>
        </a:p>
      </dgm:t>
    </dgm:pt>
    <dgm:pt modelId="{B8F1CC62-395F-4B31-BDCE-87E5CBEF16BB}">
      <dgm:prSet phldrT="[Text]"/>
      <dgm:spPr/>
      <dgm:t>
        <a:bodyPr/>
        <a:lstStyle/>
        <a:p>
          <a:r>
            <a:rPr lang="hr-HR" dirty="0" err="1"/>
            <a:t>commenting</a:t>
          </a:r>
          <a:r>
            <a:rPr lang="hr-HR" dirty="0"/>
            <a:t> (</a:t>
          </a:r>
          <a:r>
            <a:rPr lang="hr-HR" dirty="0" err="1"/>
            <a:t>forums</a:t>
          </a:r>
          <a:r>
            <a:rPr lang="hr-HR" dirty="0"/>
            <a:t>, </a:t>
          </a:r>
          <a:r>
            <a:rPr lang="hr-HR" dirty="0" err="1"/>
            <a:t>chats</a:t>
          </a:r>
          <a:r>
            <a:rPr lang="hr-HR" dirty="0"/>
            <a:t>)</a:t>
          </a:r>
          <a:endParaRPr lang="en-US" dirty="0"/>
        </a:p>
      </dgm:t>
    </dgm:pt>
    <dgm:pt modelId="{59526A7C-B365-4A27-BF3B-8A4637057F33}" type="parTrans" cxnId="{4988BA6E-1722-4BBE-B013-2994AE0D1CBD}">
      <dgm:prSet/>
      <dgm:spPr/>
      <dgm:t>
        <a:bodyPr/>
        <a:lstStyle/>
        <a:p>
          <a:endParaRPr lang="en-US"/>
        </a:p>
      </dgm:t>
    </dgm:pt>
    <dgm:pt modelId="{6D3766BA-8361-4828-ADEE-9FA3ED5FA739}" type="sibTrans" cxnId="{4988BA6E-1722-4BBE-B013-2994AE0D1CBD}">
      <dgm:prSet/>
      <dgm:spPr/>
      <dgm:t>
        <a:bodyPr/>
        <a:lstStyle/>
        <a:p>
          <a:endParaRPr lang="en-US"/>
        </a:p>
      </dgm:t>
    </dgm:pt>
    <dgm:pt modelId="{E6212D12-6E21-46AB-8055-FA124D2B4907}">
      <dgm:prSet phldrT="[Text]"/>
      <dgm:spPr/>
      <dgm:t>
        <a:bodyPr/>
        <a:lstStyle/>
        <a:p>
          <a:r>
            <a:rPr lang="hr-HR" dirty="0" err="1"/>
            <a:t>referencing</a:t>
          </a:r>
          <a:r>
            <a:rPr lang="hr-HR" dirty="0"/>
            <a:t> </a:t>
          </a:r>
          <a:r>
            <a:rPr lang="hr-HR" dirty="0" err="1"/>
            <a:t>tools</a:t>
          </a:r>
          <a:r>
            <a:rPr lang="hr-HR" dirty="0"/>
            <a:t> (</a:t>
          </a:r>
          <a:r>
            <a:rPr lang="hr-HR" dirty="0" err="1"/>
            <a:t>Zotero</a:t>
          </a:r>
          <a:r>
            <a:rPr lang="hr-HR" dirty="0"/>
            <a:t>)</a:t>
          </a:r>
          <a:endParaRPr lang="en-US" dirty="0"/>
        </a:p>
      </dgm:t>
    </dgm:pt>
    <dgm:pt modelId="{F2FD6F71-9BC8-4C27-B034-468F2326DE3C}" type="parTrans" cxnId="{906B7E40-1F89-4FC2-B2BA-994F65AF4226}">
      <dgm:prSet/>
      <dgm:spPr/>
      <dgm:t>
        <a:bodyPr/>
        <a:lstStyle/>
        <a:p>
          <a:endParaRPr lang="en-US"/>
        </a:p>
      </dgm:t>
    </dgm:pt>
    <dgm:pt modelId="{8B664204-B097-49DF-8FAB-CF72D55C6984}" type="sibTrans" cxnId="{906B7E40-1F89-4FC2-B2BA-994F65AF4226}">
      <dgm:prSet/>
      <dgm:spPr/>
      <dgm:t>
        <a:bodyPr/>
        <a:lstStyle/>
        <a:p>
          <a:endParaRPr lang="en-US"/>
        </a:p>
      </dgm:t>
    </dgm:pt>
    <dgm:pt modelId="{139A8731-300C-430E-8F42-251EBA13F099}">
      <dgm:prSet phldrT="[Text]"/>
      <dgm:spPr/>
      <dgm:t>
        <a:bodyPr/>
        <a:lstStyle/>
        <a:p>
          <a:r>
            <a:rPr lang="hr-HR" dirty="0" err="1"/>
            <a:t>discussions</a:t>
          </a:r>
          <a:r>
            <a:rPr lang="hr-HR" dirty="0"/>
            <a:t> (</a:t>
          </a:r>
          <a:r>
            <a:rPr lang="hr-HR" dirty="0" err="1"/>
            <a:t>chats</a:t>
          </a:r>
          <a:r>
            <a:rPr lang="hr-HR" dirty="0"/>
            <a:t>, </a:t>
          </a:r>
          <a:r>
            <a:rPr lang="hr-HR" dirty="0" err="1"/>
            <a:t>forums</a:t>
          </a:r>
          <a:r>
            <a:rPr lang="hr-HR" dirty="0"/>
            <a:t>)</a:t>
          </a:r>
          <a:endParaRPr lang="en-US" dirty="0"/>
        </a:p>
      </dgm:t>
    </dgm:pt>
    <dgm:pt modelId="{98FF2589-543C-4836-98CF-C012736C3711}" type="parTrans" cxnId="{EA0B96F7-E54F-40F5-95A3-6523ABDC4EFE}">
      <dgm:prSet/>
      <dgm:spPr/>
      <dgm:t>
        <a:bodyPr/>
        <a:lstStyle/>
        <a:p>
          <a:endParaRPr lang="en-US"/>
        </a:p>
      </dgm:t>
    </dgm:pt>
    <dgm:pt modelId="{9CD5BF23-F64E-4F9F-B51F-36A64AD98693}" type="sibTrans" cxnId="{EA0B96F7-E54F-40F5-95A3-6523ABDC4EFE}">
      <dgm:prSet/>
      <dgm:spPr/>
      <dgm:t>
        <a:bodyPr/>
        <a:lstStyle/>
        <a:p>
          <a:endParaRPr lang="en-US"/>
        </a:p>
      </dgm:t>
    </dgm:pt>
    <dgm:pt modelId="{F9F45FA3-CDE9-4CFF-BCD7-AED672C845E0}">
      <dgm:prSet phldrT="[Text]"/>
      <dgm:spPr/>
      <dgm:t>
        <a:bodyPr/>
        <a:lstStyle/>
        <a:p>
          <a:r>
            <a:rPr lang="hr-HR" dirty="0" err="1"/>
            <a:t>quiz</a:t>
          </a:r>
          <a:r>
            <a:rPr lang="hr-HR" dirty="0"/>
            <a:t> (</a:t>
          </a:r>
          <a:r>
            <a:rPr lang="hr-HR" dirty="0" err="1"/>
            <a:t>Kahoot</a:t>
          </a:r>
          <a:r>
            <a:rPr lang="hr-HR" dirty="0"/>
            <a:t>, </a:t>
          </a:r>
          <a:r>
            <a:rPr lang="hr-HR" dirty="0" err="1"/>
            <a:t>Plickers</a:t>
          </a:r>
          <a:r>
            <a:rPr lang="hr-HR" dirty="0"/>
            <a:t>)</a:t>
          </a:r>
          <a:endParaRPr lang="en-US" dirty="0"/>
        </a:p>
      </dgm:t>
    </dgm:pt>
    <dgm:pt modelId="{E443F006-0729-45D4-A233-DF9B9E46B4DB}" type="parTrans" cxnId="{5D32B22E-0510-4EF0-8E52-6618D00BBAAA}">
      <dgm:prSet/>
      <dgm:spPr/>
      <dgm:t>
        <a:bodyPr/>
        <a:lstStyle/>
        <a:p>
          <a:endParaRPr lang="en-US"/>
        </a:p>
      </dgm:t>
    </dgm:pt>
    <dgm:pt modelId="{CEB23B6E-0EB7-4895-A8BE-3A7F2D60E036}" type="sibTrans" cxnId="{5D32B22E-0510-4EF0-8E52-6618D00BBAAA}">
      <dgm:prSet/>
      <dgm:spPr/>
      <dgm:t>
        <a:bodyPr/>
        <a:lstStyle/>
        <a:p>
          <a:endParaRPr lang="en-US"/>
        </a:p>
      </dgm:t>
    </dgm:pt>
    <dgm:pt modelId="{3974D3F4-9A7B-4EEE-A043-4D543EA3772B}">
      <dgm:prSet phldrT="[Text]"/>
      <dgm:spPr/>
      <dgm:t>
        <a:bodyPr/>
        <a:lstStyle/>
        <a:p>
          <a:r>
            <a:rPr lang="hr-HR" dirty="0" err="1"/>
            <a:t>flowcharts</a:t>
          </a:r>
          <a:r>
            <a:rPr lang="hr-HR" dirty="0"/>
            <a:t> (</a:t>
          </a:r>
          <a:r>
            <a:rPr lang="hr-HR" dirty="0" err="1"/>
            <a:t>LucidChart</a:t>
          </a:r>
          <a:r>
            <a:rPr lang="hr-HR" dirty="0"/>
            <a:t>)</a:t>
          </a:r>
          <a:endParaRPr lang="en-US" dirty="0"/>
        </a:p>
      </dgm:t>
    </dgm:pt>
    <dgm:pt modelId="{7B20B3CE-8349-4A2F-AE60-C7CCD198B064}" type="parTrans" cxnId="{AC98210E-B8C7-4016-846C-65703E740993}">
      <dgm:prSet/>
      <dgm:spPr/>
      <dgm:t>
        <a:bodyPr/>
        <a:lstStyle/>
        <a:p>
          <a:endParaRPr lang="en-US"/>
        </a:p>
      </dgm:t>
    </dgm:pt>
    <dgm:pt modelId="{C69AB46A-C9B2-4729-B4EB-EC8E8A52A3B1}" type="sibTrans" cxnId="{AC98210E-B8C7-4016-846C-65703E740993}">
      <dgm:prSet/>
      <dgm:spPr/>
      <dgm:t>
        <a:bodyPr/>
        <a:lstStyle/>
        <a:p>
          <a:endParaRPr lang="en-US"/>
        </a:p>
      </dgm:t>
    </dgm:pt>
    <dgm:pt modelId="{F1E00B1C-9D98-4B6D-8F26-526416FA773F}">
      <dgm:prSet phldrT="[Text]"/>
      <dgm:spPr/>
      <dgm:t>
        <a:bodyPr/>
        <a:lstStyle/>
        <a:p>
          <a:r>
            <a:rPr lang="hr-HR" dirty="0" err="1"/>
            <a:t>mindmapping</a:t>
          </a:r>
          <a:r>
            <a:rPr lang="hr-HR" dirty="0"/>
            <a:t> (</a:t>
          </a:r>
          <a:r>
            <a:rPr lang="hr-HR" dirty="0" err="1"/>
            <a:t>FreeMind</a:t>
          </a:r>
          <a:r>
            <a:rPr lang="hr-HR" dirty="0"/>
            <a:t>)</a:t>
          </a:r>
          <a:endParaRPr lang="en-US" dirty="0"/>
        </a:p>
      </dgm:t>
    </dgm:pt>
    <dgm:pt modelId="{A1E84E30-276F-4D9D-9F2D-38CDE01DD95C}" type="parTrans" cxnId="{725924D1-5397-4AFD-AAA8-EC0129C9A8F4}">
      <dgm:prSet/>
      <dgm:spPr/>
      <dgm:t>
        <a:bodyPr/>
        <a:lstStyle/>
        <a:p>
          <a:endParaRPr lang="en-US"/>
        </a:p>
      </dgm:t>
    </dgm:pt>
    <dgm:pt modelId="{2DC9DA62-C36E-4B5D-896C-CBEBE20905A6}" type="sibTrans" cxnId="{725924D1-5397-4AFD-AAA8-EC0129C9A8F4}">
      <dgm:prSet/>
      <dgm:spPr/>
      <dgm:t>
        <a:bodyPr/>
        <a:lstStyle/>
        <a:p>
          <a:endParaRPr lang="en-US"/>
        </a:p>
      </dgm:t>
    </dgm:pt>
    <dgm:pt modelId="{82EAFE1B-9E5B-4C19-9416-67CAA1C19213}">
      <dgm:prSet phldrT="[Text]"/>
      <dgm:spPr/>
      <dgm:t>
        <a:bodyPr/>
        <a:lstStyle/>
        <a:p>
          <a:r>
            <a:rPr lang="hr-HR" dirty="0" err="1"/>
            <a:t>research</a:t>
          </a:r>
          <a:r>
            <a:rPr lang="hr-HR" dirty="0"/>
            <a:t> (</a:t>
          </a:r>
          <a:r>
            <a:rPr lang="hr-HR" dirty="0" err="1"/>
            <a:t>search</a:t>
          </a:r>
          <a:r>
            <a:rPr lang="hr-HR" dirty="0"/>
            <a:t> </a:t>
          </a:r>
          <a:r>
            <a:rPr lang="hr-HR" dirty="0" err="1"/>
            <a:t>engines</a:t>
          </a:r>
          <a:r>
            <a:rPr lang="hr-HR" dirty="0"/>
            <a:t>)</a:t>
          </a:r>
          <a:endParaRPr lang="en-US" dirty="0"/>
        </a:p>
      </dgm:t>
    </dgm:pt>
    <dgm:pt modelId="{859C34F1-F8F6-404F-9888-2DBB6EB57CD7}" type="parTrans" cxnId="{5CC79134-AD7C-4D3D-B04A-29C118FA6AC9}">
      <dgm:prSet/>
      <dgm:spPr/>
      <dgm:t>
        <a:bodyPr/>
        <a:lstStyle/>
        <a:p>
          <a:endParaRPr lang="en-US"/>
        </a:p>
      </dgm:t>
    </dgm:pt>
    <dgm:pt modelId="{A6228E56-7F1C-4092-AADC-D305CEE15CCD}" type="sibTrans" cxnId="{5CC79134-AD7C-4D3D-B04A-29C118FA6AC9}">
      <dgm:prSet/>
      <dgm:spPr/>
      <dgm:t>
        <a:bodyPr/>
        <a:lstStyle/>
        <a:p>
          <a:endParaRPr lang="en-US"/>
        </a:p>
      </dgm:t>
    </dgm:pt>
    <dgm:pt modelId="{FFC16067-6C18-4D6E-9351-253E62B8371D}">
      <dgm:prSet phldrT="[Text]"/>
      <dgm:spPr/>
      <dgm:t>
        <a:bodyPr/>
        <a:lstStyle/>
        <a:p>
          <a:r>
            <a:rPr lang="hr-HR" dirty="0" err="1"/>
            <a:t>journaling</a:t>
          </a:r>
          <a:r>
            <a:rPr lang="hr-HR" dirty="0"/>
            <a:t> (Google </a:t>
          </a:r>
          <a:r>
            <a:rPr lang="hr-HR" dirty="0" err="1"/>
            <a:t>Docs</a:t>
          </a:r>
          <a:r>
            <a:rPr lang="hr-HR" dirty="0"/>
            <a:t>, Office 365)</a:t>
          </a:r>
          <a:endParaRPr lang="en-US" dirty="0"/>
        </a:p>
      </dgm:t>
    </dgm:pt>
    <dgm:pt modelId="{35A7418D-4586-4C9D-8C4E-E410C0740C71}" type="parTrans" cxnId="{0D62F796-87C8-443B-B848-3857CDADC566}">
      <dgm:prSet/>
      <dgm:spPr/>
      <dgm:t>
        <a:bodyPr/>
        <a:lstStyle/>
        <a:p>
          <a:endParaRPr lang="en-US"/>
        </a:p>
      </dgm:t>
    </dgm:pt>
    <dgm:pt modelId="{8CE5A94B-F391-4448-8693-EA7F08FF7B30}" type="sibTrans" cxnId="{0D62F796-87C8-443B-B848-3857CDADC566}">
      <dgm:prSet/>
      <dgm:spPr/>
      <dgm:t>
        <a:bodyPr/>
        <a:lstStyle/>
        <a:p>
          <a:endParaRPr lang="en-US"/>
        </a:p>
      </dgm:t>
    </dgm:pt>
    <dgm:pt modelId="{04D6BA93-80EA-4511-8357-FDE458CB4FFC}">
      <dgm:prSet phldrT="[Text]"/>
      <dgm:spPr/>
      <dgm:t>
        <a:bodyPr/>
        <a:lstStyle/>
        <a:p>
          <a:r>
            <a:rPr lang="hr-HR" b="1" dirty="0"/>
            <a:t>CREATING</a:t>
          </a:r>
          <a:endParaRPr lang="en-US" b="1" dirty="0"/>
        </a:p>
      </dgm:t>
    </dgm:pt>
    <dgm:pt modelId="{14223AD1-F198-42E1-9492-5FD289E49698}" type="parTrans" cxnId="{A580851B-E79F-49B6-9123-DC2E66CB3C73}">
      <dgm:prSet/>
      <dgm:spPr/>
      <dgm:t>
        <a:bodyPr/>
        <a:lstStyle/>
        <a:p>
          <a:endParaRPr lang="en-US"/>
        </a:p>
      </dgm:t>
    </dgm:pt>
    <dgm:pt modelId="{5C063F4A-5D84-4D0E-A330-2A011B3B4997}" type="sibTrans" cxnId="{A580851B-E79F-49B6-9123-DC2E66CB3C73}">
      <dgm:prSet/>
      <dgm:spPr/>
      <dgm:t>
        <a:bodyPr/>
        <a:lstStyle/>
        <a:p>
          <a:endParaRPr lang="en-US"/>
        </a:p>
      </dgm:t>
    </dgm:pt>
    <dgm:pt modelId="{F8B6A7AD-063E-46A6-8ED8-397A8B1AE38A}">
      <dgm:prSet phldrT="[Text]"/>
      <dgm:spPr/>
      <dgm:t>
        <a:bodyPr/>
        <a:lstStyle/>
        <a:p>
          <a:r>
            <a:rPr lang="hr-HR" b="0" dirty="0" err="1"/>
            <a:t>planning</a:t>
          </a:r>
          <a:r>
            <a:rPr lang="hr-HR" b="0" dirty="0"/>
            <a:t> (Google </a:t>
          </a:r>
          <a:r>
            <a:rPr lang="hr-HR" b="0" dirty="0" err="1"/>
            <a:t>Calendar</a:t>
          </a:r>
          <a:r>
            <a:rPr lang="hr-HR" b="0" dirty="0"/>
            <a:t>)</a:t>
          </a:r>
          <a:endParaRPr lang="en-US" b="0" dirty="0"/>
        </a:p>
      </dgm:t>
    </dgm:pt>
    <dgm:pt modelId="{FB41417E-4591-4598-83AC-12AE80F35D37}" type="parTrans" cxnId="{D3D7AC64-3C4E-4702-923D-78367AC2AB46}">
      <dgm:prSet/>
      <dgm:spPr/>
      <dgm:t>
        <a:bodyPr/>
        <a:lstStyle/>
        <a:p>
          <a:endParaRPr lang="en-US"/>
        </a:p>
      </dgm:t>
    </dgm:pt>
    <dgm:pt modelId="{D60A3D3B-1018-415B-8E2C-BE4B0DA243BC}" type="sibTrans" cxnId="{D3D7AC64-3C4E-4702-923D-78367AC2AB46}">
      <dgm:prSet/>
      <dgm:spPr/>
      <dgm:t>
        <a:bodyPr/>
        <a:lstStyle/>
        <a:p>
          <a:endParaRPr lang="en-US"/>
        </a:p>
      </dgm:t>
    </dgm:pt>
    <dgm:pt modelId="{7F61783D-C81C-4F7E-A7E0-28CB748F4D0E}">
      <dgm:prSet phldrT="[Text]"/>
      <dgm:spPr/>
      <dgm:t>
        <a:bodyPr/>
        <a:lstStyle/>
        <a:p>
          <a:r>
            <a:rPr lang="hr-HR" b="0" dirty="0" err="1"/>
            <a:t>surveying</a:t>
          </a:r>
          <a:r>
            <a:rPr lang="hr-HR" b="0" dirty="0"/>
            <a:t> (</a:t>
          </a:r>
          <a:r>
            <a:rPr lang="hr-HR" b="0" dirty="0" err="1"/>
            <a:t>SurveyMonkey</a:t>
          </a:r>
          <a:r>
            <a:rPr lang="hr-HR" b="0" dirty="0"/>
            <a:t>, Google </a:t>
          </a:r>
          <a:r>
            <a:rPr lang="hr-HR" b="0" dirty="0" err="1"/>
            <a:t>Forms</a:t>
          </a:r>
          <a:r>
            <a:rPr lang="hr-HR" b="0" dirty="0"/>
            <a:t>)</a:t>
          </a:r>
          <a:endParaRPr lang="en-US" b="0" dirty="0"/>
        </a:p>
      </dgm:t>
    </dgm:pt>
    <dgm:pt modelId="{67D20E72-EB9C-4A11-9BA0-E90E05914950}" type="parTrans" cxnId="{8C984F87-5FB1-4EA1-A5F8-EB13882C17D3}">
      <dgm:prSet/>
      <dgm:spPr/>
      <dgm:t>
        <a:bodyPr/>
        <a:lstStyle/>
        <a:p>
          <a:endParaRPr lang="en-US"/>
        </a:p>
      </dgm:t>
    </dgm:pt>
    <dgm:pt modelId="{F282EE09-0ED1-46AF-9DE2-B99AFBB539DF}" type="sibTrans" cxnId="{8C984F87-5FB1-4EA1-A5F8-EB13882C17D3}">
      <dgm:prSet/>
      <dgm:spPr/>
      <dgm:t>
        <a:bodyPr/>
        <a:lstStyle/>
        <a:p>
          <a:endParaRPr lang="en-US"/>
        </a:p>
      </dgm:t>
    </dgm:pt>
    <dgm:pt modelId="{70D777D4-EE79-4B64-8EA2-AF683FED452D}">
      <dgm:prSet phldrT="[Text]"/>
      <dgm:spPr/>
      <dgm:t>
        <a:bodyPr/>
        <a:lstStyle/>
        <a:p>
          <a:r>
            <a:rPr lang="hr-HR" b="0" dirty="0"/>
            <a:t>design (</a:t>
          </a:r>
          <a:r>
            <a:rPr lang="hr-HR" b="0" dirty="0" err="1"/>
            <a:t>Gimp</a:t>
          </a:r>
          <a:r>
            <a:rPr lang="hr-HR" b="0" dirty="0"/>
            <a:t>, Adobe </a:t>
          </a:r>
          <a:r>
            <a:rPr lang="hr-HR" b="0" dirty="0" err="1"/>
            <a:t>Illustrator</a:t>
          </a:r>
          <a:r>
            <a:rPr lang="hr-HR" b="0" dirty="0"/>
            <a:t>)</a:t>
          </a:r>
          <a:endParaRPr lang="en-US" b="0" dirty="0"/>
        </a:p>
      </dgm:t>
    </dgm:pt>
    <dgm:pt modelId="{00EB14A4-198A-4C3D-8095-57851CBEB2B0}" type="parTrans" cxnId="{35FB1020-F134-43F5-9EE3-1F3030D215C3}">
      <dgm:prSet/>
      <dgm:spPr/>
      <dgm:t>
        <a:bodyPr/>
        <a:lstStyle/>
        <a:p>
          <a:endParaRPr lang="en-US"/>
        </a:p>
      </dgm:t>
    </dgm:pt>
    <dgm:pt modelId="{0D59D121-E68C-4371-93B0-D88CCFE97EF4}" type="sibTrans" cxnId="{35FB1020-F134-43F5-9EE3-1F3030D215C3}">
      <dgm:prSet/>
      <dgm:spPr/>
      <dgm:t>
        <a:bodyPr/>
        <a:lstStyle/>
        <a:p>
          <a:endParaRPr lang="en-US"/>
        </a:p>
      </dgm:t>
    </dgm:pt>
    <dgm:pt modelId="{F950E9B5-D0CB-49EF-A331-AB5E57A3FBC1}" type="pres">
      <dgm:prSet presAssocID="{8AF9C138-7CDB-481D-B19D-B5B7E5739A6D}" presName="theList" presStyleCnt="0">
        <dgm:presLayoutVars>
          <dgm:dir/>
          <dgm:animLvl val="lvl"/>
          <dgm:resizeHandles val="exact"/>
        </dgm:presLayoutVars>
      </dgm:prSet>
      <dgm:spPr/>
    </dgm:pt>
    <dgm:pt modelId="{85E20F96-021D-4D85-A902-87662C1E1C6E}" type="pres">
      <dgm:prSet presAssocID="{B6EF0665-CFB9-4224-8935-283333E5A0C6}" presName="compNode" presStyleCnt="0"/>
      <dgm:spPr/>
    </dgm:pt>
    <dgm:pt modelId="{6B850A12-C41B-4E70-BFC3-D27C18993F84}" type="pres">
      <dgm:prSet presAssocID="{B6EF0665-CFB9-4224-8935-283333E5A0C6}" presName="aNode" presStyleLbl="bgShp" presStyleIdx="0" presStyleCnt="6"/>
      <dgm:spPr/>
    </dgm:pt>
    <dgm:pt modelId="{A2380C6C-18EE-4D0E-AEA3-72DF5CEE2C29}" type="pres">
      <dgm:prSet presAssocID="{B6EF0665-CFB9-4224-8935-283333E5A0C6}" presName="textNode" presStyleLbl="bgShp" presStyleIdx="0" presStyleCnt="6"/>
      <dgm:spPr/>
    </dgm:pt>
    <dgm:pt modelId="{9FE0FE18-758A-4B8E-8D8D-C1FAD95BBF1B}" type="pres">
      <dgm:prSet presAssocID="{B6EF0665-CFB9-4224-8935-283333E5A0C6}" presName="compChildNode" presStyleCnt="0"/>
      <dgm:spPr/>
    </dgm:pt>
    <dgm:pt modelId="{E2DFA8A9-BD97-46A1-807B-461F8F2EC204}" type="pres">
      <dgm:prSet presAssocID="{B6EF0665-CFB9-4224-8935-283333E5A0C6}" presName="theInnerList" presStyleCnt="0"/>
      <dgm:spPr/>
    </dgm:pt>
    <dgm:pt modelId="{772E09F4-4900-41AE-9758-4E45F68D591B}" type="pres">
      <dgm:prSet presAssocID="{BD261D01-6A72-477E-A18C-54B0708CE677}" presName="childNode" presStyleLbl="node1" presStyleIdx="0" presStyleCnt="18">
        <dgm:presLayoutVars>
          <dgm:bulletEnabled val="1"/>
        </dgm:presLayoutVars>
      </dgm:prSet>
      <dgm:spPr/>
    </dgm:pt>
    <dgm:pt modelId="{0B549D38-F89D-46AD-8330-082293FD95D1}" type="pres">
      <dgm:prSet presAssocID="{BD261D01-6A72-477E-A18C-54B0708CE677}" presName="aSpace2" presStyleCnt="0"/>
      <dgm:spPr/>
    </dgm:pt>
    <dgm:pt modelId="{722BAFD0-DC43-488D-9B63-6BC54244CCE3}" type="pres">
      <dgm:prSet presAssocID="{3789BA80-782E-46AF-B5CE-C6B1A2B0A254}" presName="childNode" presStyleLbl="node1" presStyleIdx="1" presStyleCnt="18">
        <dgm:presLayoutVars>
          <dgm:bulletEnabled val="1"/>
        </dgm:presLayoutVars>
      </dgm:prSet>
      <dgm:spPr/>
    </dgm:pt>
    <dgm:pt modelId="{017F55ED-B272-49BE-BB3F-917D9BC324F2}" type="pres">
      <dgm:prSet presAssocID="{3789BA80-782E-46AF-B5CE-C6B1A2B0A254}" presName="aSpace2" presStyleCnt="0"/>
      <dgm:spPr/>
    </dgm:pt>
    <dgm:pt modelId="{7FBECE74-2F42-499A-8638-EF145180E5FD}" type="pres">
      <dgm:prSet presAssocID="{E6212D12-6E21-46AB-8055-FA124D2B4907}" presName="childNode" presStyleLbl="node1" presStyleIdx="2" presStyleCnt="18">
        <dgm:presLayoutVars>
          <dgm:bulletEnabled val="1"/>
        </dgm:presLayoutVars>
      </dgm:prSet>
      <dgm:spPr/>
    </dgm:pt>
    <dgm:pt modelId="{769F7375-2E1C-4685-A5ED-FB95DF86B287}" type="pres">
      <dgm:prSet presAssocID="{B6EF0665-CFB9-4224-8935-283333E5A0C6}" presName="aSpace" presStyleCnt="0"/>
      <dgm:spPr/>
    </dgm:pt>
    <dgm:pt modelId="{23B415FD-BA96-406C-933B-EEC9864B8DE4}" type="pres">
      <dgm:prSet presAssocID="{EF789C01-55CF-49D1-B0C8-8305581AB522}" presName="compNode" presStyleCnt="0"/>
      <dgm:spPr/>
    </dgm:pt>
    <dgm:pt modelId="{8E20E42F-59D9-4450-8D37-178331660849}" type="pres">
      <dgm:prSet presAssocID="{EF789C01-55CF-49D1-B0C8-8305581AB522}" presName="aNode" presStyleLbl="bgShp" presStyleIdx="1" presStyleCnt="6"/>
      <dgm:spPr/>
    </dgm:pt>
    <dgm:pt modelId="{BB45646C-7147-4EA0-98A5-F8EBA6C9DA14}" type="pres">
      <dgm:prSet presAssocID="{EF789C01-55CF-49D1-B0C8-8305581AB522}" presName="textNode" presStyleLbl="bgShp" presStyleIdx="1" presStyleCnt="6"/>
      <dgm:spPr/>
    </dgm:pt>
    <dgm:pt modelId="{45461AFE-B697-4C95-AA4F-C6363F0E6970}" type="pres">
      <dgm:prSet presAssocID="{EF789C01-55CF-49D1-B0C8-8305581AB522}" presName="compChildNode" presStyleCnt="0"/>
      <dgm:spPr/>
    </dgm:pt>
    <dgm:pt modelId="{393A50DA-A070-417D-88A2-8A71274DF2F3}" type="pres">
      <dgm:prSet presAssocID="{EF789C01-55CF-49D1-B0C8-8305581AB522}" presName="theInnerList" presStyleCnt="0"/>
      <dgm:spPr/>
    </dgm:pt>
    <dgm:pt modelId="{378D1B06-0211-42AA-98FE-4113BFA80065}" type="pres">
      <dgm:prSet presAssocID="{B28E3F69-F541-40F3-AED7-530F8A29119E}" presName="childNode" presStyleLbl="node1" presStyleIdx="3" presStyleCnt="18">
        <dgm:presLayoutVars>
          <dgm:bulletEnabled val="1"/>
        </dgm:presLayoutVars>
      </dgm:prSet>
      <dgm:spPr/>
    </dgm:pt>
    <dgm:pt modelId="{5DC21805-A9A8-462E-A6CF-ACC4687D54DF}" type="pres">
      <dgm:prSet presAssocID="{B28E3F69-F541-40F3-AED7-530F8A29119E}" presName="aSpace2" presStyleCnt="0"/>
      <dgm:spPr/>
    </dgm:pt>
    <dgm:pt modelId="{49EA5AB3-33BC-403D-9DB4-472B0E5B7D91}" type="pres">
      <dgm:prSet presAssocID="{974BD91E-01AD-46B4-9AE9-776502ABFD25}" presName="childNode" presStyleLbl="node1" presStyleIdx="4" presStyleCnt="18">
        <dgm:presLayoutVars>
          <dgm:bulletEnabled val="1"/>
        </dgm:presLayoutVars>
      </dgm:prSet>
      <dgm:spPr/>
    </dgm:pt>
    <dgm:pt modelId="{E05E7CF3-F80E-471A-80C0-5D2C638AC6A4}" type="pres">
      <dgm:prSet presAssocID="{974BD91E-01AD-46B4-9AE9-776502ABFD25}" presName="aSpace2" presStyleCnt="0"/>
      <dgm:spPr/>
    </dgm:pt>
    <dgm:pt modelId="{AF467431-DB8E-4EA0-A87D-414968F0FB10}" type="pres">
      <dgm:prSet presAssocID="{139A8731-300C-430E-8F42-251EBA13F099}" presName="childNode" presStyleLbl="node1" presStyleIdx="5" presStyleCnt="18">
        <dgm:presLayoutVars>
          <dgm:bulletEnabled val="1"/>
        </dgm:presLayoutVars>
      </dgm:prSet>
      <dgm:spPr/>
    </dgm:pt>
    <dgm:pt modelId="{3FA58FD4-695F-4681-BAAD-F18C72945C9D}" type="pres">
      <dgm:prSet presAssocID="{EF789C01-55CF-49D1-B0C8-8305581AB522}" presName="aSpace" presStyleCnt="0"/>
      <dgm:spPr/>
    </dgm:pt>
    <dgm:pt modelId="{E9F8DFC3-3DCB-49AD-87BF-9122746AE963}" type="pres">
      <dgm:prSet presAssocID="{B33F1BFD-2260-461A-942D-871459B42067}" presName="compNode" presStyleCnt="0"/>
      <dgm:spPr/>
    </dgm:pt>
    <dgm:pt modelId="{98AB1C8B-70CF-42D1-936B-8AFE603B859B}" type="pres">
      <dgm:prSet presAssocID="{B33F1BFD-2260-461A-942D-871459B42067}" presName="aNode" presStyleLbl="bgShp" presStyleIdx="2" presStyleCnt="6"/>
      <dgm:spPr/>
    </dgm:pt>
    <dgm:pt modelId="{2931FA91-3B6B-4B18-91CB-84CA6778E16E}" type="pres">
      <dgm:prSet presAssocID="{B33F1BFD-2260-461A-942D-871459B42067}" presName="textNode" presStyleLbl="bgShp" presStyleIdx="2" presStyleCnt="6"/>
      <dgm:spPr/>
    </dgm:pt>
    <dgm:pt modelId="{CEE97BA2-F8FD-4129-9496-795474BCB968}" type="pres">
      <dgm:prSet presAssocID="{B33F1BFD-2260-461A-942D-871459B42067}" presName="compChildNode" presStyleCnt="0"/>
      <dgm:spPr/>
    </dgm:pt>
    <dgm:pt modelId="{F10A24CB-4AC5-4DF4-BADE-3AD7F989998F}" type="pres">
      <dgm:prSet presAssocID="{B33F1BFD-2260-461A-942D-871459B42067}" presName="theInnerList" presStyleCnt="0"/>
      <dgm:spPr/>
    </dgm:pt>
    <dgm:pt modelId="{B9AD1CDE-3E9D-4F42-9B47-EA3F792E219A}" type="pres">
      <dgm:prSet presAssocID="{E819813A-05BC-45F8-B77D-B046C7C9E944}" presName="childNode" presStyleLbl="node1" presStyleIdx="6" presStyleCnt="18">
        <dgm:presLayoutVars>
          <dgm:bulletEnabled val="1"/>
        </dgm:presLayoutVars>
      </dgm:prSet>
      <dgm:spPr/>
    </dgm:pt>
    <dgm:pt modelId="{8A58BABF-1BBD-4A94-950F-845D055028CB}" type="pres">
      <dgm:prSet presAssocID="{E819813A-05BC-45F8-B77D-B046C7C9E944}" presName="aSpace2" presStyleCnt="0"/>
      <dgm:spPr/>
    </dgm:pt>
    <dgm:pt modelId="{E59CD128-38F7-49A1-AA00-0969F5D25C17}" type="pres">
      <dgm:prSet presAssocID="{4DE0A939-5FC6-4ECE-827B-2DD956D2BD42}" presName="childNode" presStyleLbl="node1" presStyleIdx="7" presStyleCnt="18">
        <dgm:presLayoutVars>
          <dgm:bulletEnabled val="1"/>
        </dgm:presLayoutVars>
      </dgm:prSet>
      <dgm:spPr/>
    </dgm:pt>
    <dgm:pt modelId="{8DB58278-1A3F-4A49-A360-42DDE91DBF7C}" type="pres">
      <dgm:prSet presAssocID="{4DE0A939-5FC6-4ECE-827B-2DD956D2BD42}" presName="aSpace2" presStyleCnt="0"/>
      <dgm:spPr/>
    </dgm:pt>
    <dgm:pt modelId="{CFBB426D-BA1F-46ED-991D-832DE170F166}" type="pres">
      <dgm:prSet presAssocID="{F9F45FA3-CDE9-4CFF-BCD7-AED672C845E0}" presName="childNode" presStyleLbl="node1" presStyleIdx="8" presStyleCnt="18">
        <dgm:presLayoutVars>
          <dgm:bulletEnabled val="1"/>
        </dgm:presLayoutVars>
      </dgm:prSet>
      <dgm:spPr/>
    </dgm:pt>
    <dgm:pt modelId="{7EA5AD5A-FE2B-4F54-B357-B587C9C6E35D}" type="pres">
      <dgm:prSet presAssocID="{B33F1BFD-2260-461A-942D-871459B42067}" presName="aSpace" presStyleCnt="0"/>
      <dgm:spPr/>
    </dgm:pt>
    <dgm:pt modelId="{10825653-F1A5-45D0-A484-71B69F105F59}" type="pres">
      <dgm:prSet presAssocID="{4D33D4D5-FB29-46FD-8849-326E1700D18B}" presName="compNode" presStyleCnt="0"/>
      <dgm:spPr/>
    </dgm:pt>
    <dgm:pt modelId="{8367C566-0643-430A-8170-F20BD3E4D438}" type="pres">
      <dgm:prSet presAssocID="{4D33D4D5-FB29-46FD-8849-326E1700D18B}" presName="aNode" presStyleLbl="bgShp" presStyleIdx="3" presStyleCnt="6"/>
      <dgm:spPr/>
    </dgm:pt>
    <dgm:pt modelId="{6ECF8FE6-B92A-4996-9320-57DB5711869C}" type="pres">
      <dgm:prSet presAssocID="{4D33D4D5-FB29-46FD-8849-326E1700D18B}" presName="textNode" presStyleLbl="bgShp" presStyleIdx="3" presStyleCnt="6"/>
      <dgm:spPr/>
    </dgm:pt>
    <dgm:pt modelId="{FBDD0255-D0F8-4DE8-9E6F-C5233773CE4E}" type="pres">
      <dgm:prSet presAssocID="{4D33D4D5-FB29-46FD-8849-326E1700D18B}" presName="compChildNode" presStyleCnt="0"/>
      <dgm:spPr/>
    </dgm:pt>
    <dgm:pt modelId="{76F6A086-549C-4954-8D84-D8A0A2A05FC9}" type="pres">
      <dgm:prSet presAssocID="{4D33D4D5-FB29-46FD-8849-326E1700D18B}" presName="theInnerList" presStyleCnt="0"/>
      <dgm:spPr/>
    </dgm:pt>
    <dgm:pt modelId="{1B371AFA-66BA-4A75-AF87-01350935859F}" type="pres">
      <dgm:prSet presAssocID="{47ABE839-DA64-4529-B223-5E91E00CF905}" presName="childNode" presStyleLbl="node1" presStyleIdx="9" presStyleCnt="18">
        <dgm:presLayoutVars>
          <dgm:bulletEnabled val="1"/>
        </dgm:presLayoutVars>
      </dgm:prSet>
      <dgm:spPr/>
    </dgm:pt>
    <dgm:pt modelId="{1FDCC70C-08B5-48C6-923D-176DEA666B59}" type="pres">
      <dgm:prSet presAssocID="{47ABE839-DA64-4529-B223-5E91E00CF905}" presName="aSpace2" presStyleCnt="0"/>
      <dgm:spPr/>
    </dgm:pt>
    <dgm:pt modelId="{7C237917-2467-42BC-A77F-BA279A38CFFC}" type="pres">
      <dgm:prSet presAssocID="{3974D3F4-9A7B-4EEE-A043-4D543EA3772B}" presName="childNode" presStyleLbl="node1" presStyleIdx="10" presStyleCnt="18">
        <dgm:presLayoutVars>
          <dgm:bulletEnabled val="1"/>
        </dgm:presLayoutVars>
      </dgm:prSet>
      <dgm:spPr/>
    </dgm:pt>
    <dgm:pt modelId="{200792B6-6016-4400-9084-42C496F73BBA}" type="pres">
      <dgm:prSet presAssocID="{3974D3F4-9A7B-4EEE-A043-4D543EA3772B}" presName="aSpace2" presStyleCnt="0"/>
      <dgm:spPr/>
    </dgm:pt>
    <dgm:pt modelId="{FDB14385-7D84-4532-B126-F0B565943F15}" type="pres">
      <dgm:prSet presAssocID="{F1E00B1C-9D98-4B6D-8F26-526416FA773F}" presName="childNode" presStyleLbl="node1" presStyleIdx="11" presStyleCnt="18">
        <dgm:presLayoutVars>
          <dgm:bulletEnabled val="1"/>
        </dgm:presLayoutVars>
      </dgm:prSet>
      <dgm:spPr/>
    </dgm:pt>
    <dgm:pt modelId="{934D8EFB-982D-478F-AEAC-9A6CABF0A4ED}" type="pres">
      <dgm:prSet presAssocID="{4D33D4D5-FB29-46FD-8849-326E1700D18B}" presName="aSpace" presStyleCnt="0"/>
      <dgm:spPr/>
    </dgm:pt>
    <dgm:pt modelId="{B43AB437-F83A-4A50-84D3-E4A36BB396AB}" type="pres">
      <dgm:prSet presAssocID="{2D913D27-0F67-4478-B5FA-D17FC565AB17}" presName="compNode" presStyleCnt="0"/>
      <dgm:spPr/>
    </dgm:pt>
    <dgm:pt modelId="{897ACE82-A144-4B24-B667-3A230ADE194F}" type="pres">
      <dgm:prSet presAssocID="{2D913D27-0F67-4478-B5FA-D17FC565AB17}" presName="aNode" presStyleLbl="bgShp" presStyleIdx="4" presStyleCnt="6"/>
      <dgm:spPr/>
    </dgm:pt>
    <dgm:pt modelId="{09AE3F23-60FD-4E3F-A59A-131077E25761}" type="pres">
      <dgm:prSet presAssocID="{2D913D27-0F67-4478-B5FA-D17FC565AB17}" presName="textNode" presStyleLbl="bgShp" presStyleIdx="4" presStyleCnt="6"/>
      <dgm:spPr/>
    </dgm:pt>
    <dgm:pt modelId="{47540A02-5634-48B9-9E38-874F31E1D93E}" type="pres">
      <dgm:prSet presAssocID="{2D913D27-0F67-4478-B5FA-D17FC565AB17}" presName="compChildNode" presStyleCnt="0"/>
      <dgm:spPr/>
    </dgm:pt>
    <dgm:pt modelId="{0FDDE87E-470A-424D-92E2-2927B2709D3D}" type="pres">
      <dgm:prSet presAssocID="{2D913D27-0F67-4478-B5FA-D17FC565AB17}" presName="theInnerList" presStyleCnt="0"/>
      <dgm:spPr/>
    </dgm:pt>
    <dgm:pt modelId="{D225F219-72A7-42E9-AAB6-37EC1A19E8D3}" type="pres">
      <dgm:prSet presAssocID="{B8F1CC62-395F-4B31-BDCE-87E5CBEF16BB}" presName="childNode" presStyleLbl="node1" presStyleIdx="12" presStyleCnt="18">
        <dgm:presLayoutVars>
          <dgm:bulletEnabled val="1"/>
        </dgm:presLayoutVars>
      </dgm:prSet>
      <dgm:spPr/>
    </dgm:pt>
    <dgm:pt modelId="{D5D0D1F5-FFE8-464C-97D9-33E14B84356E}" type="pres">
      <dgm:prSet presAssocID="{B8F1CC62-395F-4B31-BDCE-87E5CBEF16BB}" presName="aSpace2" presStyleCnt="0"/>
      <dgm:spPr/>
    </dgm:pt>
    <dgm:pt modelId="{94591C08-1672-4924-AB86-4F8FBB688377}" type="pres">
      <dgm:prSet presAssocID="{82EAFE1B-9E5B-4C19-9416-67CAA1C19213}" presName="childNode" presStyleLbl="node1" presStyleIdx="13" presStyleCnt="18">
        <dgm:presLayoutVars>
          <dgm:bulletEnabled val="1"/>
        </dgm:presLayoutVars>
      </dgm:prSet>
      <dgm:spPr/>
    </dgm:pt>
    <dgm:pt modelId="{9EE50DB2-33BB-407C-8AF9-B9141A9F80F5}" type="pres">
      <dgm:prSet presAssocID="{82EAFE1B-9E5B-4C19-9416-67CAA1C19213}" presName="aSpace2" presStyleCnt="0"/>
      <dgm:spPr/>
    </dgm:pt>
    <dgm:pt modelId="{4A73D625-C497-4A83-BE62-B992E71D1BD8}" type="pres">
      <dgm:prSet presAssocID="{FFC16067-6C18-4D6E-9351-253E62B8371D}" presName="childNode" presStyleLbl="node1" presStyleIdx="14" presStyleCnt="18">
        <dgm:presLayoutVars>
          <dgm:bulletEnabled val="1"/>
        </dgm:presLayoutVars>
      </dgm:prSet>
      <dgm:spPr/>
    </dgm:pt>
    <dgm:pt modelId="{47A59A12-81AE-4B46-B3B0-111EA3C64DC6}" type="pres">
      <dgm:prSet presAssocID="{2D913D27-0F67-4478-B5FA-D17FC565AB17}" presName="aSpace" presStyleCnt="0"/>
      <dgm:spPr/>
    </dgm:pt>
    <dgm:pt modelId="{AADFF8E6-5CA5-4320-84A4-165859CE9702}" type="pres">
      <dgm:prSet presAssocID="{04D6BA93-80EA-4511-8357-FDE458CB4FFC}" presName="compNode" presStyleCnt="0"/>
      <dgm:spPr/>
    </dgm:pt>
    <dgm:pt modelId="{32930874-9DFD-41C8-9265-B4B7B9314842}" type="pres">
      <dgm:prSet presAssocID="{04D6BA93-80EA-4511-8357-FDE458CB4FFC}" presName="aNode" presStyleLbl="bgShp" presStyleIdx="5" presStyleCnt="6"/>
      <dgm:spPr/>
    </dgm:pt>
    <dgm:pt modelId="{984AAD19-BF32-47F9-BC53-5E5A3926B9E2}" type="pres">
      <dgm:prSet presAssocID="{04D6BA93-80EA-4511-8357-FDE458CB4FFC}" presName="textNode" presStyleLbl="bgShp" presStyleIdx="5" presStyleCnt="6"/>
      <dgm:spPr/>
    </dgm:pt>
    <dgm:pt modelId="{E56C40EA-FB51-4186-B7C0-EAF8DFC16DBA}" type="pres">
      <dgm:prSet presAssocID="{04D6BA93-80EA-4511-8357-FDE458CB4FFC}" presName="compChildNode" presStyleCnt="0"/>
      <dgm:spPr/>
    </dgm:pt>
    <dgm:pt modelId="{A6AEFFC3-E7EF-4593-8E4D-B84BF79E0A46}" type="pres">
      <dgm:prSet presAssocID="{04D6BA93-80EA-4511-8357-FDE458CB4FFC}" presName="theInnerList" presStyleCnt="0"/>
      <dgm:spPr/>
    </dgm:pt>
    <dgm:pt modelId="{7E8E507F-C376-4F11-A295-0DEBB1251082}" type="pres">
      <dgm:prSet presAssocID="{F8B6A7AD-063E-46A6-8ED8-397A8B1AE38A}" presName="childNode" presStyleLbl="node1" presStyleIdx="15" presStyleCnt="18">
        <dgm:presLayoutVars>
          <dgm:bulletEnabled val="1"/>
        </dgm:presLayoutVars>
      </dgm:prSet>
      <dgm:spPr/>
    </dgm:pt>
    <dgm:pt modelId="{D4FBD666-B484-430E-BABD-57EB1057BFA2}" type="pres">
      <dgm:prSet presAssocID="{F8B6A7AD-063E-46A6-8ED8-397A8B1AE38A}" presName="aSpace2" presStyleCnt="0"/>
      <dgm:spPr/>
    </dgm:pt>
    <dgm:pt modelId="{E0A0D5F5-19EB-4D13-BE7D-589AA67671FC}" type="pres">
      <dgm:prSet presAssocID="{7F61783D-C81C-4F7E-A7E0-28CB748F4D0E}" presName="childNode" presStyleLbl="node1" presStyleIdx="16" presStyleCnt="18">
        <dgm:presLayoutVars>
          <dgm:bulletEnabled val="1"/>
        </dgm:presLayoutVars>
      </dgm:prSet>
      <dgm:spPr/>
    </dgm:pt>
    <dgm:pt modelId="{5CC6355B-11D4-4D9B-9DE0-20DAC19224BB}" type="pres">
      <dgm:prSet presAssocID="{7F61783D-C81C-4F7E-A7E0-28CB748F4D0E}" presName="aSpace2" presStyleCnt="0"/>
      <dgm:spPr/>
    </dgm:pt>
    <dgm:pt modelId="{44DBAD5B-FEDF-4965-9953-BD52EBE9EEB5}" type="pres">
      <dgm:prSet presAssocID="{70D777D4-EE79-4B64-8EA2-AF683FED452D}" presName="childNode" presStyleLbl="node1" presStyleIdx="17" presStyleCnt="18">
        <dgm:presLayoutVars>
          <dgm:bulletEnabled val="1"/>
        </dgm:presLayoutVars>
      </dgm:prSet>
      <dgm:spPr/>
    </dgm:pt>
  </dgm:ptLst>
  <dgm:cxnLst>
    <dgm:cxn modelId="{704C4D00-FF60-463F-86A8-265851EC4080}" srcId="{B6EF0665-CFB9-4224-8935-283333E5A0C6}" destId="{3789BA80-782E-46AF-B5CE-C6B1A2B0A254}" srcOrd="1" destOrd="0" parTransId="{8C0FC831-510B-4C17-9F3A-10C40652C048}" sibTransId="{CF605AE3-4EED-48E8-A632-232DD53215A6}"/>
    <dgm:cxn modelId="{2C56D803-99A8-41F9-98B0-8FC5DF573D06}" type="presOf" srcId="{B6EF0665-CFB9-4224-8935-283333E5A0C6}" destId="{6B850A12-C41B-4E70-BFC3-D27C18993F84}" srcOrd="0" destOrd="0" presId="urn:microsoft.com/office/officeart/2005/8/layout/lProcess2"/>
    <dgm:cxn modelId="{53E38909-0F31-4C38-9FA7-B56F49916FAA}" srcId="{4D33D4D5-FB29-46FD-8849-326E1700D18B}" destId="{47ABE839-DA64-4529-B223-5E91E00CF905}" srcOrd="0" destOrd="0" parTransId="{0635C081-35EE-40FE-99DB-297402C93B5B}" sibTransId="{B5C2FFCC-B5CD-48FF-86CA-465C71C1D40E}"/>
    <dgm:cxn modelId="{AC98210E-B8C7-4016-846C-65703E740993}" srcId="{4D33D4D5-FB29-46FD-8849-326E1700D18B}" destId="{3974D3F4-9A7B-4EEE-A043-4D543EA3772B}" srcOrd="1" destOrd="0" parTransId="{7B20B3CE-8349-4A2F-AE60-C7CCD198B064}" sibTransId="{C69AB46A-C9B2-4729-B4EB-EC8E8A52A3B1}"/>
    <dgm:cxn modelId="{6DA11413-4A47-4E28-9316-B232D16685D1}" type="presOf" srcId="{82EAFE1B-9E5B-4C19-9416-67CAA1C19213}" destId="{94591C08-1672-4924-AB86-4F8FBB688377}" srcOrd="0" destOrd="0" presId="urn:microsoft.com/office/officeart/2005/8/layout/lProcess2"/>
    <dgm:cxn modelId="{C2314A13-97FD-4614-A3DF-4D73A984B82B}" srcId="{EF789C01-55CF-49D1-B0C8-8305581AB522}" destId="{B28E3F69-F541-40F3-AED7-530F8A29119E}" srcOrd="0" destOrd="0" parTransId="{F6CFDD4B-544A-4425-B62E-C1DCEC1B13A0}" sibTransId="{7F9BFC89-A1B2-4737-8B9D-51033BD9890D}"/>
    <dgm:cxn modelId="{EA72C119-C990-4021-A204-3BBCE1262693}" type="presOf" srcId="{3974D3F4-9A7B-4EEE-A043-4D543EA3772B}" destId="{7C237917-2467-42BC-A77F-BA279A38CFFC}" srcOrd="0" destOrd="0" presId="urn:microsoft.com/office/officeart/2005/8/layout/lProcess2"/>
    <dgm:cxn modelId="{A580851B-E79F-49B6-9123-DC2E66CB3C73}" srcId="{8AF9C138-7CDB-481D-B19D-B5B7E5739A6D}" destId="{04D6BA93-80EA-4511-8357-FDE458CB4FFC}" srcOrd="5" destOrd="0" parTransId="{14223AD1-F198-42E1-9492-5FD289E49698}" sibTransId="{5C063F4A-5D84-4D0E-A330-2A011B3B4997}"/>
    <dgm:cxn modelId="{35FB1020-F134-43F5-9EE3-1F3030D215C3}" srcId="{04D6BA93-80EA-4511-8357-FDE458CB4FFC}" destId="{70D777D4-EE79-4B64-8EA2-AF683FED452D}" srcOrd="2" destOrd="0" parTransId="{00EB14A4-198A-4C3D-8095-57851CBEB2B0}" sibTransId="{0D59D121-E68C-4371-93B0-D88CCFE97EF4}"/>
    <dgm:cxn modelId="{9C0E2D23-DBE1-41AD-AB32-B32D171982C3}" type="presOf" srcId="{47ABE839-DA64-4529-B223-5E91E00CF905}" destId="{1B371AFA-66BA-4A75-AF87-01350935859F}" srcOrd="0" destOrd="0" presId="urn:microsoft.com/office/officeart/2005/8/layout/lProcess2"/>
    <dgm:cxn modelId="{D6F91E26-7531-478D-98F4-2674BB44A192}" srcId="{B33F1BFD-2260-461A-942D-871459B42067}" destId="{4DE0A939-5FC6-4ECE-827B-2DD956D2BD42}" srcOrd="1" destOrd="0" parTransId="{B1F21592-6DFE-4C6B-A410-6FF65B662572}" sibTransId="{EAB8973B-B652-4063-8AA4-498582097A52}"/>
    <dgm:cxn modelId="{F724322E-6858-4D5E-8DFB-64B35852C393}" srcId="{B6EF0665-CFB9-4224-8935-283333E5A0C6}" destId="{BD261D01-6A72-477E-A18C-54B0708CE677}" srcOrd="0" destOrd="0" parTransId="{B26AA740-FED3-4EB3-8968-779EE6C615EC}" sibTransId="{092EEABF-0589-40B3-A981-7E5414425B12}"/>
    <dgm:cxn modelId="{45BA912E-E537-4B19-AF89-B5C09D147002}" type="presOf" srcId="{2D913D27-0F67-4478-B5FA-D17FC565AB17}" destId="{09AE3F23-60FD-4E3F-A59A-131077E25761}" srcOrd="1" destOrd="0" presId="urn:microsoft.com/office/officeart/2005/8/layout/lProcess2"/>
    <dgm:cxn modelId="{5D32B22E-0510-4EF0-8E52-6618D00BBAAA}" srcId="{B33F1BFD-2260-461A-942D-871459B42067}" destId="{F9F45FA3-CDE9-4CFF-BCD7-AED672C845E0}" srcOrd="2" destOrd="0" parTransId="{E443F006-0729-45D4-A233-DF9B9E46B4DB}" sibTransId="{CEB23B6E-0EB7-4895-A8BE-3A7F2D60E036}"/>
    <dgm:cxn modelId="{5CC79134-AD7C-4D3D-B04A-29C118FA6AC9}" srcId="{2D913D27-0F67-4478-B5FA-D17FC565AB17}" destId="{82EAFE1B-9E5B-4C19-9416-67CAA1C19213}" srcOrd="1" destOrd="0" parTransId="{859C34F1-F8F6-404F-9888-2DBB6EB57CD7}" sibTransId="{A6228E56-7F1C-4092-AADC-D305CEE15CCD}"/>
    <dgm:cxn modelId="{058C3438-ABC9-4817-B5B4-498B9CD3714B}" srcId="{8AF9C138-7CDB-481D-B19D-B5B7E5739A6D}" destId="{EF789C01-55CF-49D1-B0C8-8305581AB522}" srcOrd="1" destOrd="0" parTransId="{7BF4A5B5-276F-456F-90E5-4D93C24A35A1}" sibTransId="{069204D3-FE82-4116-A6B7-FAB6D3FF9142}"/>
    <dgm:cxn modelId="{D1421D3C-4A54-4C40-8197-CC292D135B42}" type="presOf" srcId="{3789BA80-782E-46AF-B5CE-C6B1A2B0A254}" destId="{722BAFD0-DC43-488D-9B63-6BC54244CCE3}" srcOrd="0" destOrd="0" presId="urn:microsoft.com/office/officeart/2005/8/layout/lProcess2"/>
    <dgm:cxn modelId="{5E5E583C-9CF6-4AF7-9B59-41C7C10CC985}" srcId="{8AF9C138-7CDB-481D-B19D-B5B7E5739A6D}" destId="{2D913D27-0F67-4478-B5FA-D17FC565AB17}" srcOrd="4" destOrd="0" parTransId="{EA921DED-74AB-4541-971F-9D7F4CAABA25}" sibTransId="{A6791040-30C7-4F82-B691-FB866DDEDC36}"/>
    <dgm:cxn modelId="{5394C73D-CEBF-41CC-AFFC-4F8A4FD7178E}" type="presOf" srcId="{04D6BA93-80EA-4511-8357-FDE458CB4FFC}" destId="{984AAD19-BF32-47F9-BC53-5E5A3926B9E2}" srcOrd="1" destOrd="0" presId="urn:microsoft.com/office/officeart/2005/8/layout/lProcess2"/>
    <dgm:cxn modelId="{401B663E-F871-43C6-ADA4-6B4199622590}" type="presOf" srcId="{B28E3F69-F541-40F3-AED7-530F8A29119E}" destId="{378D1B06-0211-42AA-98FE-4113BFA80065}" srcOrd="0" destOrd="0" presId="urn:microsoft.com/office/officeart/2005/8/layout/lProcess2"/>
    <dgm:cxn modelId="{906B7E40-1F89-4FC2-B2BA-994F65AF4226}" srcId="{B6EF0665-CFB9-4224-8935-283333E5A0C6}" destId="{E6212D12-6E21-46AB-8055-FA124D2B4907}" srcOrd="2" destOrd="0" parTransId="{F2FD6F71-9BC8-4C27-B034-468F2326DE3C}" sibTransId="{8B664204-B097-49DF-8FAB-CF72D55C6984}"/>
    <dgm:cxn modelId="{A5279B42-8C44-4458-9A13-7D5ED194C4A8}" type="presOf" srcId="{2D913D27-0F67-4478-B5FA-D17FC565AB17}" destId="{897ACE82-A144-4B24-B667-3A230ADE194F}" srcOrd="0" destOrd="0" presId="urn:microsoft.com/office/officeart/2005/8/layout/lProcess2"/>
    <dgm:cxn modelId="{B67C0643-0C9A-4C93-B321-E08B38475E98}" srcId="{8AF9C138-7CDB-481D-B19D-B5B7E5739A6D}" destId="{B33F1BFD-2260-461A-942D-871459B42067}" srcOrd="2" destOrd="0" parTransId="{5FA19039-214F-49DF-86D8-A6DD66748DC8}" sibTransId="{B5F52569-88BF-4156-B500-FBB8091D8C8F}"/>
    <dgm:cxn modelId="{D3D7AC64-3C4E-4702-923D-78367AC2AB46}" srcId="{04D6BA93-80EA-4511-8357-FDE458CB4FFC}" destId="{F8B6A7AD-063E-46A6-8ED8-397A8B1AE38A}" srcOrd="0" destOrd="0" parTransId="{FB41417E-4591-4598-83AC-12AE80F35D37}" sibTransId="{D60A3D3B-1018-415B-8E2C-BE4B0DA243BC}"/>
    <dgm:cxn modelId="{6D450D48-8F50-42D9-ACA0-A020A7AE32B3}" type="presOf" srcId="{B33F1BFD-2260-461A-942D-871459B42067}" destId="{98AB1C8B-70CF-42D1-936B-8AFE603B859B}" srcOrd="0" destOrd="0" presId="urn:microsoft.com/office/officeart/2005/8/layout/lProcess2"/>
    <dgm:cxn modelId="{BECAB349-5B83-4BC3-A07A-D0E05735BD83}" srcId="{8AF9C138-7CDB-481D-B19D-B5B7E5739A6D}" destId="{B6EF0665-CFB9-4224-8935-283333E5A0C6}" srcOrd="0" destOrd="0" parTransId="{7794AA0F-B4F3-473B-A223-CC55F9495646}" sibTransId="{802FEEAE-6EDE-4BD5-BA7B-C6031A80A98A}"/>
    <dgm:cxn modelId="{F33CA94D-9173-4D00-84ED-93F8C38D0D71}" type="presOf" srcId="{B33F1BFD-2260-461A-942D-871459B42067}" destId="{2931FA91-3B6B-4B18-91CB-84CA6778E16E}" srcOrd="1" destOrd="0" presId="urn:microsoft.com/office/officeart/2005/8/layout/lProcess2"/>
    <dgm:cxn modelId="{4988BA6E-1722-4BBE-B013-2994AE0D1CBD}" srcId="{2D913D27-0F67-4478-B5FA-D17FC565AB17}" destId="{B8F1CC62-395F-4B31-BDCE-87E5CBEF16BB}" srcOrd="0" destOrd="0" parTransId="{59526A7C-B365-4A27-BF3B-8A4637057F33}" sibTransId="{6D3766BA-8361-4828-ADEE-9FA3ED5FA739}"/>
    <dgm:cxn modelId="{A812914F-E29E-4B96-8CF8-91092BA8FFA2}" type="presOf" srcId="{4DE0A939-5FC6-4ECE-827B-2DD956D2BD42}" destId="{E59CD128-38F7-49A1-AA00-0969F5D25C17}" srcOrd="0" destOrd="0" presId="urn:microsoft.com/office/officeart/2005/8/layout/lProcess2"/>
    <dgm:cxn modelId="{1FF4EA54-5D9D-494E-9B21-F3294BBE4B94}" type="presOf" srcId="{EF789C01-55CF-49D1-B0C8-8305581AB522}" destId="{BB45646C-7147-4EA0-98A5-F8EBA6C9DA14}" srcOrd="1" destOrd="0" presId="urn:microsoft.com/office/officeart/2005/8/layout/lProcess2"/>
    <dgm:cxn modelId="{BAD06E77-9CC6-4696-BDC5-740D228AD7A1}" type="presOf" srcId="{70D777D4-EE79-4B64-8EA2-AF683FED452D}" destId="{44DBAD5B-FEDF-4965-9953-BD52EBE9EEB5}" srcOrd="0" destOrd="0" presId="urn:microsoft.com/office/officeart/2005/8/layout/lProcess2"/>
    <dgm:cxn modelId="{9AA7EC58-2B86-4877-B775-A2859BF50654}" type="presOf" srcId="{FFC16067-6C18-4D6E-9351-253E62B8371D}" destId="{4A73D625-C497-4A83-BE62-B992E71D1BD8}" srcOrd="0" destOrd="0" presId="urn:microsoft.com/office/officeart/2005/8/layout/lProcess2"/>
    <dgm:cxn modelId="{2B3D197C-21D7-4BFF-882C-00F47F71C323}" type="presOf" srcId="{B6EF0665-CFB9-4224-8935-283333E5A0C6}" destId="{A2380C6C-18EE-4D0E-AEA3-72DF5CEE2C29}" srcOrd="1" destOrd="0" presId="urn:microsoft.com/office/officeart/2005/8/layout/lProcess2"/>
    <dgm:cxn modelId="{B0F55684-10EF-43FA-BB95-A8CC3233DEB4}" type="presOf" srcId="{EF789C01-55CF-49D1-B0C8-8305581AB522}" destId="{8E20E42F-59D9-4450-8D37-178331660849}" srcOrd="0" destOrd="0" presId="urn:microsoft.com/office/officeart/2005/8/layout/lProcess2"/>
    <dgm:cxn modelId="{8C984F87-5FB1-4EA1-A5F8-EB13882C17D3}" srcId="{04D6BA93-80EA-4511-8357-FDE458CB4FFC}" destId="{7F61783D-C81C-4F7E-A7E0-28CB748F4D0E}" srcOrd="1" destOrd="0" parTransId="{67D20E72-EB9C-4A11-9BA0-E90E05914950}" sibTransId="{F282EE09-0ED1-46AF-9DE2-B99AFBB539DF}"/>
    <dgm:cxn modelId="{0D62F796-87C8-443B-B848-3857CDADC566}" srcId="{2D913D27-0F67-4478-B5FA-D17FC565AB17}" destId="{FFC16067-6C18-4D6E-9351-253E62B8371D}" srcOrd="2" destOrd="0" parTransId="{35A7418D-4586-4C9D-8C4E-E410C0740C71}" sibTransId="{8CE5A94B-F391-4448-8693-EA7F08FF7B30}"/>
    <dgm:cxn modelId="{9780DE99-711E-4A22-8164-C6EBB7010789}" type="presOf" srcId="{F8B6A7AD-063E-46A6-8ED8-397A8B1AE38A}" destId="{7E8E507F-C376-4F11-A295-0DEBB1251082}" srcOrd="0" destOrd="0" presId="urn:microsoft.com/office/officeart/2005/8/layout/lProcess2"/>
    <dgm:cxn modelId="{92DC759B-90AD-4337-82A5-8A4B9754861D}" type="presOf" srcId="{4D33D4D5-FB29-46FD-8849-326E1700D18B}" destId="{8367C566-0643-430A-8170-F20BD3E4D438}" srcOrd="0" destOrd="0" presId="urn:microsoft.com/office/officeart/2005/8/layout/lProcess2"/>
    <dgm:cxn modelId="{0CAC45A2-3837-4609-8D1F-DBEAE3888793}" type="presOf" srcId="{4D33D4D5-FB29-46FD-8849-326E1700D18B}" destId="{6ECF8FE6-B92A-4996-9320-57DB5711869C}" srcOrd="1" destOrd="0" presId="urn:microsoft.com/office/officeart/2005/8/layout/lProcess2"/>
    <dgm:cxn modelId="{19F888A3-1EAC-4A5A-89AD-966D649E3FD4}" srcId="{B33F1BFD-2260-461A-942D-871459B42067}" destId="{E819813A-05BC-45F8-B77D-B046C7C9E944}" srcOrd="0" destOrd="0" parTransId="{B7F48250-46FA-4ADF-AF81-19A039196F8E}" sibTransId="{4CE355D1-5136-4C27-A745-8975BC8733C2}"/>
    <dgm:cxn modelId="{E9FB6CBD-38D2-4DDC-828A-235CBDA7436C}" type="presOf" srcId="{974BD91E-01AD-46B4-9AE9-776502ABFD25}" destId="{49EA5AB3-33BC-403D-9DB4-472B0E5B7D91}" srcOrd="0" destOrd="0" presId="urn:microsoft.com/office/officeart/2005/8/layout/lProcess2"/>
    <dgm:cxn modelId="{F5568EC4-301E-4942-A221-F7265A7BDB6E}" type="presOf" srcId="{7F61783D-C81C-4F7E-A7E0-28CB748F4D0E}" destId="{E0A0D5F5-19EB-4D13-BE7D-589AA67671FC}" srcOrd="0" destOrd="0" presId="urn:microsoft.com/office/officeart/2005/8/layout/lProcess2"/>
    <dgm:cxn modelId="{725924D1-5397-4AFD-AAA8-EC0129C9A8F4}" srcId="{4D33D4D5-FB29-46FD-8849-326E1700D18B}" destId="{F1E00B1C-9D98-4B6D-8F26-526416FA773F}" srcOrd="2" destOrd="0" parTransId="{A1E84E30-276F-4D9D-9F2D-38CDE01DD95C}" sibTransId="{2DC9DA62-C36E-4B5D-896C-CBEBE20905A6}"/>
    <dgm:cxn modelId="{1C9B3CD7-F9BD-405A-9533-69D5E339A373}" type="presOf" srcId="{04D6BA93-80EA-4511-8357-FDE458CB4FFC}" destId="{32930874-9DFD-41C8-9265-B4B7B9314842}" srcOrd="0" destOrd="0" presId="urn:microsoft.com/office/officeart/2005/8/layout/lProcess2"/>
    <dgm:cxn modelId="{71C8F3E0-6D3D-4769-B9FE-2D9982C8D353}" type="presOf" srcId="{8AF9C138-7CDB-481D-B19D-B5B7E5739A6D}" destId="{F950E9B5-D0CB-49EF-A331-AB5E57A3FBC1}" srcOrd="0" destOrd="0" presId="urn:microsoft.com/office/officeart/2005/8/layout/lProcess2"/>
    <dgm:cxn modelId="{8FD987E4-3148-4816-A00C-B05D839AABF3}" srcId="{EF789C01-55CF-49D1-B0C8-8305581AB522}" destId="{974BD91E-01AD-46B4-9AE9-776502ABFD25}" srcOrd="1" destOrd="0" parTransId="{1EAE7C4A-C749-4FFE-A663-95056946203D}" sibTransId="{04D051AC-5F69-4988-90F5-3436AF1CC494}"/>
    <dgm:cxn modelId="{04F248E7-BBE2-4335-AA0B-0DE1AF35AA17}" type="presOf" srcId="{BD261D01-6A72-477E-A18C-54B0708CE677}" destId="{772E09F4-4900-41AE-9758-4E45F68D591B}" srcOrd="0" destOrd="0" presId="urn:microsoft.com/office/officeart/2005/8/layout/lProcess2"/>
    <dgm:cxn modelId="{40C1E6E9-BEC3-4819-943A-A1937A51A883}" type="presOf" srcId="{F1E00B1C-9D98-4B6D-8F26-526416FA773F}" destId="{FDB14385-7D84-4532-B126-F0B565943F15}" srcOrd="0" destOrd="0" presId="urn:microsoft.com/office/officeart/2005/8/layout/lProcess2"/>
    <dgm:cxn modelId="{E59BA4EA-FDB4-4CEA-AB57-46126C372F3E}" type="presOf" srcId="{E6212D12-6E21-46AB-8055-FA124D2B4907}" destId="{7FBECE74-2F42-499A-8638-EF145180E5FD}" srcOrd="0" destOrd="0" presId="urn:microsoft.com/office/officeart/2005/8/layout/lProcess2"/>
    <dgm:cxn modelId="{C4E4E2EC-D6D2-491A-96C8-1308D6FD3CA2}" type="presOf" srcId="{E819813A-05BC-45F8-B77D-B046C7C9E944}" destId="{B9AD1CDE-3E9D-4F42-9B47-EA3F792E219A}" srcOrd="0" destOrd="0" presId="urn:microsoft.com/office/officeart/2005/8/layout/lProcess2"/>
    <dgm:cxn modelId="{29A97DEE-74B3-45B2-A1BF-EFC09B27ED5E}" type="presOf" srcId="{139A8731-300C-430E-8F42-251EBA13F099}" destId="{AF467431-DB8E-4EA0-A87D-414968F0FB10}" srcOrd="0" destOrd="0" presId="urn:microsoft.com/office/officeart/2005/8/layout/lProcess2"/>
    <dgm:cxn modelId="{9D316EEF-4D11-4E34-B407-393E8B015E18}" srcId="{8AF9C138-7CDB-481D-B19D-B5B7E5739A6D}" destId="{4D33D4D5-FB29-46FD-8849-326E1700D18B}" srcOrd="3" destOrd="0" parTransId="{AFEBA3E7-2189-410B-91DF-4F6483DFD3A3}" sibTransId="{568C6340-BED0-4897-A160-57606D27DFF7}"/>
    <dgm:cxn modelId="{EA0B96F7-E54F-40F5-95A3-6523ABDC4EFE}" srcId="{EF789C01-55CF-49D1-B0C8-8305581AB522}" destId="{139A8731-300C-430E-8F42-251EBA13F099}" srcOrd="2" destOrd="0" parTransId="{98FF2589-543C-4836-98CF-C012736C3711}" sibTransId="{9CD5BF23-F64E-4F9F-B51F-36A64AD98693}"/>
    <dgm:cxn modelId="{85D7D9F8-51DD-4EB9-B56A-C2117F247B3E}" type="presOf" srcId="{B8F1CC62-395F-4B31-BDCE-87E5CBEF16BB}" destId="{D225F219-72A7-42E9-AAB6-37EC1A19E8D3}" srcOrd="0" destOrd="0" presId="urn:microsoft.com/office/officeart/2005/8/layout/lProcess2"/>
    <dgm:cxn modelId="{C63F76FD-D076-4382-A4D2-51F604001D9C}" type="presOf" srcId="{F9F45FA3-CDE9-4CFF-BCD7-AED672C845E0}" destId="{CFBB426D-BA1F-46ED-991D-832DE170F166}" srcOrd="0" destOrd="0" presId="urn:microsoft.com/office/officeart/2005/8/layout/lProcess2"/>
    <dgm:cxn modelId="{0308928B-8374-44BD-825B-7C52376893AC}" type="presParOf" srcId="{F950E9B5-D0CB-49EF-A331-AB5E57A3FBC1}" destId="{85E20F96-021D-4D85-A902-87662C1E1C6E}" srcOrd="0" destOrd="0" presId="urn:microsoft.com/office/officeart/2005/8/layout/lProcess2"/>
    <dgm:cxn modelId="{5BB291B3-45C6-43A9-815B-59E65D9805A4}" type="presParOf" srcId="{85E20F96-021D-4D85-A902-87662C1E1C6E}" destId="{6B850A12-C41B-4E70-BFC3-D27C18993F84}" srcOrd="0" destOrd="0" presId="urn:microsoft.com/office/officeart/2005/8/layout/lProcess2"/>
    <dgm:cxn modelId="{F0E9704E-A369-418F-A98C-3A9A43D0C9F2}" type="presParOf" srcId="{85E20F96-021D-4D85-A902-87662C1E1C6E}" destId="{A2380C6C-18EE-4D0E-AEA3-72DF5CEE2C29}" srcOrd="1" destOrd="0" presId="urn:microsoft.com/office/officeart/2005/8/layout/lProcess2"/>
    <dgm:cxn modelId="{4402359A-8648-4E7A-886E-C67B4D546749}" type="presParOf" srcId="{85E20F96-021D-4D85-A902-87662C1E1C6E}" destId="{9FE0FE18-758A-4B8E-8D8D-C1FAD95BBF1B}" srcOrd="2" destOrd="0" presId="urn:microsoft.com/office/officeart/2005/8/layout/lProcess2"/>
    <dgm:cxn modelId="{C01AD8A1-CB8C-4785-AB21-55BA69637184}" type="presParOf" srcId="{9FE0FE18-758A-4B8E-8D8D-C1FAD95BBF1B}" destId="{E2DFA8A9-BD97-46A1-807B-461F8F2EC204}" srcOrd="0" destOrd="0" presId="urn:microsoft.com/office/officeart/2005/8/layout/lProcess2"/>
    <dgm:cxn modelId="{57C38A31-6FE3-4F07-AF82-AF3CA52995AF}" type="presParOf" srcId="{E2DFA8A9-BD97-46A1-807B-461F8F2EC204}" destId="{772E09F4-4900-41AE-9758-4E45F68D591B}" srcOrd="0" destOrd="0" presId="urn:microsoft.com/office/officeart/2005/8/layout/lProcess2"/>
    <dgm:cxn modelId="{6A3BDC8A-BB45-4AEE-9F1E-E1EB30708070}" type="presParOf" srcId="{E2DFA8A9-BD97-46A1-807B-461F8F2EC204}" destId="{0B549D38-F89D-46AD-8330-082293FD95D1}" srcOrd="1" destOrd="0" presId="urn:microsoft.com/office/officeart/2005/8/layout/lProcess2"/>
    <dgm:cxn modelId="{C6888CCA-80C8-4694-97F2-CF3F1423FEEB}" type="presParOf" srcId="{E2DFA8A9-BD97-46A1-807B-461F8F2EC204}" destId="{722BAFD0-DC43-488D-9B63-6BC54244CCE3}" srcOrd="2" destOrd="0" presId="urn:microsoft.com/office/officeart/2005/8/layout/lProcess2"/>
    <dgm:cxn modelId="{08CB738D-B047-41EE-B434-E0022ADB9C5F}" type="presParOf" srcId="{E2DFA8A9-BD97-46A1-807B-461F8F2EC204}" destId="{017F55ED-B272-49BE-BB3F-917D9BC324F2}" srcOrd="3" destOrd="0" presId="urn:microsoft.com/office/officeart/2005/8/layout/lProcess2"/>
    <dgm:cxn modelId="{6D2E8D62-B382-4D87-B43E-49DF99451A47}" type="presParOf" srcId="{E2DFA8A9-BD97-46A1-807B-461F8F2EC204}" destId="{7FBECE74-2F42-499A-8638-EF145180E5FD}" srcOrd="4" destOrd="0" presId="urn:microsoft.com/office/officeart/2005/8/layout/lProcess2"/>
    <dgm:cxn modelId="{D2F16762-0E25-43F5-8ED6-589A2532E826}" type="presParOf" srcId="{F950E9B5-D0CB-49EF-A331-AB5E57A3FBC1}" destId="{769F7375-2E1C-4685-A5ED-FB95DF86B287}" srcOrd="1" destOrd="0" presId="urn:microsoft.com/office/officeart/2005/8/layout/lProcess2"/>
    <dgm:cxn modelId="{AD601680-F7E6-419B-B1D9-240E4FCC6C20}" type="presParOf" srcId="{F950E9B5-D0CB-49EF-A331-AB5E57A3FBC1}" destId="{23B415FD-BA96-406C-933B-EEC9864B8DE4}" srcOrd="2" destOrd="0" presId="urn:microsoft.com/office/officeart/2005/8/layout/lProcess2"/>
    <dgm:cxn modelId="{9F03B807-9C2F-4299-B207-AED3CDF1BFD1}" type="presParOf" srcId="{23B415FD-BA96-406C-933B-EEC9864B8DE4}" destId="{8E20E42F-59D9-4450-8D37-178331660849}" srcOrd="0" destOrd="0" presId="urn:microsoft.com/office/officeart/2005/8/layout/lProcess2"/>
    <dgm:cxn modelId="{71264F0F-3B5B-428E-8FFE-02AFC536325C}" type="presParOf" srcId="{23B415FD-BA96-406C-933B-EEC9864B8DE4}" destId="{BB45646C-7147-4EA0-98A5-F8EBA6C9DA14}" srcOrd="1" destOrd="0" presId="urn:microsoft.com/office/officeart/2005/8/layout/lProcess2"/>
    <dgm:cxn modelId="{37B080C5-33E7-472E-A557-D0D3907EF4FA}" type="presParOf" srcId="{23B415FD-BA96-406C-933B-EEC9864B8DE4}" destId="{45461AFE-B697-4C95-AA4F-C6363F0E6970}" srcOrd="2" destOrd="0" presId="urn:microsoft.com/office/officeart/2005/8/layout/lProcess2"/>
    <dgm:cxn modelId="{B95223B2-3AD0-48DA-A56C-710759B12C31}" type="presParOf" srcId="{45461AFE-B697-4C95-AA4F-C6363F0E6970}" destId="{393A50DA-A070-417D-88A2-8A71274DF2F3}" srcOrd="0" destOrd="0" presId="urn:microsoft.com/office/officeart/2005/8/layout/lProcess2"/>
    <dgm:cxn modelId="{EDF9F4A7-64BF-457D-8979-5136431CB155}" type="presParOf" srcId="{393A50DA-A070-417D-88A2-8A71274DF2F3}" destId="{378D1B06-0211-42AA-98FE-4113BFA80065}" srcOrd="0" destOrd="0" presId="urn:microsoft.com/office/officeart/2005/8/layout/lProcess2"/>
    <dgm:cxn modelId="{BA9D8E60-13E4-4415-B455-83B1DDBC491B}" type="presParOf" srcId="{393A50DA-A070-417D-88A2-8A71274DF2F3}" destId="{5DC21805-A9A8-462E-A6CF-ACC4687D54DF}" srcOrd="1" destOrd="0" presId="urn:microsoft.com/office/officeart/2005/8/layout/lProcess2"/>
    <dgm:cxn modelId="{3F8C3EE1-35C8-4365-9790-6A1E853DC3A8}" type="presParOf" srcId="{393A50DA-A070-417D-88A2-8A71274DF2F3}" destId="{49EA5AB3-33BC-403D-9DB4-472B0E5B7D91}" srcOrd="2" destOrd="0" presId="urn:microsoft.com/office/officeart/2005/8/layout/lProcess2"/>
    <dgm:cxn modelId="{35FE0188-2BB7-4C0D-B475-EFD200F2FA5C}" type="presParOf" srcId="{393A50DA-A070-417D-88A2-8A71274DF2F3}" destId="{E05E7CF3-F80E-471A-80C0-5D2C638AC6A4}" srcOrd="3" destOrd="0" presId="urn:microsoft.com/office/officeart/2005/8/layout/lProcess2"/>
    <dgm:cxn modelId="{92C0F3A9-CD9C-4134-AEA9-9CDEC37D8A62}" type="presParOf" srcId="{393A50DA-A070-417D-88A2-8A71274DF2F3}" destId="{AF467431-DB8E-4EA0-A87D-414968F0FB10}" srcOrd="4" destOrd="0" presId="urn:microsoft.com/office/officeart/2005/8/layout/lProcess2"/>
    <dgm:cxn modelId="{2EE93480-FF8B-4B7F-98E3-18B3547F7821}" type="presParOf" srcId="{F950E9B5-D0CB-49EF-A331-AB5E57A3FBC1}" destId="{3FA58FD4-695F-4681-BAAD-F18C72945C9D}" srcOrd="3" destOrd="0" presId="urn:microsoft.com/office/officeart/2005/8/layout/lProcess2"/>
    <dgm:cxn modelId="{0E5F32B0-DDB8-42F8-9F72-A45C6F83E37B}" type="presParOf" srcId="{F950E9B5-D0CB-49EF-A331-AB5E57A3FBC1}" destId="{E9F8DFC3-3DCB-49AD-87BF-9122746AE963}" srcOrd="4" destOrd="0" presId="urn:microsoft.com/office/officeart/2005/8/layout/lProcess2"/>
    <dgm:cxn modelId="{3BDCE588-427C-4367-BE4D-D50A357B8E81}" type="presParOf" srcId="{E9F8DFC3-3DCB-49AD-87BF-9122746AE963}" destId="{98AB1C8B-70CF-42D1-936B-8AFE603B859B}" srcOrd="0" destOrd="0" presId="urn:microsoft.com/office/officeart/2005/8/layout/lProcess2"/>
    <dgm:cxn modelId="{58D04D1C-9872-4614-A566-4422F7DD36FC}" type="presParOf" srcId="{E9F8DFC3-3DCB-49AD-87BF-9122746AE963}" destId="{2931FA91-3B6B-4B18-91CB-84CA6778E16E}" srcOrd="1" destOrd="0" presId="urn:microsoft.com/office/officeart/2005/8/layout/lProcess2"/>
    <dgm:cxn modelId="{FC7379AB-1145-4F79-A55E-3D30B0A6F6DF}" type="presParOf" srcId="{E9F8DFC3-3DCB-49AD-87BF-9122746AE963}" destId="{CEE97BA2-F8FD-4129-9496-795474BCB968}" srcOrd="2" destOrd="0" presId="urn:microsoft.com/office/officeart/2005/8/layout/lProcess2"/>
    <dgm:cxn modelId="{A7568495-FCBA-4CCE-BEBB-21EBCE044DB5}" type="presParOf" srcId="{CEE97BA2-F8FD-4129-9496-795474BCB968}" destId="{F10A24CB-4AC5-4DF4-BADE-3AD7F989998F}" srcOrd="0" destOrd="0" presId="urn:microsoft.com/office/officeart/2005/8/layout/lProcess2"/>
    <dgm:cxn modelId="{197A6F26-F071-4B2D-A61B-C540726F63AC}" type="presParOf" srcId="{F10A24CB-4AC5-4DF4-BADE-3AD7F989998F}" destId="{B9AD1CDE-3E9D-4F42-9B47-EA3F792E219A}" srcOrd="0" destOrd="0" presId="urn:microsoft.com/office/officeart/2005/8/layout/lProcess2"/>
    <dgm:cxn modelId="{A459F820-0DC7-48FC-BA42-209B3AF496D1}" type="presParOf" srcId="{F10A24CB-4AC5-4DF4-BADE-3AD7F989998F}" destId="{8A58BABF-1BBD-4A94-950F-845D055028CB}" srcOrd="1" destOrd="0" presId="urn:microsoft.com/office/officeart/2005/8/layout/lProcess2"/>
    <dgm:cxn modelId="{B306D38C-4B23-461F-9245-7F8A2AADF0E4}" type="presParOf" srcId="{F10A24CB-4AC5-4DF4-BADE-3AD7F989998F}" destId="{E59CD128-38F7-49A1-AA00-0969F5D25C17}" srcOrd="2" destOrd="0" presId="urn:microsoft.com/office/officeart/2005/8/layout/lProcess2"/>
    <dgm:cxn modelId="{8E7C45F4-A072-4E2C-B8C6-FE8B10CA0A19}" type="presParOf" srcId="{F10A24CB-4AC5-4DF4-BADE-3AD7F989998F}" destId="{8DB58278-1A3F-4A49-A360-42DDE91DBF7C}" srcOrd="3" destOrd="0" presId="urn:microsoft.com/office/officeart/2005/8/layout/lProcess2"/>
    <dgm:cxn modelId="{CE28C48A-E2B8-4AF1-9E94-6A269DFFC4F2}" type="presParOf" srcId="{F10A24CB-4AC5-4DF4-BADE-3AD7F989998F}" destId="{CFBB426D-BA1F-46ED-991D-832DE170F166}" srcOrd="4" destOrd="0" presId="urn:microsoft.com/office/officeart/2005/8/layout/lProcess2"/>
    <dgm:cxn modelId="{224C629C-02D4-4AA1-8D9E-8A12568B2AFA}" type="presParOf" srcId="{F950E9B5-D0CB-49EF-A331-AB5E57A3FBC1}" destId="{7EA5AD5A-FE2B-4F54-B357-B587C9C6E35D}" srcOrd="5" destOrd="0" presId="urn:microsoft.com/office/officeart/2005/8/layout/lProcess2"/>
    <dgm:cxn modelId="{EF89D12A-9D95-4FD6-BA2D-1088D3C414F6}" type="presParOf" srcId="{F950E9B5-D0CB-49EF-A331-AB5E57A3FBC1}" destId="{10825653-F1A5-45D0-A484-71B69F105F59}" srcOrd="6" destOrd="0" presId="urn:microsoft.com/office/officeart/2005/8/layout/lProcess2"/>
    <dgm:cxn modelId="{CF04BD23-6B7A-45CD-B16A-2F7BD960845A}" type="presParOf" srcId="{10825653-F1A5-45D0-A484-71B69F105F59}" destId="{8367C566-0643-430A-8170-F20BD3E4D438}" srcOrd="0" destOrd="0" presId="urn:microsoft.com/office/officeart/2005/8/layout/lProcess2"/>
    <dgm:cxn modelId="{F929684A-80CE-4632-ADD2-BA572AD23BE3}" type="presParOf" srcId="{10825653-F1A5-45D0-A484-71B69F105F59}" destId="{6ECF8FE6-B92A-4996-9320-57DB5711869C}" srcOrd="1" destOrd="0" presId="urn:microsoft.com/office/officeart/2005/8/layout/lProcess2"/>
    <dgm:cxn modelId="{2A496AAC-8F86-438D-AD0B-28F4930B3211}" type="presParOf" srcId="{10825653-F1A5-45D0-A484-71B69F105F59}" destId="{FBDD0255-D0F8-4DE8-9E6F-C5233773CE4E}" srcOrd="2" destOrd="0" presId="urn:microsoft.com/office/officeart/2005/8/layout/lProcess2"/>
    <dgm:cxn modelId="{A73B10AB-1DDD-4E12-AF8B-EDF8B2652E2A}" type="presParOf" srcId="{FBDD0255-D0F8-4DE8-9E6F-C5233773CE4E}" destId="{76F6A086-549C-4954-8D84-D8A0A2A05FC9}" srcOrd="0" destOrd="0" presId="urn:microsoft.com/office/officeart/2005/8/layout/lProcess2"/>
    <dgm:cxn modelId="{A4382613-8184-4BEF-A023-0D5AD9168224}" type="presParOf" srcId="{76F6A086-549C-4954-8D84-D8A0A2A05FC9}" destId="{1B371AFA-66BA-4A75-AF87-01350935859F}" srcOrd="0" destOrd="0" presId="urn:microsoft.com/office/officeart/2005/8/layout/lProcess2"/>
    <dgm:cxn modelId="{01425BE3-7F66-436E-9CB8-513B4718C65E}" type="presParOf" srcId="{76F6A086-549C-4954-8D84-D8A0A2A05FC9}" destId="{1FDCC70C-08B5-48C6-923D-176DEA666B59}" srcOrd="1" destOrd="0" presId="urn:microsoft.com/office/officeart/2005/8/layout/lProcess2"/>
    <dgm:cxn modelId="{E4B60C48-1081-4299-89DD-076EC5B00AE9}" type="presParOf" srcId="{76F6A086-549C-4954-8D84-D8A0A2A05FC9}" destId="{7C237917-2467-42BC-A77F-BA279A38CFFC}" srcOrd="2" destOrd="0" presId="urn:microsoft.com/office/officeart/2005/8/layout/lProcess2"/>
    <dgm:cxn modelId="{895D32DD-8CFA-4754-BB24-F39AF6D6AC08}" type="presParOf" srcId="{76F6A086-549C-4954-8D84-D8A0A2A05FC9}" destId="{200792B6-6016-4400-9084-42C496F73BBA}" srcOrd="3" destOrd="0" presId="urn:microsoft.com/office/officeart/2005/8/layout/lProcess2"/>
    <dgm:cxn modelId="{79903A37-74E6-450D-BE71-132F5D65C054}" type="presParOf" srcId="{76F6A086-549C-4954-8D84-D8A0A2A05FC9}" destId="{FDB14385-7D84-4532-B126-F0B565943F15}" srcOrd="4" destOrd="0" presId="urn:microsoft.com/office/officeart/2005/8/layout/lProcess2"/>
    <dgm:cxn modelId="{7FE2F4F3-B872-4482-B330-25AB10B5F744}" type="presParOf" srcId="{F950E9B5-D0CB-49EF-A331-AB5E57A3FBC1}" destId="{934D8EFB-982D-478F-AEAC-9A6CABF0A4ED}" srcOrd="7" destOrd="0" presId="urn:microsoft.com/office/officeart/2005/8/layout/lProcess2"/>
    <dgm:cxn modelId="{5B8473B8-FA64-4A52-85CE-C6DD9B789BB9}" type="presParOf" srcId="{F950E9B5-D0CB-49EF-A331-AB5E57A3FBC1}" destId="{B43AB437-F83A-4A50-84D3-E4A36BB396AB}" srcOrd="8" destOrd="0" presId="urn:microsoft.com/office/officeart/2005/8/layout/lProcess2"/>
    <dgm:cxn modelId="{9C0A85A9-90DA-4258-A0CC-BFF69CBEC1EF}" type="presParOf" srcId="{B43AB437-F83A-4A50-84D3-E4A36BB396AB}" destId="{897ACE82-A144-4B24-B667-3A230ADE194F}" srcOrd="0" destOrd="0" presId="urn:microsoft.com/office/officeart/2005/8/layout/lProcess2"/>
    <dgm:cxn modelId="{E7B6B056-C0B2-4EE3-BE6C-682DC410030F}" type="presParOf" srcId="{B43AB437-F83A-4A50-84D3-E4A36BB396AB}" destId="{09AE3F23-60FD-4E3F-A59A-131077E25761}" srcOrd="1" destOrd="0" presId="urn:microsoft.com/office/officeart/2005/8/layout/lProcess2"/>
    <dgm:cxn modelId="{63033FFB-44DE-44F5-A5D2-169912A95237}" type="presParOf" srcId="{B43AB437-F83A-4A50-84D3-E4A36BB396AB}" destId="{47540A02-5634-48B9-9E38-874F31E1D93E}" srcOrd="2" destOrd="0" presId="urn:microsoft.com/office/officeart/2005/8/layout/lProcess2"/>
    <dgm:cxn modelId="{1AC419B2-6DF9-47A2-A0A3-8DFFA1279931}" type="presParOf" srcId="{47540A02-5634-48B9-9E38-874F31E1D93E}" destId="{0FDDE87E-470A-424D-92E2-2927B2709D3D}" srcOrd="0" destOrd="0" presId="urn:microsoft.com/office/officeart/2005/8/layout/lProcess2"/>
    <dgm:cxn modelId="{3300CD42-2AD9-4130-A6F8-3B0A63C3063C}" type="presParOf" srcId="{0FDDE87E-470A-424D-92E2-2927B2709D3D}" destId="{D225F219-72A7-42E9-AAB6-37EC1A19E8D3}" srcOrd="0" destOrd="0" presId="urn:microsoft.com/office/officeart/2005/8/layout/lProcess2"/>
    <dgm:cxn modelId="{85441565-8623-45F1-A8EF-13866AEF099F}" type="presParOf" srcId="{0FDDE87E-470A-424D-92E2-2927B2709D3D}" destId="{D5D0D1F5-FFE8-464C-97D9-33E14B84356E}" srcOrd="1" destOrd="0" presId="urn:microsoft.com/office/officeart/2005/8/layout/lProcess2"/>
    <dgm:cxn modelId="{07F169D0-9543-4B58-9E90-3706DE345A9C}" type="presParOf" srcId="{0FDDE87E-470A-424D-92E2-2927B2709D3D}" destId="{94591C08-1672-4924-AB86-4F8FBB688377}" srcOrd="2" destOrd="0" presId="urn:microsoft.com/office/officeart/2005/8/layout/lProcess2"/>
    <dgm:cxn modelId="{6267A522-8F65-4BCA-A02B-63AD9A843E8A}" type="presParOf" srcId="{0FDDE87E-470A-424D-92E2-2927B2709D3D}" destId="{9EE50DB2-33BB-407C-8AF9-B9141A9F80F5}" srcOrd="3" destOrd="0" presId="urn:microsoft.com/office/officeart/2005/8/layout/lProcess2"/>
    <dgm:cxn modelId="{858FD91D-5AE5-46C4-A62F-C85BD3F402E0}" type="presParOf" srcId="{0FDDE87E-470A-424D-92E2-2927B2709D3D}" destId="{4A73D625-C497-4A83-BE62-B992E71D1BD8}" srcOrd="4" destOrd="0" presId="urn:microsoft.com/office/officeart/2005/8/layout/lProcess2"/>
    <dgm:cxn modelId="{D5C5521C-A8BE-46AE-BD7A-040BCF636524}" type="presParOf" srcId="{F950E9B5-D0CB-49EF-A331-AB5E57A3FBC1}" destId="{47A59A12-81AE-4B46-B3B0-111EA3C64DC6}" srcOrd="9" destOrd="0" presId="urn:microsoft.com/office/officeart/2005/8/layout/lProcess2"/>
    <dgm:cxn modelId="{0B0CF452-463C-421C-A760-CCCD1DA99970}" type="presParOf" srcId="{F950E9B5-D0CB-49EF-A331-AB5E57A3FBC1}" destId="{AADFF8E6-5CA5-4320-84A4-165859CE9702}" srcOrd="10" destOrd="0" presId="urn:microsoft.com/office/officeart/2005/8/layout/lProcess2"/>
    <dgm:cxn modelId="{7C1F4505-313C-4DF1-A3FB-20F865B72258}" type="presParOf" srcId="{AADFF8E6-5CA5-4320-84A4-165859CE9702}" destId="{32930874-9DFD-41C8-9265-B4B7B9314842}" srcOrd="0" destOrd="0" presId="urn:microsoft.com/office/officeart/2005/8/layout/lProcess2"/>
    <dgm:cxn modelId="{BBA8C3A9-70D4-4E7D-BCC8-6B59C96F5FEA}" type="presParOf" srcId="{AADFF8E6-5CA5-4320-84A4-165859CE9702}" destId="{984AAD19-BF32-47F9-BC53-5E5A3926B9E2}" srcOrd="1" destOrd="0" presId="urn:microsoft.com/office/officeart/2005/8/layout/lProcess2"/>
    <dgm:cxn modelId="{C01051B4-AB26-4154-B031-F558193B070C}" type="presParOf" srcId="{AADFF8E6-5CA5-4320-84A4-165859CE9702}" destId="{E56C40EA-FB51-4186-B7C0-EAF8DFC16DBA}" srcOrd="2" destOrd="0" presId="urn:microsoft.com/office/officeart/2005/8/layout/lProcess2"/>
    <dgm:cxn modelId="{910807DC-A416-4371-941E-141B7B82AAEC}" type="presParOf" srcId="{E56C40EA-FB51-4186-B7C0-EAF8DFC16DBA}" destId="{A6AEFFC3-E7EF-4593-8E4D-B84BF79E0A46}" srcOrd="0" destOrd="0" presId="urn:microsoft.com/office/officeart/2005/8/layout/lProcess2"/>
    <dgm:cxn modelId="{00463E52-3EA2-42FD-BDF3-BBA2DD8A9053}" type="presParOf" srcId="{A6AEFFC3-E7EF-4593-8E4D-B84BF79E0A46}" destId="{7E8E507F-C376-4F11-A295-0DEBB1251082}" srcOrd="0" destOrd="0" presId="urn:microsoft.com/office/officeart/2005/8/layout/lProcess2"/>
    <dgm:cxn modelId="{68BCD82B-B877-44B8-A5DB-E2866E0C8525}" type="presParOf" srcId="{A6AEFFC3-E7EF-4593-8E4D-B84BF79E0A46}" destId="{D4FBD666-B484-430E-BABD-57EB1057BFA2}" srcOrd="1" destOrd="0" presId="urn:microsoft.com/office/officeart/2005/8/layout/lProcess2"/>
    <dgm:cxn modelId="{A1A060F7-6DE7-4917-AE3F-6870BADF702C}" type="presParOf" srcId="{A6AEFFC3-E7EF-4593-8E4D-B84BF79E0A46}" destId="{E0A0D5F5-19EB-4D13-BE7D-589AA67671FC}" srcOrd="2" destOrd="0" presId="urn:microsoft.com/office/officeart/2005/8/layout/lProcess2"/>
    <dgm:cxn modelId="{BBAD9729-57CC-4026-86C6-DBC6C3CB500D}" type="presParOf" srcId="{A6AEFFC3-E7EF-4593-8E4D-B84BF79E0A46}" destId="{5CC6355B-11D4-4D9B-9DE0-20DAC19224BB}" srcOrd="3" destOrd="0" presId="urn:microsoft.com/office/officeart/2005/8/layout/lProcess2"/>
    <dgm:cxn modelId="{29AA9A01-5062-4806-90E5-60EE1935FDEC}" type="presParOf" srcId="{A6AEFFC3-E7EF-4593-8E4D-B84BF79E0A46}" destId="{44DBAD5B-FEDF-4965-9953-BD52EBE9EEB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8D8DE-727A-4FCB-93BD-700493624ADE}">
      <dsp:nvSpPr>
        <dsp:cNvPr id="0" name=""/>
        <dsp:cNvSpPr/>
      </dsp:nvSpPr>
      <dsp:spPr>
        <a:xfrm>
          <a:off x="0" y="365061"/>
          <a:ext cx="109728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EB7408-9178-40E8-A309-C6EC9F1BAF0D}">
      <dsp:nvSpPr>
        <dsp:cNvPr id="0" name=""/>
        <dsp:cNvSpPr/>
      </dsp:nvSpPr>
      <dsp:spPr>
        <a:xfrm>
          <a:off x="548640" y="128901"/>
          <a:ext cx="768096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b="1" kern="1200"/>
            <a:t>Introduction</a:t>
          </a:r>
          <a:endParaRPr lang="en-US" sz="3200" b="1" kern="1200" dirty="0"/>
        </a:p>
      </dsp:txBody>
      <dsp:txXfrm>
        <a:off x="571697" y="151958"/>
        <a:ext cx="7634846" cy="426206"/>
      </dsp:txXfrm>
    </dsp:sp>
    <dsp:sp modelId="{1E54C9FC-7A25-4E20-95B5-377059A29F11}">
      <dsp:nvSpPr>
        <dsp:cNvPr id="0" name=""/>
        <dsp:cNvSpPr/>
      </dsp:nvSpPr>
      <dsp:spPr>
        <a:xfrm>
          <a:off x="0" y="1090821"/>
          <a:ext cx="109728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4F2683-F199-4419-87CC-E402397EE868}">
      <dsp:nvSpPr>
        <dsp:cNvPr id="0" name=""/>
        <dsp:cNvSpPr/>
      </dsp:nvSpPr>
      <dsp:spPr>
        <a:xfrm>
          <a:off x="1645930" y="892697"/>
          <a:ext cx="768096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b="1" kern="1200" dirty="0"/>
            <a:t>W</a:t>
          </a:r>
          <a:r>
            <a:rPr lang="en-US" sz="3200" b="1" kern="1200" dirty="0" err="1"/>
            <a:t>ritten</a:t>
          </a:r>
          <a:r>
            <a:rPr lang="en-US" sz="3200" b="1" kern="1200" dirty="0"/>
            <a:t> </a:t>
          </a:r>
          <a:r>
            <a:rPr lang="hr-HR" sz="3200" b="1" kern="1200" dirty="0"/>
            <a:t>H</a:t>
          </a:r>
          <a:r>
            <a:rPr lang="en-US" sz="3200" b="1" kern="1200" dirty="0" err="1"/>
            <a:t>eritage</a:t>
          </a:r>
          <a:r>
            <a:rPr lang="en-US" sz="3200" b="1" kern="1200" dirty="0"/>
            <a:t> </a:t>
          </a:r>
          <a:r>
            <a:rPr lang="hr-HR" sz="3200" b="1" kern="1200" dirty="0"/>
            <a:t>P</a:t>
          </a:r>
          <a:r>
            <a:rPr lang="en-US" sz="3200" b="1" kern="1200" dirty="0"/>
            <a:t>reservation</a:t>
          </a:r>
        </a:p>
      </dsp:txBody>
      <dsp:txXfrm>
        <a:off x="1668987" y="915754"/>
        <a:ext cx="7634846" cy="426206"/>
      </dsp:txXfrm>
    </dsp:sp>
    <dsp:sp modelId="{8BADAB00-35EC-464C-85C8-E915C0C6A457}">
      <dsp:nvSpPr>
        <dsp:cNvPr id="0" name=""/>
        <dsp:cNvSpPr/>
      </dsp:nvSpPr>
      <dsp:spPr>
        <a:xfrm>
          <a:off x="0" y="1816581"/>
          <a:ext cx="109728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8A5865-7773-4209-A083-D87122895644}">
      <dsp:nvSpPr>
        <dsp:cNvPr id="0" name=""/>
        <dsp:cNvSpPr/>
      </dsp:nvSpPr>
      <dsp:spPr>
        <a:xfrm>
          <a:off x="1645930" y="1592640"/>
          <a:ext cx="768096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200" b="1" kern="1200" dirty="0"/>
            <a:t>Open Educational Resources </a:t>
          </a:r>
          <a:r>
            <a:rPr lang="hr-HR" sz="3200" b="1" kern="1200" dirty="0"/>
            <a:t>(OER)</a:t>
          </a:r>
          <a:endParaRPr lang="en-US" sz="3200" b="1" kern="1200" dirty="0"/>
        </a:p>
      </dsp:txBody>
      <dsp:txXfrm>
        <a:off x="1668987" y="1615697"/>
        <a:ext cx="7634846" cy="426206"/>
      </dsp:txXfrm>
    </dsp:sp>
    <dsp:sp modelId="{71542055-2936-404E-A1A7-C6129089AD51}">
      <dsp:nvSpPr>
        <dsp:cNvPr id="0" name=""/>
        <dsp:cNvSpPr/>
      </dsp:nvSpPr>
      <dsp:spPr>
        <a:xfrm>
          <a:off x="0" y="2542341"/>
          <a:ext cx="109728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83A123-FA30-4205-94FB-6C6EA7FADBC7}">
      <dsp:nvSpPr>
        <dsp:cNvPr id="0" name=""/>
        <dsp:cNvSpPr/>
      </dsp:nvSpPr>
      <dsp:spPr>
        <a:xfrm>
          <a:off x="1645930" y="2332858"/>
          <a:ext cx="768096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3200" b="1" kern="1200" dirty="0"/>
            <a:t>Bloom’s taxonomy</a:t>
          </a:r>
          <a:endParaRPr lang="en-US" sz="3200" b="1" kern="1200" dirty="0"/>
        </a:p>
      </dsp:txBody>
      <dsp:txXfrm>
        <a:off x="1668987" y="2355915"/>
        <a:ext cx="7634846" cy="426206"/>
      </dsp:txXfrm>
    </dsp:sp>
    <dsp:sp modelId="{C1FF29CA-26F3-4994-9580-2B23263C5B9F}">
      <dsp:nvSpPr>
        <dsp:cNvPr id="0" name=""/>
        <dsp:cNvSpPr/>
      </dsp:nvSpPr>
      <dsp:spPr>
        <a:xfrm>
          <a:off x="0" y="3268101"/>
          <a:ext cx="109728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B65A80-20C4-4C7A-A568-6AAC3FAAA4F1}">
      <dsp:nvSpPr>
        <dsp:cNvPr id="0" name=""/>
        <dsp:cNvSpPr/>
      </dsp:nvSpPr>
      <dsp:spPr>
        <a:xfrm>
          <a:off x="548640" y="3031941"/>
          <a:ext cx="768096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b="1" kern="1200" dirty="0"/>
            <a:t>OER Content Framework Design</a:t>
          </a:r>
          <a:endParaRPr lang="en-US" sz="3200" b="1" kern="1200" dirty="0"/>
        </a:p>
      </dsp:txBody>
      <dsp:txXfrm>
        <a:off x="571697" y="3054998"/>
        <a:ext cx="7634846" cy="426206"/>
      </dsp:txXfrm>
    </dsp:sp>
    <dsp:sp modelId="{AB15818E-C38C-488E-B959-381C9E16BC12}">
      <dsp:nvSpPr>
        <dsp:cNvPr id="0" name=""/>
        <dsp:cNvSpPr/>
      </dsp:nvSpPr>
      <dsp:spPr>
        <a:xfrm>
          <a:off x="0" y="3993861"/>
          <a:ext cx="1097280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DC9DC5-5414-4F4E-978F-FDBAA415788D}">
      <dsp:nvSpPr>
        <dsp:cNvPr id="0" name=""/>
        <dsp:cNvSpPr/>
      </dsp:nvSpPr>
      <dsp:spPr>
        <a:xfrm>
          <a:off x="548640" y="3757701"/>
          <a:ext cx="768096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b="1" kern="1200" dirty="0" err="1"/>
            <a:t>Conclusion</a:t>
          </a:r>
          <a:endParaRPr lang="en-US" sz="3200" b="1" kern="1200" dirty="0"/>
        </a:p>
      </dsp:txBody>
      <dsp:txXfrm>
        <a:off x="571697" y="3780758"/>
        <a:ext cx="7634846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E2B48-AC73-4F12-AB02-C621928F54BF}">
      <dsp:nvSpPr>
        <dsp:cNvPr id="0" name=""/>
        <dsp:cNvSpPr/>
      </dsp:nvSpPr>
      <dsp:spPr>
        <a:xfrm>
          <a:off x="3008918" y="426461"/>
          <a:ext cx="1116908" cy="1116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sz="14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Economic and Legal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sz="1400" b="0" i="0" u="none" strike="noStrike" kern="1200" cap="none" normalizeH="0" baseline="0" noProof="0">
              <a:ln/>
              <a:effectLst/>
              <a:latin typeface="Arial" panose="020B0604020202020204" pitchFamily="34" charset="0"/>
            </a:rPr>
            <a:t>aspect</a:t>
          </a:r>
          <a:endParaRPr kumimoji="0" lang="en-GB" altLang="sr-Latn-RS" sz="1400" b="0" i="0" u="none" strike="noStrike" kern="1200" cap="none" normalizeH="0" baseline="0" noProof="0" dirty="0">
            <a:ln/>
            <a:effectLst/>
            <a:latin typeface="Arial" panose="020B0604020202020204" pitchFamily="34" charset="0"/>
          </a:endParaRPr>
        </a:p>
      </dsp:txBody>
      <dsp:txXfrm>
        <a:off x="3008918" y="426461"/>
        <a:ext cx="1116908" cy="1116908"/>
      </dsp:txXfrm>
    </dsp:sp>
    <dsp:sp modelId="{1C5EB441-83EF-4EB3-9DF5-B832ACB3709A}">
      <dsp:nvSpPr>
        <dsp:cNvPr id="0" name=""/>
        <dsp:cNvSpPr/>
      </dsp:nvSpPr>
      <dsp:spPr>
        <a:xfrm>
          <a:off x="244178" y="374953"/>
          <a:ext cx="4192468" cy="4192468"/>
        </a:xfrm>
        <a:prstGeom prst="circularArrow">
          <a:avLst>
            <a:gd name="adj1" fmla="val 5195"/>
            <a:gd name="adj2" fmla="val 335535"/>
            <a:gd name="adj3" fmla="val 20888272"/>
            <a:gd name="adj4" fmla="val 19804963"/>
            <a:gd name="adj5" fmla="val 606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95CC6F-5D6E-43AC-B67F-DB1173821C3D}">
      <dsp:nvSpPr>
        <dsp:cNvPr id="0" name=""/>
        <dsp:cNvSpPr/>
      </dsp:nvSpPr>
      <dsp:spPr>
        <a:xfrm>
          <a:off x="3540141" y="2268022"/>
          <a:ext cx="1116908" cy="1116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787878"/>
            </a:buClr>
            <a:buSzTx/>
            <a:buFontTx/>
            <a:buNone/>
            <a:tabLst/>
          </a:pPr>
          <a:r>
            <a:rPr kumimoji="0" lang="en-GB" altLang="sr-Latn-RS" sz="14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Tech</a:t>
          </a:r>
          <a:r>
            <a:rPr kumimoji="0" lang="hr-HR" altLang="sr-Latn-RS" sz="14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n</a:t>
          </a:r>
          <a:r>
            <a:rPr kumimoji="0" lang="en-GB" altLang="sr-Latn-RS" sz="14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ical and Operational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787878"/>
            </a:buClr>
            <a:buSzTx/>
            <a:buFontTx/>
            <a:buNone/>
            <a:tabLst/>
          </a:pPr>
          <a:r>
            <a:rPr kumimoji="0" lang="en-GB" altLang="sr-Latn-RS" sz="14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aspect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altLang="sr-Latn-RS" sz="14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3540141" y="2268022"/>
        <a:ext cx="1116908" cy="1116908"/>
      </dsp:txXfrm>
    </dsp:sp>
    <dsp:sp modelId="{0E09C949-3F98-46F0-8287-533E039F4C7A}">
      <dsp:nvSpPr>
        <dsp:cNvPr id="0" name=""/>
        <dsp:cNvSpPr/>
      </dsp:nvSpPr>
      <dsp:spPr>
        <a:xfrm>
          <a:off x="233123" y="155381"/>
          <a:ext cx="4192468" cy="4192468"/>
        </a:xfrm>
        <a:prstGeom prst="circularArrow">
          <a:avLst>
            <a:gd name="adj1" fmla="val 5195"/>
            <a:gd name="adj2" fmla="val 335535"/>
            <a:gd name="adj3" fmla="val 4016296"/>
            <a:gd name="adj4" fmla="val 2251966"/>
            <a:gd name="adj5" fmla="val 606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09B6ED0-D292-4875-92DB-C4B289B56085}">
      <dsp:nvSpPr>
        <dsp:cNvPr id="0" name=""/>
        <dsp:cNvSpPr/>
      </dsp:nvSpPr>
      <dsp:spPr>
        <a:xfrm>
          <a:off x="1770903" y="3553449"/>
          <a:ext cx="1116908" cy="1116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sz="14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Cultural and Social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sz="14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aspect</a:t>
          </a:r>
          <a:endParaRPr kumimoji="0" lang="en-GB" altLang="sr-Latn-RS" sz="14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1770903" y="3553449"/>
        <a:ext cx="1116908" cy="1116908"/>
      </dsp:txXfrm>
    </dsp:sp>
    <dsp:sp modelId="{175F4E27-D1AF-47FE-B745-356C0F647B73}">
      <dsp:nvSpPr>
        <dsp:cNvPr id="0" name=""/>
        <dsp:cNvSpPr/>
      </dsp:nvSpPr>
      <dsp:spPr>
        <a:xfrm>
          <a:off x="233123" y="155381"/>
          <a:ext cx="4192468" cy="4192468"/>
        </a:xfrm>
        <a:prstGeom prst="circularArrow">
          <a:avLst>
            <a:gd name="adj1" fmla="val 5195"/>
            <a:gd name="adj2" fmla="val 335535"/>
            <a:gd name="adj3" fmla="val 8212500"/>
            <a:gd name="adj4" fmla="val 6448170"/>
            <a:gd name="adj5" fmla="val 606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7BD4B73-4D0D-4C22-A583-EFCD36040700}">
      <dsp:nvSpPr>
        <dsp:cNvPr id="0" name=""/>
        <dsp:cNvSpPr/>
      </dsp:nvSpPr>
      <dsp:spPr>
        <a:xfrm>
          <a:off x="1665" y="2268022"/>
          <a:ext cx="1116908" cy="1116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787878"/>
            </a:buClr>
            <a:buSzTx/>
            <a:buFontTx/>
            <a:buNone/>
            <a:tabLst/>
          </a:pPr>
          <a:r>
            <a:rPr kumimoji="0" lang="en-GB" altLang="sr-Latn-RS" sz="14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Educational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787878"/>
            </a:buClr>
            <a:buSzTx/>
            <a:buFontTx/>
            <a:buNone/>
            <a:tabLst/>
          </a:pPr>
          <a:r>
            <a:rPr kumimoji="0" lang="en-GB" altLang="sr-Latn-RS" sz="14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aspect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altLang="sr-Latn-RS" sz="14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1665" y="2268022"/>
        <a:ext cx="1116908" cy="1116908"/>
      </dsp:txXfrm>
    </dsp:sp>
    <dsp:sp modelId="{62F7A55F-E0AB-4B1A-852B-0B5B2E708806}">
      <dsp:nvSpPr>
        <dsp:cNvPr id="0" name=""/>
        <dsp:cNvSpPr/>
      </dsp:nvSpPr>
      <dsp:spPr>
        <a:xfrm>
          <a:off x="231097" y="260126"/>
          <a:ext cx="4192468" cy="4192468"/>
        </a:xfrm>
        <a:prstGeom prst="circularArrow">
          <a:avLst>
            <a:gd name="adj1" fmla="val 5195"/>
            <a:gd name="adj2" fmla="val 335535"/>
            <a:gd name="adj3" fmla="val 12019322"/>
            <a:gd name="adj4" fmla="val 10963308"/>
            <a:gd name="adj5" fmla="val 606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084A549-3B6D-46E1-BF12-36DDBC154AF8}">
      <dsp:nvSpPr>
        <dsp:cNvPr id="0" name=""/>
        <dsp:cNvSpPr/>
      </dsp:nvSpPr>
      <dsp:spPr>
        <a:xfrm>
          <a:off x="150155" y="426457"/>
          <a:ext cx="1747984" cy="1116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sz="14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Strategic and Theoretical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sz="1400" b="0" i="0" u="none" strike="noStrike" kern="1200" cap="none" normalizeH="0" baseline="0" noProof="0">
              <a:ln/>
              <a:effectLst/>
              <a:latin typeface="Arial" panose="020B0604020202020204" pitchFamily="34" charset="0"/>
            </a:rPr>
            <a:t>aspect</a:t>
          </a:r>
          <a:endParaRPr kumimoji="0" lang="en-GB" altLang="sr-Latn-RS" sz="1400" b="0" i="0" u="none" strike="noStrike" kern="1200" cap="none" normalizeH="0" baseline="0" noProof="0" dirty="0">
            <a:ln/>
            <a:effectLst/>
            <a:latin typeface="Arial" panose="020B0604020202020204" pitchFamily="34" charset="0"/>
          </a:endParaRPr>
        </a:p>
      </dsp:txBody>
      <dsp:txXfrm>
        <a:off x="150155" y="426457"/>
        <a:ext cx="1747984" cy="1116908"/>
      </dsp:txXfrm>
    </dsp:sp>
    <dsp:sp modelId="{6B7E49C9-BD75-4A6E-952F-6A80F73524DA}">
      <dsp:nvSpPr>
        <dsp:cNvPr id="0" name=""/>
        <dsp:cNvSpPr/>
      </dsp:nvSpPr>
      <dsp:spPr>
        <a:xfrm>
          <a:off x="149025" y="216032"/>
          <a:ext cx="4192468" cy="4192468"/>
        </a:xfrm>
        <a:prstGeom prst="circularArrow">
          <a:avLst>
            <a:gd name="adj1" fmla="val 5195"/>
            <a:gd name="adj2" fmla="val 335535"/>
            <a:gd name="adj3" fmla="val 17318662"/>
            <a:gd name="adj4" fmla="val 15554754"/>
            <a:gd name="adj5" fmla="val 606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38470-2999-4292-9E74-6044CC761A32}">
      <dsp:nvSpPr>
        <dsp:cNvPr id="0" name=""/>
        <dsp:cNvSpPr/>
      </dsp:nvSpPr>
      <dsp:spPr>
        <a:xfrm>
          <a:off x="2450120" y="1234093"/>
          <a:ext cx="1515553" cy="151555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57F3472-8FE0-4DF9-89F9-4AA17E930710}">
      <dsp:nvSpPr>
        <dsp:cNvPr id="0" name=""/>
        <dsp:cNvSpPr/>
      </dsp:nvSpPr>
      <dsp:spPr>
        <a:xfrm>
          <a:off x="2328875" y="0"/>
          <a:ext cx="1758042" cy="101758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sz="18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Economic and Legal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sz="1800" b="0" i="0" u="none" strike="noStrike" kern="1200" cap="none" normalizeH="0" baseline="0" noProof="0">
              <a:ln/>
              <a:effectLst/>
              <a:latin typeface="Arial" panose="020B0604020202020204" pitchFamily="34" charset="0"/>
            </a:rPr>
            <a:t>aspect</a:t>
          </a:r>
          <a:endParaRPr kumimoji="0" lang="en-GB" altLang="sr-Latn-RS" sz="1800" b="0" i="0" u="none" strike="noStrike" kern="1200" cap="none" normalizeH="0" baseline="0" noProof="0" dirty="0">
            <a:ln/>
            <a:effectLst/>
            <a:latin typeface="Arial" panose="020B0604020202020204" pitchFamily="34" charset="0"/>
          </a:endParaRPr>
        </a:p>
      </dsp:txBody>
      <dsp:txXfrm>
        <a:off x="2328875" y="0"/>
        <a:ext cx="1758042" cy="1017586"/>
      </dsp:txXfrm>
    </dsp:sp>
    <dsp:sp modelId="{0755F22F-D92C-4587-AFA8-D20BE3E334C8}">
      <dsp:nvSpPr>
        <dsp:cNvPr id="0" name=""/>
        <dsp:cNvSpPr/>
      </dsp:nvSpPr>
      <dsp:spPr>
        <a:xfrm>
          <a:off x="3026636" y="1652819"/>
          <a:ext cx="1515553" cy="151555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555D84E-C88D-4360-ADB8-CC83C75E6C36}">
      <dsp:nvSpPr>
        <dsp:cNvPr id="0" name=""/>
        <dsp:cNvSpPr/>
      </dsp:nvSpPr>
      <dsp:spPr>
        <a:xfrm>
          <a:off x="4662828" y="1342347"/>
          <a:ext cx="1576176" cy="110418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787878"/>
            </a:buClr>
            <a:buSzTx/>
            <a:buFontTx/>
            <a:buNone/>
            <a:tabLst/>
          </a:pPr>
          <a:r>
            <a:rPr kumimoji="0" lang="en-GB" altLang="sr-Latn-RS" sz="18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Technical and </a:t>
          </a:r>
          <a:r>
            <a:rPr kumimoji="0" lang="hr-HR" altLang="sr-Latn-RS" sz="18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O</a:t>
          </a:r>
          <a:r>
            <a:rPr kumimoji="0" lang="en-GB" altLang="sr-Latn-RS" sz="18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perational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787878"/>
            </a:buClr>
            <a:buSzTx/>
            <a:buFontTx/>
            <a:buNone/>
            <a:tabLst/>
          </a:pPr>
          <a:r>
            <a:rPr kumimoji="0" lang="en-GB" altLang="sr-Latn-RS" sz="18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aspect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altLang="sr-Latn-RS" sz="18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4662828" y="1342347"/>
        <a:ext cx="1576176" cy="1104189"/>
      </dsp:txXfrm>
    </dsp:sp>
    <dsp:sp modelId="{777E993C-7967-4D38-AFC0-B6DDFFD316B4}">
      <dsp:nvSpPr>
        <dsp:cNvPr id="0" name=""/>
        <dsp:cNvSpPr/>
      </dsp:nvSpPr>
      <dsp:spPr>
        <a:xfrm>
          <a:off x="2806578" y="2330921"/>
          <a:ext cx="1515553" cy="151555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A98A3A7-00C8-4840-A4EC-3773BE58C32B}">
      <dsp:nvSpPr>
        <dsp:cNvPr id="0" name=""/>
        <dsp:cNvSpPr/>
      </dsp:nvSpPr>
      <dsp:spPr>
        <a:xfrm>
          <a:off x="4558271" y="3225964"/>
          <a:ext cx="1576176" cy="110418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sz="18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Cultural and Social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sz="18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aspect</a:t>
          </a:r>
          <a:endParaRPr kumimoji="0" lang="en-GB" altLang="sr-Latn-RS" sz="18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4558271" y="3225964"/>
        <a:ext cx="1576176" cy="1104189"/>
      </dsp:txXfrm>
    </dsp:sp>
    <dsp:sp modelId="{9FC7FD0C-95C1-4B64-BBEC-09A15EBC3942}">
      <dsp:nvSpPr>
        <dsp:cNvPr id="0" name=""/>
        <dsp:cNvSpPr/>
      </dsp:nvSpPr>
      <dsp:spPr>
        <a:xfrm>
          <a:off x="2093661" y="2330921"/>
          <a:ext cx="1515553" cy="151555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F722016-17A7-4964-82A7-DCBC12850D74}">
      <dsp:nvSpPr>
        <dsp:cNvPr id="0" name=""/>
        <dsp:cNvSpPr/>
      </dsp:nvSpPr>
      <dsp:spPr>
        <a:xfrm>
          <a:off x="225140" y="3225964"/>
          <a:ext cx="1576176" cy="110418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787878"/>
            </a:buClr>
            <a:buSzTx/>
            <a:buFontTx/>
            <a:buNone/>
            <a:tabLst/>
          </a:pPr>
          <a:r>
            <a:rPr kumimoji="0" lang="en-GB" altLang="sr-Latn-RS" sz="18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Educational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787878"/>
            </a:buClr>
            <a:buSzTx/>
            <a:buFontTx/>
            <a:buNone/>
            <a:tabLst/>
          </a:pPr>
          <a:r>
            <a:rPr kumimoji="0" lang="en-GB" altLang="sr-Latn-RS" sz="18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aspect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altLang="sr-Latn-RS" sz="18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225140" y="3225964"/>
        <a:ext cx="1576176" cy="1104189"/>
      </dsp:txXfrm>
    </dsp:sp>
    <dsp:sp modelId="{4AE7FC6C-0DCA-4A46-B0D0-B5858116F5D2}">
      <dsp:nvSpPr>
        <dsp:cNvPr id="0" name=""/>
        <dsp:cNvSpPr/>
      </dsp:nvSpPr>
      <dsp:spPr>
        <a:xfrm>
          <a:off x="1873603" y="1652819"/>
          <a:ext cx="1515553" cy="151555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A151385-A018-495E-9470-8B2F7303EFC0}">
      <dsp:nvSpPr>
        <dsp:cNvPr id="0" name=""/>
        <dsp:cNvSpPr/>
      </dsp:nvSpPr>
      <dsp:spPr>
        <a:xfrm>
          <a:off x="176789" y="1342347"/>
          <a:ext cx="1576176" cy="110418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sz="18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Strategic and </a:t>
          </a:r>
          <a:r>
            <a:rPr kumimoji="0" lang="en-GB" altLang="sr-Latn-RS" sz="1800" b="0" i="0" u="none" strike="noStrike" kern="1200" cap="none" normalizeH="0" baseline="0" noProof="0">
              <a:ln/>
              <a:effectLst/>
              <a:latin typeface="Arial" panose="020B0604020202020204" pitchFamily="34" charset="0"/>
            </a:rPr>
            <a:t>Theoretical</a:t>
          </a:r>
          <a:r>
            <a:rPr kumimoji="0" lang="en-GB" altLang="sr-Latn-RS" sz="1800" b="0" i="0" u="none" strike="noStrike" kern="1200" cap="none" normalizeH="0" baseline="0">
              <a:ln/>
              <a:effectLst/>
              <a:latin typeface="Arial" panose="020B0604020202020204" pitchFamily="34" charset="0"/>
            </a:rPr>
            <a:t> </a:t>
          </a:r>
          <a:endParaRPr kumimoji="0" lang="en-GB" altLang="sr-Latn-RS" sz="1800" b="0" i="0" u="none" strike="noStrike" kern="1200" cap="none" normalizeH="0" baseline="0" noProof="0">
            <a:ln/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sr-Latn-RS" sz="1800" b="0" i="0" u="none" strike="noStrike" kern="1200" cap="none" normalizeH="0" baseline="0" noProof="0">
              <a:ln/>
              <a:effectLst/>
              <a:latin typeface="Arial" panose="020B0604020202020204" pitchFamily="34" charset="0"/>
            </a:rPr>
            <a:t>aspect</a:t>
          </a:r>
          <a:endParaRPr kumimoji="0" lang="en-GB" altLang="sr-Latn-RS" sz="1800" b="0" i="0" u="none" strike="noStrike" kern="1200" cap="none" normalizeH="0" baseline="0" noProof="0" dirty="0">
            <a:ln/>
            <a:effectLst/>
            <a:latin typeface="Arial" panose="020B0604020202020204" pitchFamily="34" charset="0"/>
          </a:endParaRPr>
        </a:p>
      </dsp:txBody>
      <dsp:txXfrm>
        <a:off x="176789" y="1342347"/>
        <a:ext cx="1576176" cy="11041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FB85E-DF8A-4660-84D7-E1B9E472C484}">
      <dsp:nvSpPr>
        <dsp:cNvPr id="0" name=""/>
        <dsp:cNvSpPr/>
      </dsp:nvSpPr>
      <dsp:spPr>
        <a:xfrm>
          <a:off x="607219" y="1679901"/>
          <a:ext cx="5676327" cy="1608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121920" rIns="341376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800" b="1" kern="1200" dirty="0"/>
            <a:t>Open </a:t>
          </a:r>
          <a:r>
            <a:rPr lang="hr-HR" sz="4800" b="1" kern="1200" dirty="0" err="1"/>
            <a:t>Educational</a:t>
          </a:r>
          <a:r>
            <a:rPr lang="hr-HR" sz="4800" b="1" kern="1200" dirty="0"/>
            <a:t> Resources</a:t>
          </a:r>
          <a:endParaRPr lang="en-US" sz="4800" kern="1200" dirty="0"/>
        </a:p>
      </dsp:txBody>
      <dsp:txXfrm>
        <a:off x="607219" y="1679901"/>
        <a:ext cx="5676327" cy="1608750"/>
      </dsp:txXfrm>
    </dsp:sp>
    <dsp:sp modelId="{41FFFC78-EB90-4974-94AE-82157561EE17}">
      <dsp:nvSpPr>
        <dsp:cNvPr id="0" name=""/>
        <dsp:cNvSpPr/>
      </dsp:nvSpPr>
      <dsp:spPr>
        <a:xfrm>
          <a:off x="6283547" y="1252576"/>
          <a:ext cx="558062" cy="246339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708FFB-E592-4B01-ACDB-F221F9232ECA}">
      <dsp:nvSpPr>
        <dsp:cNvPr id="0" name=""/>
        <dsp:cNvSpPr/>
      </dsp:nvSpPr>
      <dsp:spPr>
        <a:xfrm>
          <a:off x="7064833" y="1252576"/>
          <a:ext cx="3489186" cy="2463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3600" kern="1200" dirty="0"/>
            <a:t>5R </a:t>
          </a:r>
          <a:r>
            <a:rPr lang="hr-HR" sz="3600" kern="1200" dirty="0" err="1"/>
            <a:t>activities</a:t>
          </a: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3600" kern="1200" dirty="0" err="1"/>
            <a:t>dimensions</a:t>
          </a:r>
          <a:r>
            <a:rPr lang="hr-HR" sz="3200" kern="1200" dirty="0"/>
            <a:t>:</a:t>
          </a:r>
          <a:endParaRPr lang="en-US" sz="3200" kern="1200" dirty="0"/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3200" kern="1200" dirty="0" err="1"/>
            <a:t>digital</a:t>
          </a:r>
          <a:endParaRPr lang="en-US" sz="3200" kern="1200" dirty="0"/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3200" kern="1200" dirty="0" err="1"/>
            <a:t>pedagogical</a:t>
          </a:r>
          <a:endParaRPr lang="en-US" sz="3200" kern="1200" dirty="0"/>
        </a:p>
      </dsp:txBody>
      <dsp:txXfrm>
        <a:off x="7064833" y="1252576"/>
        <a:ext cx="3489186" cy="24633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6D4F0-6172-4CFD-AC27-3753F26A66DB}">
      <dsp:nvSpPr>
        <dsp:cNvPr id="0" name=""/>
        <dsp:cNvSpPr/>
      </dsp:nvSpPr>
      <dsp:spPr>
        <a:xfrm>
          <a:off x="0" y="885698"/>
          <a:ext cx="12097344" cy="1180931"/>
        </a:xfrm>
        <a:prstGeom prst="notchedRightArrow">
          <a:avLst/>
        </a:prstGeom>
        <a:gradFill rotWithShape="0">
          <a:gsLst>
            <a:gs pos="0">
              <a:schemeClr val="accent2">
                <a:tint val="55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55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55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81FC127-1427-46EB-AF32-E07EC0583967}">
      <dsp:nvSpPr>
        <dsp:cNvPr id="0" name=""/>
        <dsp:cNvSpPr/>
      </dsp:nvSpPr>
      <dsp:spPr>
        <a:xfrm>
          <a:off x="294" y="0"/>
          <a:ext cx="1845369" cy="1180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REMEBERING</a:t>
          </a:r>
          <a:endParaRPr lang="en-US" sz="1400" b="1" kern="1200" dirty="0"/>
        </a:p>
      </dsp:txBody>
      <dsp:txXfrm>
        <a:off x="294" y="0"/>
        <a:ext cx="1845369" cy="1180931"/>
      </dsp:txXfrm>
    </dsp:sp>
    <dsp:sp modelId="{2450E912-5085-409D-9578-5EBEEED1D1D8}">
      <dsp:nvSpPr>
        <dsp:cNvPr id="0" name=""/>
        <dsp:cNvSpPr/>
      </dsp:nvSpPr>
      <dsp:spPr>
        <a:xfrm>
          <a:off x="775363" y="1328547"/>
          <a:ext cx="295232" cy="295232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BD1B76-D3EA-4748-ABFE-FC7662AE0210}">
      <dsp:nvSpPr>
        <dsp:cNvPr id="0" name=""/>
        <dsp:cNvSpPr/>
      </dsp:nvSpPr>
      <dsp:spPr>
        <a:xfrm>
          <a:off x="1900753" y="1771396"/>
          <a:ext cx="2180665" cy="1180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UNDERSTANDING</a:t>
          </a:r>
          <a:endParaRPr lang="en-US" sz="2400" b="1" kern="1200" dirty="0"/>
        </a:p>
      </dsp:txBody>
      <dsp:txXfrm>
        <a:off x="1900753" y="1771396"/>
        <a:ext cx="2180665" cy="1180931"/>
      </dsp:txXfrm>
    </dsp:sp>
    <dsp:sp modelId="{88BF95C9-4E36-48D5-BC81-4D7900CD827E}">
      <dsp:nvSpPr>
        <dsp:cNvPr id="0" name=""/>
        <dsp:cNvSpPr/>
      </dsp:nvSpPr>
      <dsp:spPr>
        <a:xfrm>
          <a:off x="2843470" y="1328547"/>
          <a:ext cx="295232" cy="295232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13828"/>
                <a:satOff val="-2803"/>
                <a:lumOff val="15417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3828"/>
                <a:satOff val="-2803"/>
                <a:lumOff val="15417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3828"/>
                <a:satOff val="-2803"/>
                <a:lumOff val="154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86740A-6A6A-4FF9-BDC9-84F42D9F94B2}">
      <dsp:nvSpPr>
        <dsp:cNvPr id="0" name=""/>
        <dsp:cNvSpPr/>
      </dsp:nvSpPr>
      <dsp:spPr>
        <a:xfrm>
          <a:off x="4136508" y="0"/>
          <a:ext cx="1395081" cy="1180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APPLYING</a:t>
          </a:r>
          <a:endParaRPr lang="en-US" sz="1800" b="1" kern="1200" dirty="0"/>
        </a:p>
      </dsp:txBody>
      <dsp:txXfrm>
        <a:off x="4136508" y="0"/>
        <a:ext cx="1395081" cy="1180931"/>
      </dsp:txXfrm>
    </dsp:sp>
    <dsp:sp modelId="{B1058CA8-931A-472D-BFA2-AA90164129C7}">
      <dsp:nvSpPr>
        <dsp:cNvPr id="0" name=""/>
        <dsp:cNvSpPr/>
      </dsp:nvSpPr>
      <dsp:spPr>
        <a:xfrm>
          <a:off x="4686432" y="1328547"/>
          <a:ext cx="295232" cy="295232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B75D27-0AB4-4350-B1DF-C7E9A4265956}">
      <dsp:nvSpPr>
        <dsp:cNvPr id="0" name=""/>
        <dsp:cNvSpPr/>
      </dsp:nvSpPr>
      <dsp:spPr>
        <a:xfrm>
          <a:off x="5586678" y="1771396"/>
          <a:ext cx="1717827" cy="1180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ANALYSING</a:t>
          </a:r>
          <a:endParaRPr lang="en-US" sz="1700" b="1" kern="1200" dirty="0"/>
        </a:p>
      </dsp:txBody>
      <dsp:txXfrm>
        <a:off x="5586678" y="1771396"/>
        <a:ext cx="1717827" cy="1180931"/>
      </dsp:txXfrm>
    </dsp:sp>
    <dsp:sp modelId="{A24F4359-54E8-4C3B-9A1F-4F055CBDDE47}">
      <dsp:nvSpPr>
        <dsp:cNvPr id="0" name=""/>
        <dsp:cNvSpPr/>
      </dsp:nvSpPr>
      <dsp:spPr>
        <a:xfrm>
          <a:off x="6297976" y="1328547"/>
          <a:ext cx="295232" cy="295232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41484"/>
                <a:satOff val="-8409"/>
                <a:lumOff val="46251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41484"/>
                <a:satOff val="-8409"/>
                <a:lumOff val="46251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41484"/>
                <a:satOff val="-8409"/>
                <a:lumOff val="462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9C561E-A5F6-474D-BA28-32D190DE44AA}">
      <dsp:nvSpPr>
        <dsp:cNvPr id="0" name=""/>
        <dsp:cNvSpPr/>
      </dsp:nvSpPr>
      <dsp:spPr>
        <a:xfrm>
          <a:off x="7359595" y="0"/>
          <a:ext cx="1874677" cy="1180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EVALUATING</a:t>
          </a:r>
          <a:endParaRPr lang="en-US" sz="1600" b="1" kern="1200" dirty="0"/>
        </a:p>
      </dsp:txBody>
      <dsp:txXfrm>
        <a:off x="7359595" y="0"/>
        <a:ext cx="1874677" cy="1180931"/>
      </dsp:txXfrm>
    </dsp:sp>
    <dsp:sp modelId="{8FEC0F6D-0FF7-4B4A-BF30-59D5807C3292}">
      <dsp:nvSpPr>
        <dsp:cNvPr id="0" name=""/>
        <dsp:cNvSpPr/>
      </dsp:nvSpPr>
      <dsp:spPr>
        <a:xfrm>
          <a:off x="8149317" y="1328547"/>
          <a:ext cx="295232" cy="295232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1F6D62-289E-4187-8EE1-B0124A2D66A8}">
      <dsp:nvSpPr>
        <dsp:cNvPr id="0" name=""/>
        <dsp:cNvSpPr/>
      </dsp:nvSpPr>
      <dsp:spPr>
        <a:xfrm>
          <a:off x="9289361" y="1771396"/>
          <a:ext cx="1597952" cy="1180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CREATING</a:t>
          </a:r>
          <a:endParaRPr lang="en-US" sz="1700" b="1" kern="1200" dirty="0"/>
        </a:p>
      </dsp:txBody>
      <dsp:txXfrm>
        <a:off x="9289361" y="1771396"/>
        <a:ext cx="1597952" cy="1180931"/>
      </dsp:txXfrm>
    </dsp:sp>
    <dsp:sp modelId="{43FBB0E4-F621-4C8D-A8E6-7B2DB34B98F6}">
      <dsp:nvSpPr>
        <dsp:cNvPr id="0" name=""/>
        <dsp:cNvSpPr/>
      </dsp:nvSpPr>
      <dsp:spPr>
        <a:xfrm>
          <a:off x="9940721" y="1328547"/>
          <a:ext cx="295232" cy="295232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13828"/>
                <a:satOff val="-2803"/>
                <a:lumOff val="15417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3828"/>
                <a:satOff val="-2803"/>
                <a:lumOff val="15417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3828"/>
                <a:satOff val="-2803"/>
                <a:lumOff val="154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50A12-C41B-4E70-BFC3-D27C18993F84}">
      <dsp:nvSpPr>
        <dsp:cNvPr id="0" name=""/>
        <dsp:cNvSpPr/>
      </dsp:nvSpPr>
      <dsp:spPr>
        <a:xfrm>
          <a:off x="6445" y="0"/>
          <a:ext cx="2261842" cy="41044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i="1" kern="1200" dirty="0"/>
            <a:t>Context in which the institution operates</a:t>
          </a:r>
          <a:r>
            <a:rPr lang="en-GB" sz="2000" b="1" kern="1200" dirty="0"/>
            <a:t> </a:t>
          </a:r>
          <a:endParaRPr lang="en-US" sz="2000" b="1" kern="1200" dirty="0"/>
        </a:p>
      </dsp:txBody>
      <dsp:txXfrm>
        <a:off x="6445" y="0"/>
        <a:ext cx="2261842" cy="1231336"/>
      </dsp:txXfrm>
    </dsp:sp>
    <dsp:sp modelId="{772E09F4-4900-41AE-9758-4E45F68D591B}">
      <dsp:nvSpPr>
        <dsp:cNvPr id="0" name=""/>
        <dsp:cNvSpPr/>
      </dsp:nvSpPr>
      <dsp:spPr>
        <a:xfrm>
          <a:off x="232629" y="1231687"/>
          <a:ext cx="1809473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 err="1"/>
            <a:t>interpreting</a:t>
          </a:r>
          <a:endParaRPr lang="en-US" sz="2400" kern="1200" dirty="0"/>
        </a:p>
      </dsp:txBody>
      <dsp:txXfrm>
        <a:off x="256247" y="1255305"/>
        <a:ext cx="1762237" cy="759125"/>
      </dsp:txXfrm>
    </dsp:sp>
    <dsp:sp modelId="{722BAFD0-DC43-488D-9B63-6BC54244CCE3}">
      <dsp:nvSpPr>
        <dsp:cNvPr id="0" name=""/>
        <dsp:cNvSpPr/>
      </dsp:nvSpPr>
      <dsp:spPr>
        <a:xfrm>
          <a:off x="232629" y="2162104"/>
          <a:ext cx="1809473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 err="1"/>
            <a:t>classifying</a:t>
          </a:r>
          <a:endParaRPr lang="en-US" sz="2400" kern="1200" dirty="0"/>
        </a:p>
      </dsp:txBody>
      <dsp:txXfrm>
        <a:off x="256247" y="2185722"/>
        <a:ext cx="1762237" cy="759125"/>
      </dsp:txXfrm>
    </dsp:sp>
    <dsp:sp modelId="{7FBECE74-2F42-499A-8638-EF145180E5FD}">
      <dsp:nvSpPr>
        <dsp:cNvPr id="0" name=""/>
        <dsp:cNvSpPr/>
      </dsp:nvSpPr>
      <dsp:spPr>
        <a:xfrm>
          <a:off x="232629" y="3092521"/>
          <a:ext cx="1809473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 err="1"/>
            <a:t>exemplifying</a:t>
          </a:r>
          <a:endParaRPr lang="en-US" sz="2400" kern="1200" dirty="0"/>
        </a:p>
      </dsp:txBody>
      <dsp:txXfrm>
        <a:off x="256247" y="3116139"/>
        <a:ext cx="1762237" cy="759125"/>
      </dsp:txXfrm>
    </dsp:sp>
    <dsp:sp modelId="{8E20E42F-59D9-4450-8D37-178331660849}">
      <dsp:nvSpPr>
        <dsp:cNvPr id="0" name=""/>
        <dsp:cNvSpPr/>
      </dsp:nvSpPr>
      <dsp:spPr>
        <a:xfrm>
          <a:off x="2437926" y="0"/>
          <a:ext cx="2261842" cy="41044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i="1" kern="1200" dirty="0"/>
            <a:t>Planning and development of preservation programs</a:t>
          </a:r>
          <a:r>
            <a:rPr lang="en-GB" sz="1900" b="1" kern="1200" dirty="0"/>
            <a:t> </a:t>
          </a:r>
          <a:endParaRPr lang="en-US" sz="1900" b="1" kern="1200" dirty="0"/>
        </a:p>
      </dsp:txBody>
      <dsp:txXfrm>
        <a:off x="2437926" y="0"/>
        <a:ext cx="2261842" cy="1231336"/>
      </dsp:txXfrm>
    </dsp:sp>
    <dsp:sp modelId="{378D1B06-0211-42AA-98FE-4113BFA80065}">
      <dsp:nvSpPr>
        <dsp:cNvPr id="0" name=""/>
        <dsp:cNvSpPr/>
      </dsp:nvSpPr>
      <dsp:spPr>
        <a:xfrm>
          <a:off x="2664110" y="1231687"/>
          <a:ext cx="1809473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 err="1"/>
            <a:t>explaining</a:t>
          </a:r>
          <a:endParaRPr lang="en-US" sz="2400" kern="1200" dirty="0"/>
        </a:p>
      </dsp:txBody>
      <dsp:txXfrm>
        <a:off x="2687728" y="1255305"/>
        <a:ext cx="1762237" cy="759125"/>
      </dsp:txXfrm>
    </dsp:sp>
    <dsp:sp modelId="{49EA5AB3-33BC-403D-9DB4-472B0E5B7D91}">
      <dsp:nvSpPr>
        <dsp:cNvPr id="0" name=""/>
        <dsp:cNvSpPr/>
      </dsp:nvSpPr>
      <dsp:spPr>
        <a:xfrm>
          <a:off x="2664110" y="2162104"/>
          <a:ext cx="1809473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 err="1"/>
            <a:t>using</a:t>
          </a:r>
          <a:endParaRPr lang="en-US" sz="2400" kern="1200" dirty="0"/>
        </a:p>
      </dsp:txBody>
      <dsp:txXfrm>
        <a:off x="2687728" y="2185722"/>
        <a:ext cx="1762237" cy="759125"/>
      </dsp:txXfrm>
    </dsp:sp>
    <dsp:sp modelId="{AF467431-DB8E-4EA0-A87D-414968F0FB10}">
      <dsp:nvSpPr>
        <dsp:cNvPr id="0" name=""/>
        <dsp:cNvSpPr/>
      </dsp:nvSpPr>
      <dsp:spPr>
        <a:xfrm>
          <a:off x="2664110" y="3092521"/>
          <a:ext cx="1809473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 err="1"/>
            <a:t>designing</a:t>
          </a:r>
          <a:endParaRPr lang="en-US" sz="2400" kern="1200" dirty="0"/>
        </a:p>
      </dsp:txBody>
      <dsp:txXfrm>
        <a:off x="2687728" y="3116139"/>
        <a:ext cx="1762237" cy="759125"/>
      </dsp:txXfrm>
    </dsp:sp>
    <dsp:sp modelId="{98AB1C8B-70CF-42D1-936B-8AFE603B859B}">
      <dsp:nvSpPr>
        <dsp:cNvPr id="0" name=""/>
        <dsp:cNvSpPr/>
      </dsp:nvSpPr>
      <dsp:spPr>
        <a:xfrm>
          <a:off x="4869406" y="0"/>
          <a:ext cx="2261842" cy="41044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i="1" kern="1200" dirty="0"/>
            <a:t>Preservation policy</a:t>
          </a:r>
          <a:r>
            <a:rPr lang="en-GB" sz="1900" b="1" kern="1200" dirty="0"/>
            <a:t> </a:t>
          </a:r>
          <a:endParaRPr lang="en-US" sz="1900" b="1" kern="1200" dirty="0"/>
        </a:p>
      </dsp:txBody>
      <dsp:txXfrm>
        <a:off x="4869406" y="0"/>
        <a:ext cx="2261842" cy="1231336"/>
      </dsp:txXfrm>
    </dsp:sp>
    <dsp:sp modelId="{B9AD1CDE-3E9D-4F42-9B47-EA3F792E219A}">
      <dsp:nvSpPr>
        <dsp:cNvPr id="0" name=""/>
        <dsp:cNvSpPr/>
      </dsp:nvSpPr>
      <dsp:spPr>
        <a:xfrm>
          <a:off x="5095591" y="1231687"/>
          <a:ext cx="1809473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 err="1"/>
            <a:t>describing</a:t>
          </a:r>
          <a:endParaRPr lang="en-US" sz="2400" kern="1200" dirty="0"/>
        </a:p>
      </dsp:txBody>
      <dsp:txXfrm>
        <a:off x="5119209" y="1255305"/>
        <a:ext cx="1762237" cy="759125"/>
      </dsp:txXfrm>
    </dsp:sp>
    <dsp:sp modelId="{E59CD128-38F7-49A1-AA00-0969F5D25C17}">
      <dsp:nvSpPr>
        <dsp:cNvPr id="0" name=""/>
        <dsp:cNvSpPr/>
      </dsp:nvSpPr>
      <dsp:spPr>
        <a:xfrm>
          <a:off x="5095591" y="2162104"/>
          <a:ext cx="1809473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 err="1"/>
            <a:t>creating</a:t>
          </a:r>
          <a:endParaRPr lang="en-US" sz="2400" kern="1200" dirty="0"/>
        </a:p>
      </dsp:txBody>
      <dsp:txXfrm>
        <a:off x="5119209" y="2185722"/>
        <a:ext cx="1762237" cy="759125"/>
      </dsp:txXfrm>
    </dsp:sp>
    <dsp:sp modelId="{CFBB426D-BA1F-46ED-991D-832DE170F166}">
      <dsp:nvSpPr>
        <dsp:cNvPr id="0" name=""/>
        <dsp:cNvSpPr/>
      </dsp:nvSpPr>
      <dsp:spPr>
        <a:xfrm>
          <a:off x="5095591" y="3092521"/>
          <a:ext cx="1809473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 err="1"/>
            <a:t>making</a:t>
          </a:r>
          <a:endParaRPr lang="en-US" sz="2400" kern="1200" dirty="0"/>
        </a:p>
      </dsp:txBody>
      <dsp:txXfrm>
        <a:off x="5119209" y="3116139"/>
        <a:ext cx="1762237" cy="759125"/>
      </dsp:txXfrm>
    </dsp:sp>
    <dsp:sp modelId="{8367C566-0643-430A-8170-F20BD3E4D438}">
      <dsp:nvSpPr>
        <dsp:cNvPr id="0" name=""/>
        <dsp:cNvSpPr/>
      </dsp:nvSpPr>
      <dsp:spPr>
        <a:xfrm>
          <a:off x="7300887" y="0"/>
          <a:ext cx="2261842" cy="41044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i="1" kern="1200" dirty="0"/>
            <a:t>Institution comparation</a:t>
          </a:r>
          <a:endParaRPr lang="en-US" sz="1900" b="1" kern="1200" dirty="0"/>
        </a:p>
      </dsp:txBody>
      <dsp:txXfrm>
        <a:off x="7300887" y="0"/>
        <a:ext cx="2261842" cy="1231336"/>
      </dsp:txXfrm>
    </dsp:sp>
    <dsp:sp modelId="{1B371AFA-66BA-4A75-AF87-01350935859F}">
      <dsp:nvSpPr>
        <dsp:cNvPr id="0" name=""/>
        <dsp:cNvSpPr/>
      </dsp:nvSpPr>
      <dsp:spPr>
        <a:xfrm>
          <a:off x="7527071" y="1231687"/>
          <a:ext cx="1809473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 err="1"/>
            <a:t>comparing</a:t>
          </a:r>
          <a:endParaRPr lang="en-US" sz="2400" kern="1200" dirty="0"/>
        </a:p>
      </dsp:txBody>
      <dsp:txXfrm>
        <a:off x="7550689" y="1255305"/>
        <a:ext cx="1762237" cy="759125"/>
      </dsp:txXfrm>
    </dsp:sp>
    <dsp:sp modelId="{7C237917-2467-42BC-A77F-BA279A38CFFC}">
      <dsp:nvSpPr>
        <dsp:cNvPr id="0" name=""/>
        <dsp:cNvSpPr/>
      </dsp:nvSpPr>
      <dsp:spPr>
        <a:xfrm>
          <a:off x="7527071" y="2162104"/>
          <a:ext cx="1809473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 err="1"/>
            <a:t>judging</a:t>
          </a:r>
          <a:endParaRPr lang="en-US" sz="2400" kern="1200" dirty="0"/>
        </a:p>
      </dsp:txBody>
      <dsp:txXfrm>
        <a:off x="7550689" y="2185722"/>
        <a:ext cx="1762237" cy="759125"/>
      </dsp:txXfrm>
    </dsp:sp>
    <dsp:sp modelId="{FDB14385-7D84-4532-B126-F0B565943F15}">
      <dsp:nvSpPr>
        <dsp:cNvPr id="0" name=""/>
        <dsp:cNvSpPr/>
      </dsp:nvSpPr>
      <dsp:spPr>
        <a:xfrm>
          <a:off x="7527071" y="3092521"/>
          <a:ext cx="1809473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 err="1"/>
            <a:t>testing</a:t>
          </a:r>
          <a:endParaRPr lang="en-US" sz="2400" kern="1200" dirty="0"/>
        </a:p>
      </dsp:txBody>
      <dsp:txXfrm>
        <a:off x="7550689" y="3116139"/>
        <a:ext cx="1762237" cy="759125"/>
      </dsp:txXfrm>
    </dsp:sp>
    <dsp:sp modelId="{897ACE82-A144-4B24-B667-3A230ADE194F}">
      <dsp:nvSpPr>
        <dsp:cNvPr id="0" name=""/>
        <dsp:cNvSpPr/>
      </dsp:nvSpPr>
      <dsp:spPr>
        <a:xfrm>
          <a:off x="9732367" y="0"/>
          <a:ext cx="2261842" cy="41044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i="1" kern="1200" dirty="0"/>
            <a:t>Theoretical framework </a:t>
          </a:r>
          <a:endParaRPr lang="en-US" sz="1900" b="1" kern="1200" dirty="0"/>
        </a:p>
      </dsp:txBody>
      <dsp:txXfrm>
        <a:off x="9732367" y="0"/>
        <a:ext cx="2261842" cy="1231336"/>
      </dsp:txXfrm>
    </dsp:sp>
    <dsp:sp modelId="{D225F219-72A7-42E9-AAB6-37EC1A19E8D3}">
      <dsp:nvSpPr>
        <dsp:cNvPr id="0" name=""/>
        <dsp:cNvSpPr/>
      </dsp:nvSpPr>
      <dsp:spPr>
        <a:xfrm>
          <a:off x="9958552" y="1231687"/>
          <a:ext cx="1809473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 err="1"/>
            <a:t>recognizing</a:t>
          </a:r>
          <a:endParaRPr lang="en-US" sz="2400" kern="1200" dirty="0"/>
        </a:p>
      </dsp:txBody>
      <dsp:txXfrm>
        <a:off x="9982170" y="1255305"/>
        <a:ext cx="1762237" cy="759125"/>
      </dsp:txXfrm>
    </dsp:sp>
    <dsp:sp modelId="{94591C08-1672-4924-AB86-4F8FBB688377}">
      <dsp:nvSpPr>
        <dsp:cNvPr id="0" name=""/>
        <dsp:cNvSpPr/>
      </dsp:nvSpPr>
      <dsp:spPr>
        <a:xfrm>
          <a:off x="9958552" y="2162104"/>
          <a:ext cx="1809473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 err="1"/>
            <a:t>listing</a:t>
          </a:r>
          <a:endParaRPr lang="en-US" sz="2400" kern="1200" dirty="0"/>
        </a:p>
      </dsp:txBody>
      <dsp:txXfrm>
        <a:off x="9982170" y="2185722"/>
        <a:ext cx="1762237" cy="759125"/>
      </dsp:txXfrm>
    </dsp:sp>
    <dsp:sp modelId="{4A73D625-C497-4A83-BE62-B992E71D1BD8}">
      <dsp:nvSpPr>
        <dsp:cNvPr id="0" name=""/>
        <dsp:cNvSpPr/>
      </dsp:nvSpPr>
      <dsp:spPr>
        <a:xfrm>
          <a:off x="9958552" y="3092521"/>
          <a:ext cx="1809473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 err="1"/>
            <a:t>structuring</a:t>
          </a:r>
          <a:endParaRPr lang="en-US" sz="2400" kern="1200" dirty="0"/>
        </a:p>
      </dsp:txBody>
      <dsp:txXfrm>
        <a:off x="9982170" y="3116139"/>
        <a:ext cx="1762237" cy="7591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50A12-C41B-4E70-BFC3-D27C18993F84}">
      <dsp:nvSpPr>
        <dsp:cNvPr id="0" name=""/>
        <dsp:cNvSpPr/>
      </dsp:nvSpPr>
      <dsp:spPr>
        <a:xfrm>
          <a:off x="4761" y="0"/>
          <a:ext cx="1880962" cy="4104456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i="1" kern="1200" dirty="0"/>
            <a:t>REMEMBERING</a:t>
          </a:r>
          <a:endParaRPr lang="en-US" sz="2000" b="1" kern="1200" dirty="0"/>
        </a:p>
      </dsp:txBody>
      <dsp:txXfrm>
        <a:off x="4761" y="0"/>
        <a:ext cx="1880962" cy="1231336"/>
      </dsp:txXfrm>
    </dsp:sp>
    <dsp:sp modelId="{772E09F4-4900-41AE-9758-4E45F68D591B}">
      <dsp:nvSpPr>
        <dsp:cNvPr id="0" name=""/>
        <dsp:cNvSpPr/>
      </dsp:nvSpPr>
      <dsp:spPr>
        <a:xfrm>
          <a:off x="192857" y="1231687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 err="1"/>
            <a:t>quiz</a:t>
          </a:r>
          <a:r>
            <a:rPr lang="hr-HR" sz="1600" kern="1200" dirty="0"/>
            <a:t>/test (h5p, </a:t>
          </a:r>
          <a:r>
            <a:rPr lang="hr-HR" sz="1600" kern="1200" dirty="0" err="1"/>
            <a:t>Moodle</a:t>
          </a:r>
          <a:r>
            <a:rPr lang="hr-HR" sz="1600" kern="1200" dirty="0"/>
            <a:t>..)</a:t>
          </a:r>
          <a:endParaRPr lang="en-US" sz="1600" kern="1200" dirty="0"/>
        </a:p>
      </dsp:txBody>
      <dsp:txXfrm>
        <a:off x="216475" y="1255305"/>
        <a:ext cx="1457533" cy="759125"/>
      </dsp:txXfrm>
    </dsp:sp>
    <dsp:sp modelId="{722BAFD0-DC43-488D-9B63-6BC54244CCE3}">
      <dsp:nvSpPr>
        <dsp:cNvPr id="0" name=""/>
        <dsp:cNvSpPr/>
      </dsp:nvSpPr>
      <dsp:spPr>
        <a:xfrm>
          <a:off x="192857" y="2162104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 err="1"/>
            <a:t>flashcards</a:t>
          </a:r>
          <a:r>
            <a:rPr lang="hr-HR" sz="1600" kern="1200" dirty="0"/>
            <a:t> (</a:t>
          </a:r>
          <a:r>
            <a:rPr lang="hr-HR" sz="1600" kern="1200" dirty="0" err="1"/>
            <a:t>Quizlet</a:t>
          </a:r>
          <a:r>
            <a:rPr lang="hr-HR" sz="1600" kern="1200" dirty="0"/>
            <a:t>)</a:t>
          </a:r>
          <a:endParaRPr lang="en-US" sz="1600" kern="1200" dirty="0"/>
        </a:p>
      </dsp:txBody>
      <dsp:txXfrm>
        <a:off x="216475" y="2185722"/>
        <a:ext cx="1457533" cy="759125"/>
      </dsp:txXfrm>
    </dsp:sp>
    <dsp:sp modelId="{7FBECE74-2F42-499A-8638-EF145180E5FD}">
      <dsp:nvSpPr>
        <dsp:cNvPr id="0" name=""/>
        <dsp:cNvSpPr/>
      </dsp:nvSpPr>
      <dsp:spPr>
        <a:xfrm>
          <a:off x="192857" y="3092521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 err="1"/>
            <a:t>referencing</a:t>
          </a:r>
          <a:r>
            <a:rPr lang="hr-HR" sz="1600" kern="1200" dirty="0"/>
            <a:t> </a:t>
          </a:r>
          <a:r>
            <a:rPr lang="hr-HR" sz="1600" kern="1200" dirty="0" err="1"/>
            <a:t>tools</a:t>
          </a:r>
          <a:r>
            <a:rPr lang="hr-HR" sz="1600" kern="1200" dirty="0"/>
            <a:t> (</a:t>
          </a:r>
          <a:r>
            <a:rPr lang="hr-HR" sz="1600" kern="1200" dirty="0" err="1"/>
            <a:t>Zotero</a:t>
          </a:r>
          <a:r>
            <a:rPr lang="hr-HR" sz="1600" kern="1200" dirty="0"/>
            <a:t>)</a:t>
          </a:r>
          <a:endParaRPr lang="en-US" sz="1600" kern="1200" dirty="0"/>
        </a:p>
      </dsp:txBody>
      <dsp:txXfrm>
        <a:off x="216475" y="3116139"/>
        <a:ext cx="1457533" cy="759125"/>
      </dsp:txXfrm>
    </dsp:sp>
    <dsp:sp modelId="{8E20E42F-59D9-4450-8D37-178331660849}">
      <dsp:nvSpPr>
        <dsp:cNvPr id="0" name=""/>
        <dsp:cNvSpPr/>
      </dsp:nvSpPr>
      <dsp:spPr>
        <a:xfrm>
          <a:off x="2026795" y="0"/>
          <a:ext cx="1880962" cy="4104456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i="1" kern="1200" dirty="0"/>
            <a:t>UNDERSTANDING</a:t>
          </a:r>
          <a:endParaRPr lang="en-US" sz="1800" b="1" kern="1200" dirty="0"/>
        </a:p>
      </dsp:txBody>
      <dsp:txXfrm>
        <a:off x="2026795" y="0"/>
        <a:ext cx="1880962" cy="1231336"/>
      </dsp:txXfrm>
    </dsp:sp>
    <dsp:sp modelId="{378D1B06-0211-42AA-98FE-4113BFA80065}">
      <dsp:nvSpPr>
        <dsp:cNvPr id="0" name=""/>
        <dsp:cNvSpPr/>
      </dsp:nvSpPr>
      <dsp:spPr>
        <a:xfrm>
          <a:off x="2214891" y="1231687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 err="1"/>
            <a:t>infographics</a:t>
          </a:r>
          <a:r>
            <a:rPr lang="hr-HR" sz="1600" kern="1200" dirty="0"/>
            <a:t> (</a:t>
          </a:r>
          <a:r>
            <a:rPr lang="hr-HR" sz="1600" kern="1200" dirty="0" err="1"/>
            <a:t>Canva</a:t>
          </a:r>
          <a:r>
            <a:rPr lang="hr-HR" sz="1600" kern="1200" dirty="0"/>
            <a:t>)</a:t>
          </a:r>
          <a:endParaRPr lang="en-US" sz="1600" kern="1200" dirty="0"/>
        </a:p>
      </dsp:txBody>
      <dsp:txXfrm>
        <a:off x="2238509" y="1255305"/>
        <a:ext cx="1457533" cy="759125"/>
      </dsp:txXfrm>
    </dsp:sp>
    <dsp:sp modelId="{49EA5AB3-33BC-403D-9DB4-472B0E5B7D91}">
      <dsp:nvSpPr>
        <dsp:cNvPr id="0" name=""/>
        <dsp:cNvSpPr/>
      </dsp:nvSpPr>
      <dsp:spPr>
        <a:xfrm>
          <a:off x="2214891" y="2162104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 err="1"/>
            <a:t>mind</a:t>
          </a:r>
          <a:r>
            <a:rPr lang="hr-HR" sz="1600" kern="1200" dirty="0"/>
            <a:t> </a:t>
          </a:r>
          <a:r>
            <a:rPr lang="hr-HR" sz="1600" kern="1200" dirty="0" err="1"/>
            <a:t>mapping</a:t>
          </a:r>
          <a:r>
            <a:rPr lang="hr-HR" sz="1600" kern="1200" dirty="0"/>
            <a:t> (</a:t>
          </a:r>
          <a:r>
            <a:rPr lang="hr-HR" sz="1600" kern="1200" dirty="0" err="1"/>
            <a:t>MindonMap</a:t>
          </a:r>
          <a:r>
            <a:rPr lang="hr-HR" sz="1600" kern="1200" dirty="0"/>
            <a:t>)</a:t>
          </a:r>
          <a:endParaRPr lang="en-US" sz="1600" kern="1200" dirty="0"/>
        </a:p>
      </dsp:txBody>
      <dsp:txXfrm>
        <a:off x="2238509" y="2185722"/>
        <a:ext cx="1457533" cy="759125"/>
      </dsp:txXfrm>
    </dsp:sp>
    <dsp:sp modelId="{AF467431-DB8E-4EA0-A87D-414968F0FB10}">
      <dsp:nvSpPr>
        <dsp:cNvPr id="0" name=""/>
        <dsp:cNvSpPr/>
      </dsp:nvSpPr>
      <dsp:spPr>
        <a:xfrm>
          <a:off x="2214891" y="3092521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 err="1"/>
            <a:t>discussions</a:t>
          </a:r>
          <a:r>
            <a:rPr lang="hr-HR" sz="1600" kern="1200" dirty="0"/>
            <a:t> (</a:t>
          </a:r>
          <a:r>
            <a:rPr lang="hr-HR" sz="1600" kern="1200" dirty="0" err="1"/>
            <a:t>chats</a:t>
          </a:r>
          <a:r>
            <a:rPr lang="hr-HR" sz="1600" kern="1200" dirty="0"/>
            <a:t>, </a:t>
          </a:r>
          <a:r>
            <a:rPr lang="hr-HR" sz="1600" kern="1200" dirty="0" err="1"/>
            <a:t>forums</a:t>
          </a:r>
          <a:r>
            <a:rPr lang="hr-HR" sz="1600" kern="1200" dirty="0"/>
            <a:t>)</a:t>
          </a:r>
          <a:endParaRPr lang="en-US" sz="1600" kern="1200" dirty="0"/>
        </a:p>
      </dsp:txBody>
      <dsp:txXfrm>
        <a:off x="2238509" y="3116139"/>
        <a:ext cx="1457533" cy="759125"/>
      </dsp:txXfrm>
    </dsp:sp>
    <dsp:sp modelId="{98AB1C8B-70CF-42D1-936B-8AFE603B859B}">
      <dsp:nvSpPr>
        <dsp:cNvPr id="0" name=""/>
        <dsp:cNvSpPr/>
      </dsp:nvSpPr>
      <dsp:spPr>
        <a:xfrm>
          <a:off x="4048829" y="0"/>
          <a:ext cx="1880962" cy="4104456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i="1" kern="1200" dirty="0"/>
            <a:t>APPLYING</a:t>
          </a:r>
          <a:endParaRPr lang="en-US" sz="1800" b="1" kern="1200" dirty="0"/>
        </a:p>
      </dsp:txBody>
      <dsp:txXfrm>
        <a:off x="4048829" y="0"/>
        <a:ext cx="1880962" cy="1231336"/>
      </dsp:txXfrm>
    </dsp:sp>
    <dsp:sp modelId="{B9AD1CDE-3E9D-4F42-9B47-EA3F792E219A}">
      <dsp:nvSpPr>
        <dsp:cNvPr id="0" name=""/>
        <dsp:cNvSpPr/>
      </dsp:nvSpPr>
      <dsp:spPr>
        <a:xfrm>
          <a:off x="4236925" y="1231687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 err="1"/>
            <a:t>simulations</a:t>
          </a:r>
          <a:r>
            <a:rPr lang="hr-HR" sz="1600" kern="1200" dirty="0"/>
            <a:t> (Zoom, Skype)</a:t>
          </a:r>
          <a:endParaRPr lang="en-US" sz="1600" kern="1200" dirty="0"/>
        </a:p>
      </dsp:txBody>
      <dsp:txXfrm>
        <a:off x="4260543" y="1255305"/>
        <a:ext cx="1457533" cy="759125"/>
      </dsp:txXfrm>
    </dsp:sp>
    <dsp:sp modelId="{E59CD128-38F7-49A1-AA00-0969F5D25C17}">
      <dsp:nvSpPr>
        <dsp:cNvPr id="0" name=""/>
        <dsp:cNvSpPr/>
      </dsp:nvSpPr>
      <dsp:spPr>
        <a:xfrm>
          <a:off x="4236925" y="2162104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 err="1"/>
            <a:t>presentations</a:t>
          </a:r>
          <a:r>
            <a:rPr lang="hr-HR" sz="1600" kern="1200" dirty="0"/>
            <a:t> (Office 365)</a:t>
          </a:r>
          <a:endParaRPr lang="en-US" sz="1600" kern="1200" dirty="0"/>
        </a:p>
      </dsp:txBody>
      <dsp:txXfrm>
        <a:off x="4260543" y="2185722"/>
        <a:ext cx="1457533" cy="759125"/>
      </dsp:txXfrm>
    </dsp:sp>
    <dsp:sp modelId="{CFBB426D-BA1F-46ED-991D-832DE170F166}">
      <dsp:nvSpPr>
        <dsp:cNvPr id="0" name=""/>
        <dsp:cNvSpPr/>
      </dsp:nvSpPr>
      <dsp:spPr>
        <a:xfrm>
          <a:off x="4236925" y="3092521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 err="1"/>
            <a:t>quiz</a:t>
          </a:r>
          <a:r>
            <a:rPr lang="hr-HR" sz="1600" kern="1200" dirty="0"/>
            <a:t> (</a:t>
          </a:r>
          <a:r>
            <a:rPr lang="hr-HR" sz="1600" kern="1200" dirty="0" err="1"/>
            <a:t>Kahoot</a:t>
          </a:r>
          <a:r>
            <a:rPr lang="hr-HR" sz="1600" kern="1200" dirty="0"/>
            <a:t>, </a:t>
          </a:r>
          <a:r>
            <a:rPr lang="hr-HR" sz="1600" kern="1200" dirty="0" err="1"/>
            <a:t>Plickers</a:t>
          </a:r>
          <a:r>
            <a:rPr lang="hr-HR" sz="1600" kern="1200" dirty="0"/>
            <a:t>)</a:t>
          </a:r>
          <a:endParaRPr lang="en-US" sz="1600" kern="1200" dirty="0"/>
        </a:p>
      </dsp:txBody>
      <dsp:txXfrm>
        <a:off x="4260543" y="3116139"/>
        <a:ext cx="1457533" cy="759125"/>
      </dsp:txXfrm>
    </dsp:sp>
    <dsp:sp modelId="{8367C566-0643-430A-8170-F20BD3E4D438}">
      <dsp:nvSpPr>
        <dsp:cNvPr id="0" name=""/>
        <dsp:cNvSpPr/>
      </dsp:nvSpPr>
      <dsp:spPr>
        <a:xfrm>
          <a:off x="6070864" y="0"/>
          <a:ext cx="1880962" cy="4104456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i="1" kern="1200" dirty="0"/>
            <a:t>ANALYSING</a:t>
          </a:r>
          <a:endParaRPr lang="en-US" sz="1800" b="1" kern="1200" dirty="0"/>
        </a:p>
      </dsp:txBody>
      <dsp:txXfrm>
        <a:off x="6070864" y="0"/>
        <a:ext cx="1880962" cy="1231336"/>
      </dsp:txXfrm>
    </dsp:sp>
    <dsp:sp modelId="{1B371AFA-66BA-4A75-AF87-01350935859F}">
      <dsp:nvSpPr>
        <dsp:cNvPr id="0" name=""/>
        <dsp:cNvSpPr/>
      </dsp:nvSpPr>
      <dsp:spPr>
        <a:xfrm>
          <a:off x="6258960" y="1231687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 err="1"/>
            <a:t>illustrations</a:t>
          </a:r>
          <a:r>
            <a:rPr lang="hr-HR" sz="1600" kern="1200" dirty="0"/>
            <a:t> (</a:t>
          </a:r>
          <a:r>
            <a:rPr lang="hr-HR" sz="1600" kern="1200" dirty="0" err="1"/>
            <a:t>Gimp</a:t>
          </a:r>
          <a:r>
            <a:rPr lang="hr-HR" sz="1600" kern="1200" dirty="0"/>
            <a:t>)</a:t>
          </a:r>
          <a:endParaRPr lang="en-US" sz="1600" kern="1200" dirty="0"/>
        </a:p>
      </dsp:txBody>
      <dsp:txXfrm>
        <a:off x="6282578" y="1255305"/>
        <a:ext cx="1457533" cy="759125"/>
      </dsp:txXfrm>
    </dsp:sp>
    <dsp:sp modelId="{7C237917-2467-42BC-A77F-BA279A38CFFC}">
      <dsp:nvSpPr>
        <dsp:cNvPr id="0" name=""/>
        <dsp:cNvSpPr/>
      </dsp:nvSpPr>
      <dsp:spPr>
        <a:xfrm>
          <a:off x="6258960" y="2162104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 err="1"/>
            <a:t>flowcharts</a:t>
          </a:r>
          <a:r>
            <a:rPr lang="hr-HR" sz="1600" kern="1200" dirty="0"/>
            <a:t> (</a:t>
          </a:r>
          <a:r>
            <a:rPr lang="hr-HR" sz="1600" kern="1200" dirty="0" err="1"/>
            <a:t>LucidChart</a:t>
          </a:r>
          <a:r>
            <a:rPr lang="hr-HR" sz="1600" kern="1200" dirty="0"/>
            <a:t>)</a:t>
          </a:r>
          <a:endParaRPr lang="en-US" sz="1600" kern="1200" dirty="0"/>
        </a:p>
      </dsp:txBody>
      <dsp:txXfrm>
        <a:off x="6282578" y="2185722"/>
        <a:ext cx="1457533" cy="759125"/>
      </dsp:txXfrm>
    </dsp:sp>
    <dsp:sp modelId="{FDB14385-7D84-4532-B126-F0B565943F15}">
      <dsp:nvSpPr>
        <dsp:cNvPr id="0" name=""/>
        <dsp:cNvSpPr/>
      </dsp:nvSpPr>
      <dsp:spPr>
        <a:xfrm>
          <a:off x="6258960" y="3092521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 err="1"/>
            <a:t>mindmapping</a:t>
          </a:r>
          <a:r>
            <a:rPr lang="hr-HR" sz="1600" kern="1200" dirty="0"/>
            <a:t> (</a:t>
          </a:r>
          <a:r>
            <a:rPr lang="hr-HR" sz="1600" kern="1200" dirty="0" err="1"/>
            <a:t>FreeMind</a:t>
          </a:r>
          <a:r>
            <a:rPr lang="hr-HR" sz="1600" kern="1200" dirty="0"/>
            <a:t>)</a:t>
          </a:r>
          <a:endParaRPr lang="en-US" sz="1600" kern="1200" dirty="0"/>
        </a:p>
      </dsp:txBody>
      <dsp:txXfrm>
        <a:off x="6282578" y="3116139"/>
        <a:ext cx="1457533" cy="759125"/>
      </dsp:txXfrm>
    </dsp:sp>
    <dsp:sp modelId="{897ACE82-A144-4B24-B667-3A230ADE194F}">
      <dsp:nvSpPr>
        <dsp:cNvPr id="0" name=""/>
        <dsp:cNvSpPr/>
      </dsp:nvSpPr>
      <dsp:spPr>
        <a:xfrm>
          <a:off x="8092898" y="0"/>
          <a:ext cx="1880962" cy="4104456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i="1" kern="1200" dirty="0"/>
            <a:t>EVALUATING</a:t>
          </a:r>
          <a:endParaRPr lang="en-US" sz="1800" b="1" kern="1200" dirty="0"/>
        </a:p>
      </dsp:txBody>
      <dsp:txXfrm>
        <a:off x="8092898" y="0"/>
        <a:ext cx="1880962" cy="1231336"/>
      </dsp:txXfrm>
    </dsp:sp>
    <dsp:sp modelId="{D225F219-72A7-42E9-AAB6-37EC1A19E8D3}">
      <dsp:nvSpPr>
        <dsp:cNvPr id="0" name=""/>
        <dsp:cNvSpPr/>
      </dsp:nvSpPr>
      <dsp:spPr>
        <a:xfrm>
          <a:off x="8280994" y="1231687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 err="1"/>
            <a:t>commenting</a:t>
          </a:r>
          <a:r>
            <a:rPr lang="hr-HR" sz="1600" kern="1200" dirty="0"/>
            <a:t> (</a:t>
          </a:r>
          <a:r>
            <a:rPr lang="hr-HR" sz="1600" kern="1200" dirty="0" err="1"/>
            <a:t>forums</a:t>
          </a:r>
          <a:r>
            <a:rPr lang="hr-HR" sz="1600" kern="1200" dirty="0"/>
            <a:t>, </a:t>
          </a:r>
          <a:r>
            <a:rPr lang="hr-HR" sz="1600" kern="1200" dirty="0" err="1"/>
            <a:t>chats</a:t>
          </a:r>
          <a:r>
            <a:rPr lang="hr-HR" sz="1600" kern="1200" dirty="0"/>
            <a:t>)</a:t>
          </a:r>
          <a:endParaRPr lang="en-US" sz="1600" kern="1200" dirty="0"/>
        </a:p>
      </dsp:txBody>
      <dsp:txXfrm>
        <a:off x="8304612" y="1255305"/>
        <a:ext cx="1457533" cy="759125"/>
      </dsp:txXfrm>
    </dsp:sp>
    <dsp:sp modelId="{94591C08-1672-4924-AB86-4F8FBB688377}">
      <dsp:nvSpPr>
        <dsp:cNvPr id="0" name=""/>
        <dsp:cNvSpPr/>
      </dsp:nvSpPr>
      <dsp:spPr>
        <a:xfrm>
          <a:off x="8280994" y="2162104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 err="1"/>
            <a:t>research</a:t>
          </a:r>
          <a:r>
            <a:rPr lang="hr-HR" sz="1600" kern="1200" dirty="0"/>
            <a:t> (</a:t>
          </a:r>
          <a:r>
            <a:rPr lang="hr-HR" sz="1600" kern="1200" dirty="0" err="1"/>
            <a:t>search</a:t>
          </a:r>
          <a:r>
            <a:rPr lang="hr-HR" sz="1600" kern="1200" dirty="0"/>
            <a:t> </a:t>
          </a:r>
          <a:r>
            <a:rPr lang="hr-HR" sz="1600" kern="1200" dirty="0" err="1"/>
            <a:t>engines</a:t>
          </a:r>
          <a:r>
            <a:rPr lang="hr-HR" sz="1600" kern="1200" dirty="0"/>
            <a:t>)</a:t>
          </a:r>
          <a:endParaRPr lang="en-US" sz="1600" kern="1200" dirty="0"/>
        </a:p>
      </dsp:txBody>
      <dsp:txXfrm>
        <a:off x="8304612" y="2185722"/>
        <a:ext cx="1457533" cy="759125"/>
      </dsp:txXfrm>
    </dsp:sp>
    <dsp:sp modelId="{4A73D625-C497-4A83-BE62-B992E71D1BD8}">
      <dsp:nvSpPr>
        <dsp:cNvPr id="0" name=""/>
        <dsp:cNvSpPr/>
      </dsp:nvSpPr>
      <dsp:spPr>
        <a:xfrm>
          <a:off x="8280994" y="3092521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 err="1"/>
            <a:t>journaling</a:t>
          </a:r>
          <a:r>
            <a:rPr lang="hr-HR" sz="1600" kern="1200" dirty="0"/>
            <a:t> (Google </a:t>
          </a:r>
          <a:r>
            <a:rPr lang="hr-HR" sz="1600" kern="1200" dirty="0" err="1"/>
            <a:t>Docs</a:t>
          </a:r>
          <a:r>
            <a:rPr lang="hr-HR" sz="1600" kern="1200" dirty="0"/>
            <a:t>, Office 365)</a:t>
          </a:r>
          <a:endParaRPr lang="en-US" sz="1600" kern="1200" dirty="0"/>
        </a:p>
      </dsp:txBody>
      <dsp:txXfrm>
        <a:off x="8304612" y="3116139"/>
        <a:ext cx="1457533" cy="759125"/>
      </dsp:txXfrm>
    </dsp:sp>
    <dsp:sp modelId="{32930874-9DFD-41C8-9265-B4B7B9314842}">
      <dsp:nvSpPr>
        <dsp:cNvPr id="0" name=""/>
        <dsp:cNvSpPr/>
      </dsp:nvSpPr>
      <dsp:spPr>
        <a:xfrm>
          <a:off x="10114932" y="0"/>
          <a:ext cx="1880962" cy="4104456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kern="1200" dirty="0"/>
            <a:t>CREATING</a:t>
          </a:r>
          <a:endParaRPr lang="en-US" sz="1800" b="1" kern="1200" dirty="0"/>
        </a:p>
      </dsp:txBody>
      <dsp:txXfrm>
        <a:off x="10114932" y="0"/>
        <a:ext cx="1880962" cy="1231336"/>
      </dsp:txXfrm>
    </dsp:sp>
    <dsp:sp modelId="{7E8E507F-C376-4F11-A295-0DEBB1251082}">
      <dsp:nvSpPr>
        <dsp:cNvPr id="0" name=""/>
        <dsp:cNvSpPr/>
      </dsp:nvSpPr>
      <dsp:spPr>
        <a:xfrm>
          <a:off x="10303029" y="1231687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kern="1200" dirty="0" err="1"/>
            <a:t>planning</a:t>
          </a:r>
          <a:r>
            <a:rPr lang="hr-HR" sz="1600" b="0" kern="1200" dirty="0"/>
            <a:t> (Google </a:t>
          </a:r>
          <a:r>
            <a:rPr lang="hr-HR" sz="1600" b="0" kern="1200" dirty="0" err="1"/>
            <a:t>Calendar</a:t>
          </a:r>
          <a:r>
            <a:rPr lang="hr-HR" sz="1600" b="0" kern="1200" dirty="0"/>
            <a:t>)</a:t>
          </a:r>
          <a:endParaRPr lang="en-US" sz="1600" b="0" kern="1200" dirty="0"/>
        </a:p>
      </dsp:txBody>
      <dsp:txXfrm>
        <a:off x="10326647" y="1255305"/>
        <a:ext cx="1457533" cy="759125"/>
      </dsp:txXfrm>
    </dsp:sp>
    <dsp:sp modelId="{E0A0D5F5-19EB-4D13-BE7D-589AA67671FC}">
      <dsp:nvSpPr>
        <dsp:cNvPr id="0" name=""/>
        <dsp:cNvSpPr/>
      </dsp:nvSpPr>
      <dsp:spPr>
        <a:xfrm>
          <a:off x="10303029" y="2162104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kern="1200" dirty="0" err="1"/>
            <a:t>surveying</a:t>
          </a:r>
          <a:r>
            <a:rPr lang="hr-HR" sz="1600" b="0" kern="1200" dirty="0"/>
            <a:t> (</a:t>
          </a:r>
          <a:r>
            <a:rPr lang="hr-HR" sz="1600" b="0" kern="1200" dirty="0" err="1"/>
            <a:t>SurveyMonkey</a:t>
          </a:r>
          <a:r>
            <a:rPr lang="hr-HR" sz="1600" b="0" kern="1200" dirty="0"/>
            <a:t>, Google </a:t>
          </a:r>
          <a:r>
            <a:rPr lang="hr-HR" sz="1600" b="0" kern="1200" dirty="0" err="1"/>
            <a:t>Forms</a:t>
          </a:r>
          <a:r>
            <a:rPr lang="hr-HR" sz="1600" b="0" kern="1200" dirty="0"/>
            <a:t>)</a:t>
          </a:r>
          <a:endParaRPr lang="en-US" sz="1600" b="0" kern="1200" dirty="0"/>
        </a:p>
      </dsp:txBody>
      <dsp:txXfrm>
        <a:off x="10326647" y="2185722"/>
        <a:ext cx="1457533" cy="759125"/>
      </dsp:txXfrm>
    </dsp:sp>
    <dsp:sp modelId="{44DBAD5B-FEDF-4965-9953-BD52EBE9EEB5}">
      <dsp:nvSpPr>
        <dsp:cNvPr id="0" name=""/>
        <dsp:cNvSpPr/>
      </dsp:nvSpPr>
      <dsp:spPr>
        <a:xfrm>
          <a:off x="10303029" y="3092521"/>
          <a:ext cx="1504769" cy="806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kern="1200" dirty="0"/>
            <a:t>design (</a:t>
          </a:r>
          <a:r>
            <a:rPr lang="hr-HR" sz="1600" b="0" kern="1200" dirty="0" err="1"/>
            <a:t>Gimp</a:t>
          </a:r>
          <a:r>
            <a:rPr lang="hr-HR" sz="1600" b="0" kern="1200" dirty="0"/>
            <a:t>, Adobe </a:t>
          </a:r>
          <a:r>
            <a:rPr lang="hr-HR" sz="1600" b="0" kern="1200" dirty="0" err="1"/>
            <a:t>Illustrator</a:t>
          </a:r>
          <a:r>
            <a:rPr lang="hr-HR" sz="1600" b="0" kern="1200" dirty="0"/>
            <a:t>)</a:t>
          </a:r>
          <a:endParaRPr lang="en-US" sz="1600" b="0" kern="1200" dirty="0"/>
        </a:p>
      </dsp:txBody>
      <dsp:txXfrm>
        <a:off x="10326647" y="3116139"/>
        <a:ext cx="1457533" cy="759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1F4B0C-471E-46AF-A5F8-3E95B54854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B3A07-DB27-4F7B-81C3-E8FB3A6F87B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703693-2C0E-49DC-A9D5-A50DC2630424}" type="datetimeFigureOut">
              <a:rPr lang="hr-HR"/>
              <a:pPr>
                <a:defRPr/>
              </a:pPr>
              <a:t>22.5.2023.</a:t>
            </a:fld>
            <a:endParaRPr lang="hr-H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CB983E0-E1B5-420C-BEBA-7A7735E3AD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F2453B1-0C1C-43BC-A7C7-043B093DFF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71E21-5A59-4D9B-8ADB-5431A5A511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18452-8DA7-4DBD-AAAE-DEFB0C856F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EC95689-37F3-40A8-A44B-43B0076B406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F1D0F-0E32-655B-EC27-7DB9D4BCD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69DFD-43A2-481F-A431-351C5B62EFF8}" type="datetimeFigureOut">
              <a:rPr lang="hr-HR"/>
              <a:pPr>
                <a:defRPr/>
              </a:pPr>
              <a:t>22.5.2023.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D4331-CACB-F85F-D2E1-8B31A860A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7DA0C-8EBC-1AAC-3D8A-9410A808B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0CFBE-1095-4ED6-BA05-77A9484819D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5700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9AC0A-EAE6-A205-5F5B-F137CEFA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62A34-23C7-40BD-9318-37B0825AB146}" type="datetimeFigureOut">
              <a:rPr lang="hr-HR"/>
              <a:pPr>
                <a:defRPr/>
              </a:pPr>
              <a:t>22.5.2023.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4534B-EFC9-37D7-FC85-216377015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6C69C-072F-1D88-18C6-6BA82784C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64375-D2F6-42E6-BFCB-DA11DC44CB6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2616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0678E-9360-2EDE-CBB8-C9522E49F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4B4DC-B5AF-412D-AE85-4EC05094A245}" type="datetimeFigureOut">
              <a:rPr lang="hr-HR"/>
              <a:pPr>
                <a:defRPr/>
              </a:pPr>
              <a:t>22.5.2023.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380AA-6F0C-2214-4D58-9D6E70A01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A5BA3-B80D-2FC9-C27F-82D8B66E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2291A-F820-48C0-A3D8-DF66694B470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2295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37907B5A-DE54-11BA-1415-FDD05B0CE27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1" y="285751"/>
            <a:ext cx="8904817" cy="1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DEB1BE-45F6-427E-ACB5-07286A999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3EE5B-1DB7-49C1-9A4C-DAF1B7C676E3}" type="datetimeFigureOut">
              <a:rPr lang="hr-HR"/>
              <a:pPr>
                <a:defRPr/>
              </a:pPr>
              <a:t>22.5.2023.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AE390C-B8D0-19A1-E051-20BF65F0A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4049D99-56D7-C46E-1F8C-90DC9CFB0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A752A-39C1-4B0B-A678-8DF5F001A7E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7954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2F0CA-8D77-719E-D9BD-7DBF76E8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2C5CA-0224-4581-83CA-BB18E5869A8C}" type="datetimeFigureOut">
              <a:rPr lang="hr-HR"/>
              <a:pPr>
                <a:defRPr/>
              </a:pPr>
              <a:t>22.5.2023.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B34F-6651-F383-F394-8153A498B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6068A-2683-38F6-C81F-CB891632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A5EF2-B551-45C4-A07E-F5A841876C4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7085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4266C4-EDE9-19C7-DBBA-D8BCB7E92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8BE26-E57E-4C5F-8AC6-8DFFC3223054}" type="datetimeFigureOut">
              <a:rPr lang="hr-HR"/>
              <a:pPr>
                <a:defRPr/>
              </a:pPr>
              <a:t>22.5.2023.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89B997-1EB9-1DF6-6C34-0EF9A68C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982D38-6BD6-73C1-A2C7-D69619825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22122-E451-4C69-BF3F-38ACB5F567A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0274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EF5B85-4E93-96BF-6707-EB7BF3089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4B08-25CC-4BB7-874E-491A3B007E5C}" type="datetimeFigureOut">
              <a:rPr lang="hr-HR"/>
              <a:pPr>
                <a:defRPr/>
              </a:pPr>
              <a:t>22.5.2023.</a:t>
            </a:fld>
            <a:endParaRPr lang="hr-H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49C07F-2B8E-D90A-BA9B-9AD4FBF5A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616D917-992C-DF1B-131E-BCF312DA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33ECF-1C27-48F9-9DC4-B933708BAB0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2307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190B2BB-CCF3-FA60-C82A-B8641737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539AE-D291-4FDE-B4EB-4500741DE431}" type="datetimeFigureOut">
              <a:rPr lang="hr-HR"/>
              <a:pPr>
                <a:defRPr/>
              </a:pPr>
              <a:t>22.5.2023.</a:t>
            </a:fld>
            <a:endParaRPr lang="hr-H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586E7EE-37C8-1ECB-9E17-D9DED202B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4C14DD9-1F75-C114-A24C-0BBE660A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1DE0C-8D63-40CB-BA3F-14F321BBB37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514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587C2047-CA40-0884-06FC-7162EF116E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01" y="407988"/>
            <a:ext cx="52959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642997B6-BA05-F46D-0C3A-8EBA8CB6F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8DB74-A7F9-46A4-A815-9BA05C8C130B}" type="datetimeFigureOut">
              <a:rPr lang="hr-HR"/>
              <a:pPr>
                <a:defRPr/>
              </a:pPr>
              <a:t>22.5.2023.</a:t>
            </a:fld>
            <a:endParaRPr lang="hr-HR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D6ADF2B-BEC0-9288-82E4-B510B39B0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29D959E-8809-5FB8-B2C7-C98A997C7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82ECF-101E-436E-9E64-1109337108E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7149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186EF1-EE79-2BA4-9F88-A4E9BE22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DC765-13BF-461C-B422-4BAD554BABEE}" type="datetimeFigureOut">
              <a:rPr lang="hr-HR"/>
              <a:pPr>
                <a:defRPr/>
              </a:pPr>
              <a:t>22.5.2023.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4BFCD1-3AAB-2E8C-C28B-BA5BF6F3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1D0522-4E39-AD03-2F87-BCAF5AD4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122A2-ED65-4C9C-8682-9173170B9F5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6026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8C6F33-8753-D06C-1148-E34054D8D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301E7-DF15-40C9-AD46-92BC6F2E38AF}" type="datetimeFigureOut">
              <a:rPr lang="hr-HR"/>
              <a:pPr>
                <a:defRPr/>
              </a:pPr>
              <a:t>22.5.2023.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1D7530-EB85-02EF-BAB4-21C4A0CDC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905272-EA36-0361-2233-11736DF78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2EDB7-2E6F-42A8-9DEC-E311A8F96A5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9550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606B40F-3EF9-1E41-3C95-728389EF9D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hr-HR" altLang="sr-Latn-R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F5E3ADF-6068-C6B4-08E3-5B117C7D46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hr-HR" alt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0C08E-6B62-465F-90CF-2781AEFBAB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1148E-EEA9-43DE-A6FB-6849A2CB5838}" type="datetimeFigureOut">
              <a:rPr lang="hr-HR"/>
              <a:pPr>
                <a:defRPr/>
              </a:pPr>
              <a:t>22.5.2023.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FB79F-F8AA-41E8-AABD-9D08C015D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56B55-43E3-401B-B891-E9F2DB1EA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78509DD-433B-419B-B4EF-477D502EFD0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51" r:id="rId2"/>
    <p:sldLayoutId id="2147483743" r:id="rId3"/>
    <p:sldLayoutId id="2147483744" r:id="rId4"/>
    <p:sldLayoutId id="2147483745" r:id="rId5"/>
    <p:sldLayoutId id="2147483746" r:id="rId6"/>
    <p:sldLayoutId id="2147483752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jpg"/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12" Type="http://schemas.openxmlformats.org/officeDocument/2006/relationships/image" Target="../media/image16.jp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11" Type="http://schemas.openxmlformats.org/officeDocument/2006/relationships/image" Target="../media/image15.jp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jpg"/><Relationship Id="rId19" Type="http://schemas.openxmlformats.org/officeDocument/2006/relationships/image" Target="../media/image23.png"/><Relationship Id="rId4" Type="http://schemas.openxmlformats.org/officeDocument/2006/relationships/image" Target="../media/image8.jp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>
            <a:extLst>
              <a:ext uri="{FF2B5EF4-FFF2-40B4-BE49-F238E27FC236}">
                <a16:creationId xmlns:a16="http://schemas.microsoft.com/office/drawing/2014/main" id="{FD310D46-5B80-D139-BF9D-78B81C192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504" y="2459504"/>
            <a:ext cx="962439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sr-Latn-RS" sz="4000" b="1" dirty="0"/>
              <a:t>Designing an OER Course in the Field of Written Heritage Preservation – Importance of Content Adaptation</a:t>
            </a:r>
            <a:endParaRPr lang="hr-HR" altLang="sr-Latn-RS" sz="2400" b="1" dirty="0"/>
          </a:p>
        </p:txBody>
      </p:sp>
      <p:sp>
        <p:nvSpPr>
          <p:cNvPr id="5123" name="TextBox 4">
            <a:extLst>
              <a:ext uri="{FF2B5EF4-FFF2-40B4-BE49-F238E27FC236}">
                <a16:creationId xmlns:a16="http://schemas.microsoft.com/office/drawing/2014/main" id="{7E39DA0C-29C3-D0E2-90BA-5DC246CFA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363" y="5992845"/>
            <a:ext cx="105128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/>
              <a:t>Ines Horvat, Marija Milošević </a:t>
            </a:r>
            <a:r>
              <a:rPr lang="hr-HR" altLang="sr-Latn-RS" sz="2400" dirty="0" err="1"/>
              <a:t>and</a:t>
            </a:r>
            <a:r>
              <a:rPr lang="hr-HR" altLang="sr-Latn-RS" sz="2400" dirty="0"/>
              <a:t> Damir </a:t>
            </a:r>
            <a:r>
              <a:rPr lang="hr-HR" altLang="sr-Latn-RS" sz="2400" dirty="0" err="1"/>
              <a:t>Hasenay</a:t>
            </a:r>
            <a:br>
              <a:rPr lang="hr-HR" altLang="sr-Latn-RS" sz="2400" dirty="0"/>
            </a:br>
            <a:r>
              <a:rPr lang="en-GB" altLang="sr-Latn-RS" sz="2400" dirty="0"/>
              <a:t>Department of Information Science</a:t>
            </a:r>
            <a:r>
              <a:rPr lang="hr-HR" altLang="sr-Latn-RS" sz="2400" dirty="0"/>
              <a:t>s</a:t>
            </a:r>
            <a:r>
              <a:rPr lang="en-GB" altLang="sr-Latn-RS" sz="2400" dirty="0"/>
              <a:t>, Faculty of Humanities and Social Sciences</a:t>
            </a:r>
            <a:endParaRPr lang="hr-HR" altLang="sr-Latn-R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9E6CE9-C729-8A48-30D0-7E587F4DF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00" y="260648"/>
            <a:ext cx="1685925" cy="10096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D541EA5-EED5-4001-6B19-96DF1E63216E}"/>
              </a:ext>
            </a:extLst>
          </p:cNvPr>
          <p:cNvSpPr/>
          <p:nvPr/>
        </p:nvSpPr>
        <p:spPr>
          <a:xfrm>
            <a:off x="1055440" y="4797152"/>
            <a:ext cx="10081120" cy="45719"/>
          </a:xfrm>
          <a:prstGeom prst="rect">
            <a:avLst/>
          </a:prstGeom>
          <a:solidFill>
            <a:srgbClr val="B72126"/>
          </a:solidFill>
          <a:ln>
            <a:solidFill>
              <a:srgbClr val="B72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B153F31-E9D7-4C3D-17BB-1B14DA8BBD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7816446"/>
              </p:ext>
            </p:extLst>
          </p:nvPr>
        </p:nvGraphicFramePr>
        <p:xfrm>
          <a:off x="95672" y="1628800"/>
          <a:ext cx="1200065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EB640E7-E628-0EC9-15F1-53175D552AA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03852" y="818711"/>
            <a:ext cx="11384295" cy="6120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hr-HR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Bloom’s taxonomy </a:t>
            </a:r>
            <a:r>
              <a:rPr lang="hr-HR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</a:t>
            </a:r>
            <a:r>
              <a:rPr lang="hr-HR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r-HR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verbs</a:t>
            </a:r>
            <a:r>
              <a:rPr lang="hr-HR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</a:t>
            </a:r>
            <a:r>
              <a:rPr lang="hr-HR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activities</a:t>
            </a:r>
            <a:r>
              <a:rPr lang="hr-HR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r-HR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hr-HR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OER </a:t>
            </a:r>
            <a:r>
              <a:rPr lang="hr-HR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hr-HR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written heritage preservation</a:t>
            </a:r>
            <a:endParaRPr lang="en-GB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292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CD208-6B7E-2735-0D32-B8F17041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26369"/>
            <a:ext cx="10972800" cy="1143000"/>
          </a:xfrm>
        </p:spPr>
        <p:txBody>
          <a:bodyPr/>
          <a:lstStyle/>
          <a:p>
            <a:pPr algn="l"/>
            <a:r>
              <a:rPr lang="en-GB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50534-76D6-5CBD-C71D-E42D0DFCE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89651"/>
          </a:xfrm>
        </p:spPr>
        <p:txBody>
          <a:bodyPr/>
          <a:lstStyle/>
          <a:p>
            <a:r>
              <a:rPr lang="en-GB" dirty="0"/>
              <a:t>an OER specific to the written heritage preservation needs to encompass the complexity of the field</a:t>
            </a:r>
            <a:endParaRPr lang="hr-HR" dirty="0"/>
          </a:p>
          <a:p>
            <a:r>
              <a:rPr lang="en-GB" dirty="0"/>
              <a:t>one of the main challenges </a:t>
            </a:r>
            <a:endParaRPr lang="hr-HR" dirty="0"/>
          </a:p>
          <a:p>
            <a:pPr lvl="1"/>
            <a:r>
              <a:rPr lang="en-GB" dirty="0"/>
              <a:t>appropriately showcase the content</a:t>
            </a:r>
            <a:endParaRPr lang="hr-HR" dirty="0"/>
          </a:p>
          <a:p>
            <a:r>
              <a:rPr lang="en-GB" dirty="0"/>
              <a:t>proposed content framework </a:t>
            </a:r>
            <a:endParaRPr lang="hr-HR" dirty="0"/>
          </a:p>
          <a:p>
            <a:pPr lvl="1"/>
            <a:r>
              <a:rPr lang="en-GB" dirty="0"/>
              <a:t>enables the successful implementation of content in OER according to</a:t>
            </a:r>
            <a:r>
              <a:rPr lang="hr-HR" dirty="0"/>
              <a:t>:</a:t>
            </a:r>
          </a:p>
          <a:p>
            <a:pPr lvl="2"/>
            <a:r>
              <a:rPr lang="en-GB" dirty="0"/>
              <a:t>its complexity </a:t>
            </a:r>
            <a:endParaRPr lang="hr-HR" dirty="0"/>
          </a:p>
          <a:p>
            <a:pPr lvl="2"/>
            <a:r>
              <a:rPr lang="en-GB" dirty="0"/>
              <a:t>its efficient design </a:t>
            </a:r>
            <a:endParaRPr lang="hr-HR" dirty="0"/>
          </a:p>
          <a:p>
            <a:pPr lvl="2"/>
            <a:r>
              <a:rPr lang="en-GB" dirty="0"/>
              <a:t>appropriate tools </a:t>
            </a:r>
          </a:p>
        </p:txBody>
      </p:sp>
    </p:spTree>
    <p:extLst>
      <p:ext uri="{BB962C8B-B14F-4D97-AF65-F5344CB8AC3E}">
        <p14:creationId xmlns:p14="http://schemas.microsoft.com/office/powerpoint/2010/main" val="4232137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>
            <a:extLst>
              <a:ext uri="{FF2B5EF4-FFF2-40B4-BE49-F238E27FC236}">
                <a16:creationId xmlns:a16="http://schemas.microsoft.com/office/drawing/2014/main" id="{FD310D46-5B80-D139-BF9D-78B81C192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94720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000" b="1" dirty="0" err="1"/>
              <a:t>Thank</a:t>
            </a:r>
            <a:r>
              <a:rPr lang="hr-HR" altLang="sr-Latn-RS" sz="4000" b="1" dirty="0"/>
              <a:t> </a:t>
            </a:r>
            <a:r>
              <a:rPr lang="hr-HR" altLang="sr-Latn-RS" sz="4000" b="1" dirty="0" err="1"/>
              <a:t>you</a:t>
            </a:r>
            <a:r>
              <a:rPr lang="hr-HR" altLang="sr-Latn-RS" sz="4000" b="1" dirty="0"/>
              <a:t> for </a:t>
            </a:r>
            <a:r>
              <a:rPr lang="hr-HR" altLang="sr-Latn-RS" sz="4000" b="1" dirty="0" err="1"/>
              <a:t>the</a:t>
            </a:r>
            <a:r>
              <a:rPr lang="hr-HR" altLang="sr-Latn-RS" sz="4000" b="1" dirty="0"/>
              <a:t> </a:t>
            </a:r>
            <a:r>
              <a:rPr lang="hr-HR" altLang="sr-Latn-RS" sz="4000" b="1" dirty="0" err="1"/>
              <a:t>attention</a:t>
            </a:r>
            <a:r>
              <a:rPr lang="hr-HR" altLang="sr-Latn-RS" sz="4000" b="1" dirty="0"/>
              <a:t>!</a:t>
            </a:r>
            <a:endParaRPr lang="hr-HR" altLang="sr-Latn-RS" sz="24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9E6CE9-C729-8A48-30D0-7E587F4DF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00" y="260648"/>
            <a:ext cx="1685925" cy="10096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D541EA5-EED5-4001-6B19-96DF1E63216E}"/>
              </a:ext>
            </a:extLst>
          </p:cNvPr>
          <p:cNvSpPr/>
          <p:nvPr/>
        </p:nvSpPr>
        <p:spPr>
          <a:xfrm>
            <a:off x="1055440" y="4797152"/>
            <a:ext cx="10081120" cy="45719"/>
          </a:xfrm>
          <a:prstGeom prst="rect">
            <a:avLst/>
          </a:prstGeom>
          <a:solidFill>
            <a:srgbClr val="B72126"/>
          </a:solidFill>
          <a:ln>
            <a:solidFill>
              <a:srgbClr val="B72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81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CD208-6B7E-2735-0D32-B8F17041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68599"/>
            <a:ext cx="10972800" cy="1143000"/>
          </a:xfrm>
        </p:spPr>
        <p:txBody>
          <a:bodyPr/>
          <a:lstStyle/>
          <a:p>
            <a:pPr algn="l"/>
            <a:r>
              <a:rPr lang="hr-HR" sz="3200" b="1" dirty="0" err="1"/>
              <a:t>References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50534-76D6-5CBD-C71D-E42D0DFCE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688" y="1196752"/>
            <a:ext cx="12288688" cy="5259180"/>
          </a:xfrm>
        </p:spPr>
        <p:txBody>
          <a:bodyPr>
            <a:normAutofit fontScale="92500"/>
          </a:bodyPr>
          <a:lstStyle/>
          <a:p>
            <a:pPr indent="0" algn="just">
              <a:lnSpc>
                <a:spcPct val="200000"/>
              </a:lnSpc>
              <a:spcAft>
                <a:spcPts val="400"/>
              </a:spcAft>
              <a:buNone/>
            </a:pP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Butcher, N., Kanwar, A., &amp;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Uvalić-Trumbić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S. (2011). </a:t>
            </a:r>
            <a:r>
              <a:rPr lang="en-GB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basic guide to open educational resources (OER).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https://unesdoc.unesco.org/ark:/48223/pf0000215804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200000"/>
              </a:lnSpc>
              <a:spcAft>
                <a:spcPts val="400"/>
              </a:spcAft>
              <a:buNone/>
            </a:pP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Churches, A. (2008). </a:t>
            </a:r>
            <a:r>
              <a:rPr lang="en-GB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Bloom’s Digital Taxonomy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https://www.researchgate.net/publication/228381038_Bloom%27s_Digital_Taxonomy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200000"/>
              </a:lnSpc>
              <a:spcAft>
                <a:spcPts val="400"/>
              </a:spcAft>
              <a:buNone/>
            </a:pP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Digital Education for Crisis Situations: Times when there is no alternative (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DECriS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(2023). Erasmus + funded project 2020-1-HR01-KA226-HE-094685. https://decris.ffos.hr/.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200000"/>
              </a:lnSpc>
              <a:spcAft>
                <a:spcPts val="400"/>
              </a:spcAft>
              <a:buNone/>
            </a:pP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Green, C. (2017). Open Licensing and Open Education Licensing Policy. In R.S.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Jhangiani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and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Jhangiani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R. Biswas-Diener (Eds.), </a:t>
            </a:r>
            <a:r>
              <a:rPr lang="en-GB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Open: The Philosophy and Practices that are Revolutionizing Education and Science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(pp. 29-41). London: Ubiquity Press. DOI: https://doi.org/10.5334/bbc.c. License: CC-BY 4.0Wi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200000"/>
              </a:lnSpc>
              <a:spcAft>
                <a:spcPts val="400"/>
              </a:spcAft>
              <a:buNone/>
            </a:pP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Hasenay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D.,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Krtalić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M. &amp;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Šimunić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Z. (2011).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Obrazovanje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studenata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informatologije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čuvanju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zaštiti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kulturne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baštine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–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temeljna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znanja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njihov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prijenos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praksu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n-GB" sz="16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Život</a:t>
            </a:r>
            <a:r>
              <a:rPr lang="en-GB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GB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škola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25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61-75. https://hrcak.srce.hr/71624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814158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CD208-6B7E-2735-0D32-B8F17041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68599"/>
            <a:ext cx="10972800" cy="1143000"/>
          </a:xfrm>
        </p:spPr>
        <p:txBody>
          <a:bodyPr/>
          <a:lstStyle/>
          <a:p>
            <a:pPr algn="l"/>
            <a:r>
              <a:rPr lang="hr-HR" sz="3200" b="1" dirty="0" err="1"/>
              <a:t>References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50534-76D6-5CBD-C71D-E42D0DFCE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9785" y="1124744"/>
            <a:ext cx="12288688" cy="5259180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200000"/>
              </a:lnSpc>
              <a:spcAft>
                <a:spcPts val="400"/>
              </a:spcAft>
              <a:buNone/>
            </a:pP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Krtalić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M.,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Hasenay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D., and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Aparac-Jelušić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T. (2011).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Upravljanje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zaštitom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pisane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baštine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knjižnicama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–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teorijske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pretpostavke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n-GB" sz="16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Vjesnik</a:t>
            </a:r>
            <a:r>
              <a:rPr lang="en-GB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bibliotekara</a:t>
            </a:r>
            <a:r>
              <a:rPr lang="en-GB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Hrvatske</a:t>
            </a:r>
            <a:r>
              <a:rPr lang="en-GB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54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,1-36. https://hrcak.srce.hr/80113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200000"/>
              </a:lnSpc>
              <a:spcAft>
                <a:spcPts val="400"/>
              </a:spcAft>
              <a:buNone/>
            </a:pP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Pawlowski, J. M., Bick, M. (2012). Open Educational Resources. </a:t>
            </a:r>
            <a:r>
              <a:rPr lang="en-GB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Business &amp; Information Systems Engineering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4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209-212. https://doi.org/10.1007/s12599-012-0219-3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200000"/>
              </a:lnSpc>
              <a:spcAft>
                <a:spcPts val="400"/>
              </a:spcAft>
              <a:buNone/>
            </a:pPr>
            <a:r>
              <a:rPr lang="en-GB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Picciano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A. G. 2021. Theories and Frameworks for Online Education: Seeking an Integrated Model. In </a:t>
            </a:r>
            <a:r>
              <a:rPr lang="en-GB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Guide to Administering Distance Learning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(pp. 79-103). https://eric.ed.gov/?id=EJ1154117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200000"/>
              </a:lnSpc>
              <a:spcAft>
                <a:spcPts val="400"/>
              </a:spcAft>
              <a:buNone/>
            </a:pP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Wiley, D. (2007). </a:t>
            </a:r>
            <a:r>
              <a:rPr lang="en-GB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 the Sustainability of Open Educational Resource Initiatives in Higher Education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OECD. https://www.researchgate.net/publication/265101203_On_the_Sustainability_of_Open_Educational_Resource_Initiatives_in_Higher_Education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200000"/>
              </a:lnSpc>
              <a:spcAft>
                <a:spcPts val="400"/>
              </a:spcAft>
              <a:buNone/>
            </a:pP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Wiley, D. (2014). </a:t>
            </a:r>
            <a:r>
              <a:rPr lang="en-GB" sz="1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Access Compromise and the 5th R.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https://opencontent.org/blog/archives/3221 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5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DC472-7B4D-C90D-D8B2-1777295B8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70580"/>
            <a:ext cx="10972800" cy="1143000"/>
          </a:xfrm>
        </p:spPr>
        <p:txBody>
          <a:bodyPr/>
          <a:lstStyle/>
          <a:p>
            <a:pPr algn="l"/>
            <a:r>
              <a:rPr lang="en-GB" b="1" dirty="0"/>
              <a:t>Overview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9C2210D-6A6D-DC21-8400-774B89878F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080938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881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CD208-6B7E-2735-0D32-B8F17041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26369"/>
            <a:ext cx="10972800" cy="1143000"/>
          </a:xfrm>
        </p:spPr>
        <p:txBody>
          <a:bodyPr/>
          <a:lstStyle/>
          <a:p>
            <a:pPr algn="l"/>
            <a:r>
              <a:rPr lang="hr-HR" b="1" dirty="0" err="1"/>
              <a:t>Introduction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50534-76D6-5CBD-C71D-E42D0DFCE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0180"/>
            <a:ext cx="10972800" cy="5259180"/>
          </a:xfrm>
        </p:spPr>
        <p:txBody>
          <a:bodyPr/>
          <a:lstStyle/>
          <a:p>
            <a:r>
              <a:rPr lang="en-GB" dirty="0"/>
              <a:t> education of information professionals</a:t>
            </a:r>
          </a:p>
          <a:p>
            <a:pPr lvl="1"/>
            <a:r>
              <a:rPr lang="en-GB" sz="3200" dirty="0"/>
              <a:t>written heritage preservation </a:t>
            </a:r>
          </a:p>
          <a:p>
            <a:pPr lvl="1"/>
            <a:endParaRPr lang="en-GB" dirty="0"/>
          </a:p>
          <a:p>
            <a:r>
              <a:rPr lang="en-GB" b="1" dirty="0"/>
              <a:t>OERs</a:t>
            </a:r>
          </a:p>
          <a:p>
            <a:pPr lvl="1"/>
            <a:r>
              <a:rPr lang="en-GB" sz="3200" dirty="0"/>
              <a:t>accessibility</a:t>
            </a:r>
            <a:endParaRPr lang="hr-HR" sz="3200" dirty="0"/>
          </a:p>
          <a:p>
            <a:pPr lvl="1"/>
            <a:r>
              <a:rPr lang="hr-HR" sz="3200" dirty="0"/>
              <a:t>various initiatives</a:t>
            </a:r>
            <a:endParaRPr lang="hr-HR" dirty="0"/>
          </a:p>
          <a:p>
            <a:pPr lvl="2"/>
            <a:r>
              <a:rPr lang="hr-HR" sz="3200" dirty="0"/>
              <a:t>Erasmus+ </a:t>
            </a:r>
            <a:r>
              <a:rPr lang="hr-HR" sz="3200" dirty="0" err="1"/>
              <a:t>project</a:t>
            </a:r>
            <a:endParaRPr lang="hr-HR" sz="3200" dirty="0"/>
          </a:p>
          <a:p>
            <a:pPr lvl="2"/>
            <a:r>
              <a:rPr lang="hr-HR" sz="3200" dirty="0"/>
              <a:t>OER </a:t>
            </a:r>
            <a:r>
              <a:rPr lang="hr-HR" sz="3200" dirty="0" err="1"/>
              <a:t>in</a:t>
            </a:r>
            <a:r>
              <a:rPr lang="hr-HR" sz="3200" dirty="0"/>
              <a:t> </a:t>
            </a:r>
            <a:r>
              <a:rPr lang="hr-HR" sz="3200" dirty="0" err="1"/>
              <a:t>the</a:t>
            </a:r>
            <a:r>
              <a:rPr lang="hr-HR" sz="3200" dirty="0"/>
              <a:t> </a:t>
            </a:r>
            <a:r>
              <a:rPr lang="hr-HR" sz="3200" dirty="0" err="1"/>
              <a:t>field</a:t>
            </a:r>
            <a:r>
              <a:rPr lang="hr-HR" sz="3200" dirty="0"/>
              <a:t> </a:t>
            </a:r>
            <a:r>
              <a:rPr lang="hr-HR" sz="3200" dirty="0" err="1"/>
              <a:t>of</a:t>
            </a:r>
            <a:r>
              <a:rPr lang="hr-HR" sz="3200" dirty="0"/>
              <a:t> written heritage preservation</a:t>
            </a:r>
          </a:p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9B07A5-9F66-B06E-77A7-C222C587E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848" y="4869160"/>
            <a:ext cx="2048670" cy="49732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ADB52B5-597B-DF0D-BB2F-7EBC0A4C21D1}"/>
              </a:ext>
            </a:extLst>
          </p:cNvPr>
          <p:cNvSpPr/>
          <p:nvPr/>
        </p:nvSpPr>
        <p:spPr>
          <a:xfrm>
            <a:off x="767408" y="2780928"/>
            <a:ext cx="10081120" cy="45719"/>
          </a:xfrm>
          <a:prstGeom prst="rect">
            <a:avLst/>
          </a:prstGeom>
          <a:solidFill>
            <a:srgbClr val="B72126"/>
          </a:solidFill>
          <a:ln>
            <a:solidFill>
              <a:srgbClr val="B72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6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CD208-6B7E-2735-0D32-B8F17041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26369"/>
            <a:ext cx="10972800" cy="1143000"/>
          </a:xfrm>
        </p:spPr>
        <p:txBody>
          <a:bodyPr/>
          <a:lstStyle/>
          <a:p>
            <a:pPr algn="l"/>
            <a:r>
              <a:rPr lang="hr-HR" b="1" dirty="0"/>
              <a:t>Written heritage preservation</a:t>
            </a:r>
            <a:endParaRPr lang="en-GB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2AA9A41-2C3B-ED3E-10B7-C5A9A56431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4630080"/>
              </p:ext>
            </p:extLst>
          </p:nvPr>
        </p:nvGraphicFramePr>
        <p:xfrm>
          <a:off x="594657" y="1346012"/>
          <a:ext cx="4658716" cy="4827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B76483F-F908-6665-1457-1F4956A047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1778324"/>
              </p:ext>
            </p:extLst>
          </p:nvPr>
        </p:nvGraphicFramePr>
        <p:xfrm>
          <a:off x="5591944" y="1406273"/>
          <a:ext cx="6415794" cy="4330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D5499B4-C6DE-2766-09AD-4FAF1761251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09886" y="5758820"/>
            <a:ext cx="4658716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dirty="0">
                <a:solidFill>
                  <a:schemeClr val="tx1"/>
                </a:solidFill>
                <a:cs typeface="Arial" panose="020B0604020202020204" pitchFamily="34" charset="0"/>
              </a:rPr>
              <a:t>Preservation management </a:t>
            </a:r>
            <a:r>
              <a:rPr lang="en-GB" sz="2400" b="1" dirty="0">
                <a:solidFill>
                  <a:schemeClr val="tx1"/>
                </a:solidFill>
                <a:cs typeface="Arial" panose="020B0604020202020204" pitchFamily="34" charset="0"/>
              </a:rPr>
              <a:t>process</a:t>
            </a:r>
            <a:endParaRPr lang="en-GB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743BDC-FFE2-F38F-3765-7261538E1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7808" y="5726001"/>
            <a:ext cx="499459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hr-H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2800" b="1" dirty="0">
                <a:latin typeface="+mj-lt"/>
                <a:cs typeface="Arial" panose="020B0604020202020204" pitchFamily="34" charset="0"/>
              </a:rPr>
              <a:t>Result</a:t>
            </a:r>
            <a:r>
              <a:rPr lang="en-GB" sz="2400" dirty="0">
                <a:latin typeface="+mj-lt"/>
                <a:cs typeface="Arial" panose="020B0604020202020204" pitchFamily="34" charset="0"/>
              </a:rPr>
              <a:t> of preservation management</a:t>
            </a:r>
          </a:p>
        </p:txBody>
      </p:sp>
    </p:spTree>
    <p:extLst>
      <p:ext uri="{BB962C8B-B14F-4D97-AF65-F5344CB8AC3E}">
        <p14:creationId xmlns:p14="http://schemas.microsoft.com/office/powerpoint/2010/main" val="4091867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A818DD2E-F7AE-684F-24F0-4E02D3EF129C}"/>
              </a:ext>
            </a:extLst>
          </p:cNvPr>
          <p:cNvSpPr/>
          <p:nvPr/>
        </p:nvSpPr>
        <p:spPr>
          <a:xfrm>
            <a:off x="257690" y="584684"/>
            <a:ext cx="11676620" cy="5688632"/>
          </a:xfrm>
          <a:prstGeom prst="bevel">
            <a:avLst/>
          </a:prstGeom>
          <a:noFill/>
          <a:ln w="3175">
            <a:solidFill>
              <a:srgbClr val="435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CEAA9D2-2117-8584-0CB1-477512D7DB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0669108"/>
              </p:ext>
            </p:extLst>
          </p:nvPr>
        </p:nvGraphicFramePr>
        <p:xfrm>
          <a:off x="119336" y="1052736"/>
          <a:ext cx="1116124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7F85E61-82D9-24F2-9FF6-C3412E349118}"/>
              </a:ext>
            </a:extLst>
          </p:cNvPr>
          <p:cNvSpPr/>
          <p:nvPr/>
        </p:nvSpPr>
        <p:spPr>
          <a:xfrm>
            <a:off x="4299572" y="918432"/>
            <a:ext cx="3592856" cy="134304"/>
          </a:xfrm>
          <a:prstGeom prst="rect">
            <a:avLst/>
          </a:prstGeom>
          <a:solidFill>
            <a:srgbClr val="B72126"/>
          </a:solidFill>
          <a:ln>
            <a:solidFill>
              <a:srgbClr val="B72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29AD6B-C18E-F0AB-3427-B6E480EF96C0}"/>
              </a:ext>
            </a:extLst>
          </p:cNvPr>
          <p:cNvSpPr/>
          <p:nvPr/>
        </p:nvSpPr>
        <p:spPr>
          <a:xfrm>
            <a:off x="4299572" y="5917694"/>
            <a:ext cx="3592856" cy="134304"/>
          </a:xfrm>
          <a:prstGeom prst="rect">
            <a:avLst/>
          </a:prstGeom>
          <a:solidFill>
            <a:srgbClr val="B72126"/>
          </a:solidFill>
          <a:ln>
            <a:solidFill>
              <a:srgbClr val="B72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1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CD208-6B7E-2735-0D32-B8F17041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26369"/>
            <a:ext cx="10972800" cy="1143000"/>
          </a:xfrm>
        </p:spPr>
        <p:txBody>
          <a:bodyPr/>
          <a:lstStyle/>
          <a:p>
            <a:pPr algn="l"/>
            <a:r>
              <a:rPr lang="hr-HR" b="1" dirty="0"/>
              <a:t>Bloom’s taxonomy</a:t>
            </a:r>
            <a:endParaRPr lang="en-GB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DE57BA-7E81-64B4-3954-D4521DEE4C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902456"/>
              </p:ext>
            </p:extLst>
          </p:nvPr>
        </p:nvGraphicFramePr>
        <p:xfrm>
          <a:off x="47328" y="1351903"/>
          <a:ext cx="12097344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AFE0951-1E4B-C43A-B549-970C6B86428D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79376" y="3725376"/>
            <a:ext cx="118165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b="1" dirty="0">
                <a:solidFill>
                  <a:srgbClr val="43525A"/>
                </a:solidFill>
                <a:cs typeface="Arial" panose="020B0604020202020204" pitchFamily="34" charset="0"/>
              </a:rPr>
              <a:t>LOTS</a:t>
            </a:r>
            <a:endParaRPr lang="en-GB" b="1" dirty="0">
              <a:solidFill>
                <a:srgbClr val="43525A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86993B-FBAB-0276-ADC4-EFD8FC4E026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0126502" y="3813630"/>
            <a:ext cx="118165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b="1" dirty="0">
                <a:solidFill>
                  <a:srgbClr val="43525A"/>
                </a:solidFill>
                <a:cs typeface="Arial" panose="020B0604020202020204" pitchFamily="34" charset="0"/>
              </a:rPr>
              <a:t>HOTS</a:t>
            </a:r>
            <a:endParaRPr lang="en-GB" b="1" dirty="0">
              <a:solidFill>
                <a:srgbClr val="43525A"/>
              </a:solidFill>
              <a:cs typeface="Arial" panose="020B0604020202020204" pitchFamily="34" charset="0"/>
            </a:endParaRPr>
          </a:p>
        </p:txBody>
      </p:sp>
      <p:sp>
        <p:nvSpPr>
          <p:cNvPr id="8" name="Arrow: Notched Right 7">
            <a:extLst>
              <a:ext uri="{FF2B5EF4-FFF2-40B4-BE49-F238E27FC236}">
                <a16:creationId xmlns:a16="http://schemas.microsoft.com/office/drawing/2014/main" id="{2B829FB3-BF05-FE41-465E-1D0C27F28DDD}"/>
              </a:ext>
            </a:extLst>
          </p:cNvPr>
          <p:cNvSpPr/>
          <p:nvPr/>
        </p:nvSpPr>
        <p:spPr>
          <a:xfrm>
            <a:off x="3539716" y="3950197"/>
            <a:ext cx="5112568" cy="590465"/>
          </a:xfrm>
          <a:prstGeom prst="notchedRightArrow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55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047AB71-B765-F0BF-98A0-F53EE1ED0EB7}"/>
              </a:ext>
            </a:extLst>
          </p:cNvPr>
          <p:cNvSpPr txBox="1">
            <a:spLocks/>
          </p:cNvSpPr>
          <p:nvPr/>
        </p:nvSpPr>
        <p:spPr bwMode="auto">
          <a:xfrm>
            <a:off x="609600" y="5086463"/>
            <a:ext cx="10972800" cy="174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Bloom’s Digital Taxonomy (A. </a:t>
            </a:r>
            <a:r>
              <a:rPr lang="hr-HR" dirty="0" err="1"/>
              <a:t>Churches</a:t>
            </a:r>
            <a:r>
              <a:rPr lang="hr-HR" dirty="0"/>
              <a:t>)</a:t>
            </a:r>
          </a:p>
          <a:p>
            <a:pPr lvl="1"/>
            <a:r>
              <a:rPr lang="hr-HR" dirty="0" err="1"/>
              <a:t>digital</a:t>
            </a:r>
            <a:r>
              <a:rPr lang="hr-HR" dirty="0"/>
              <a:t> </a:t>
            </a:r>
            <a:r>
              <a:rPr lang="hr-HR" dirty="0" err="1"/>
              <a:t>verbs</a:t>
            </a:r>
            <a:endParaRPr lang="hr-HR" dirty="0"/>
          </a:p>
          <a:p>
            <a:pPr lvl="1"/>
            <a:r>
              <a:rPr lang="hr-HR" dirty="0" err="1"/>
              <a:t>collaboration</a:t>
            </a:r>
            <a:r>
              <a:rPr lang="hr-HR" dirty="0"/>
              <a:t> as a </a:t>
            </a:r>
            <a:r>
              <a:rPr lang="hr-HR" dirty="0" err="1"/>
              <a:t>new</a:t>
            </a:r>
            <a:r>
              <a:rPr lang="hr-HR" dirty="0"/>
              <a:t> element</a:t>
            </a:r>
          </a:p>
        </p:txBody>
      </p:sp>
    </p:spTree>
    <p:extLst>
      <p:ext uri="{BB962C8B-B14F-4D97-AF65-F5344CB8AC3E}">
        <p14:creationId xmlns:p14="http://schemas.microsoft.com/office/powerpoint/2010/main" val="1165297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7C8C9997-FF57-4E0C-F6A7-9E4825FDA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65" y="994484"/>
            <a:ext cx="3880888" cy="11618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r-HR" sz="3600" b="1" dirty="0"/>
              <a:t>OER </a:t>
            </a:r>
            <a:r>
              <a:rPr lang="en-GB" sz="3600" b="1" dirty="0"/>
              <a:t>content framework </a:t>
            </a:r>
            <a:r>
              <a:rPr lang="hr-HR" sz="3600" b="1" dirty="0"/>
              <a:t>design</a:t>
            </a: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38C4020A-D029-DA2E-CA87-DC120044FD02}"/>
              </a:ext>
            </a:extLst>
          </p:cNvPr>
          <p:cNvSpPr txBox="1">
            <a:spLocks/>
          </p:cNvSpPr>
          <p:nvPr/>
        </p:nvSpPr>
        <p:spPr>
          <a:xfrm>
            <a:off x="630936" y="2807208"/>
            <a:ext cx="3592856" cy="3410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eaLnBrk="1" hangingPunct="1">
              <a:lnSpc>
                <a:spcPct val="90000"/>
              </a:lnSpc>
            </a:pPr>
            <a:r>
              <a:rPr lang="hr-HR" sz="2400" b="1"/>
              <a:t>p</a:t>
            </a:r>
            <a:r>
              <a:rPr lang="en-GB" sz="2400" b="1"/>
              <a:t>reservation</a:t>
            </a:r>
            <a:r>
              <a:rPr lang="hr-HR" sz="2400" b="1"/>
              <a:t> </a:t>
            </a:r>
            <a:r>
              <a:rPr lang="en-GB" sz="2400" b="1"/>
              <a:t>proficiency level</a:t>
            </a:r>
            <a:r>
              <a:rPr lang="hr-HR" sz="2400" b="1"/>
              <a:t>s</a:t>
            </a:r>
          </a:p>
          <a:p>
            <a:pPr lvl="1"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2200"/>
              <a:t>according to Bloom’s Taxonomy</a:t>
            </a:r>
            <a:endParaRPr lang="hr-HR" sz="2200"/>
          </a:p>
          <a:p>
            <a:pPr indent="-228600" eaLnBrk="1" hangingPunct="1">
              <a:lnSpc>
                <a:spcPct val="90000"/>
              </a:lnSpc>
            </a:pPr>
            <a:r>
              <a:rPr lang="en-GB" sz="2400" b="1"/>
              <a:t>“knowledge/content base” for preservation education </a:t>
            </a:r>
            <a:endParaRPr lang="hr-HR" sz="2400" b="1"/>
          </a:p>
          <a:p>
            <a:pPr lvl="1"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r-HR" sz="2200"/>
              <a:t>key aspects + Bloom’s taxonomy</a:t>
            </a:r>
            <a:endParaRPr lang="en-US" sz="22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0F96717-7312-FFA1-A628-5D4E0C182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srcRect l="19231" t="10931" r="10769" b="2428"/>
          <a:stretch/>
        </p:blipFill>
        <p:spPr>
          <a:xfrm>
            <a:off x="4757113" y="640080"/>
            <a:ext cx="6698085" cy="5577840"/>
          </a:xfrm>
          <a:prstGeom prst="rect">
            <a:avLst/>
          </a:prstGeom>
          <a:noFill/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476E312-4F6A-9735-21A3-A383ECB4450C}"/>
              </a:ext>
            </a:extLst>
          </p:cNvPr>
          <p:cNvSpPr/>
          <p:nvPr/>
        </p:nvSpPr>
        <p:spPr>
          <a:xfrm>
            <a:off x="753581" y="2438358"/>
            <a:ext cx="3592856" cy="134304"/>
          </a:xfrm>
          <a:prstGeom prst="rect">
            <a:avLst/>
          </a:prstGeom>
          <a:solidFill>
            <a:srgbClr val="B72126"/>
          </a:solidFill>
          <a:ln>
            <a:solidFill>
              <a:srgbClr val="B72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36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B153F31-E9D7-4C3D-17BB-1B14DA8BBD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0109526"/>
              </p:ext>
            </p:extLst>
          </p:nvPr>
        </p:nvGraphicFramePr>
        <p:xfrm>
          <a:off x="95672" y="1628800"/>
          <a:ext cx="1200065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EB640E7-E628-0EC9-15F1-53175D552AA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03852" y="638690"/>
            <a:ext cx="11384295" cy="6120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hr-HR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</a:t>
            </a:r>
            <a:r>
              <a:rPr lang="hr-HR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r-HR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issues</a:t>
            </a:r>
            <a:r>
              <a:rPr lang="hr-HR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r-HR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hr-HR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r-HR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</a:t>
            </a:r>
            <a:r>
              <a:rPr lang="hr-HR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r-HR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hr-HR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r-HR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theoretical</a:t>
            </a:r>
            <a:r>
              <a:rPr lang="hr-HR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r-HR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aspect</a:t>
            </a:r>
            <a:r>
              <a:rPr lang="hr-HR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Bloom’s taxonomy </a:t>
            </a:r>
            <a:r>
              <a:rPr lang="hr-HR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</a:t>
            </a:r>
            <a:r>
              <a:rPr lang="hr-HR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r-HR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verbs</a:t>
            </a:r>
            <a:endParaRPr lang="en-GB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812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BA8C5A4-FB92-819D-4969-C144A910A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617" y="149177"/>
            <a:ext cx="1197590" cy="1143000"/>
          </a:xfrm>
        </p:spPr>
        <p:txBody>
          <a:bodyPr/>
          <a:lstStyle/>
          <a:p>
            <a:pPr algn="l"/>
            <a:r>
              <a:rPr lang="hr-HR" sz="3200" b="1" dirty="0" err="1"/>
              <a:t>Tools</a:t>
            </a:r>
            <a:endParaRPr lang="en-US" sz="3200" b="1" dirty="0"/>
          </a:p>
        </p:txBody>
      </p:sp>
      <p:pic>
        <p:nvPicPr>
          <p:cNvPr id="27" name="Picture 26" descr="A picture containing font, graphics, white, logo&#10;&#10;Description automatically generated">
            <a:extLst>
              <a:ext uri="{FF2B5EF4-FFF2-40B4-BE49-F238E27FC236}">
                <a16:creationId xmlns:a16="http://schemas.microsoft.com/office/drawing/2014/main" id="{37991A3C-D36E-56ED-4496-C1ABA12B67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635" y="2203484"/>
            <a:ext cx="2466975" cy="1847850"/>
          </a:xfrm>
          <a:prstGeom prst="rect">
            <a:avLst/>
          </a:prstGeom>
        </p:spPr>
      </p:pic>
      <p:pic>
        <p:nvPicPr>
          <p:cNvPr id="21" name="Picture 20" descr="A black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E164D56F-3511-0E64-947A-5C4BE1CCD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335" y="601767"/>
            <a:ext cx="2867025" cy="1256793"/>
          </a:xfrm>
          <a:prstGeom prst="rect">
            <a:avLst/>
          </a:prstGeom>
        </p:spPr>
      </p:pic>
      <p:pic>
        <p:nvPicPr>
          <p:cNvPr id="4" name="Picture 3" descr="A picture containing font, graphics, logo, typography&#10;&#10;Description automatically generated">
            <a:extLst>
              <a:ext uri="{FF2B5EF4-FFF2-40B4-BE49-F238E27FC236}">
                <a16:creationId xmlns:a16="http://schemas.microsoft.com/office/drawing/2014/main" id="{04B7D735-3A10-11FB-187C-254CB50DF1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276" y="1264221"/>
            <a:ext cx="2025863" cy="648072"/>
          </a:xfrm>
          <a:prstGeom prst="rect">
            <a:avLst/>
          </a:prstGeom>
        </p:spPr>
      </p:pic>
      <p:pic>
        <p:nvPicPr>
          <p:cNvPr id="7" name="Picture 6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5FB19E38-1A7B-28D7-C83D-C709291063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91" y="1762985"/>
            <a:ext cx="1619250" cy="1619250"/>
          </a:xfrm>
          <a:prstGeom prst="rect">
            <a:avLst/>
          </a:prstGeom>
        </p:spPr>
      </p:pic>
      <p:pic>
        <p:nvPicPr>
          <p:cNvPr id="9" name="Picture 8" descr="A picture containing cartoon, tool&#10;&#10;Description automatically generated">
            <a:extLst>
              <a:ext uri="{FF2B5EF4-FFF2-40B4-BE49-F238E27FC236}">
                <a16:creationId xmlns:a16="http://schemas.microsoft.com/office/drawing/2014/main" id="{34E9F83C-A01B-89B4-BC18-3726E63A08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441" y="1378061"/>
            <a:ext cx="1503611" cy="1503611"/>
          </a:xfrm>
          <a:prstGeom prst="rect">
            <a:avLst/>
          </a:prstGeom>
        </p:spPr>
      </p:pic>
      <p:pic>
        <p:nvPicPr>
          <p:cNvPr id="11" name="Picture 10" descr="A picture containing graphics, screenshot, text, logo&#10;&#10;Description automatically generated">
            <a:extLst>
              <a:ext uri="{FF2B5EF4-FFF2-40B4-BE49-F238E27FC236}">
                <a16:creationId xmlns:a16="http://schemas.microsoft.com/office/drawing/2014/main" id="{D4C8ECF0-C638-5A13-48DA-55D1A76379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64" y="2203484"/>
            <a:ext cx="2160240" cy="1296144"/>
          </a:xfrm>
          <a:prstGeom prst="rect">
            <a:avLst/>
          </a:prstGeom>
        </p:spPr>
      </p:pic>
      <p:pic>
        <p:nvPicPr>
          <p:cNvPr id="13" name="Picture 12" descr="A picture containing logo, circle, graphics, font&#10;&#10;Description automatically generated">
            <a:extLst>
              <a:ext uri="{FF2B5EF4-FFF2-40B4-BE49-F238E27FC236}">
                <a16:creationId xmlns:a16="http://schemas.microsoft.com/office/drawing/2014/main" id="{9E521D0F-D4AD-3E57-A347-FA4FFD8FC44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437" y="3896469"/>
            <a:ext cx="2143125" cy="2143125"/>
          </a:xfrm>
          <a:prstGeom prst="rect">
            <a:avLst/>
          </a:prstGeom>
        </p:spPr>
      </p:pic>
      <p:pic>
        <p:nvPicPr>
          <p:cNvPr id="15" name="Picture 14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B73FA563-7C7E-FE9E-449D-04D536F72A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008" y="3429000"/>
            <a:ext cx="2743200" cy="914400"/>
          </a:xfrm>
          <a:prstGeom prst="rect">
            <a:avLst/>
          </a:prstGeom>
        </p:spPr>
      </p:pic>
      <p:pic>
        <p:nvPicPr>
          <p:cNvPr id="17" name="Picture 16" descr="A picture containing graphics, screenshot, purple, symbol&#10;&#10;Description automatically generated">
            <a:extLst>
              <a:ext uri="{FF2B5EF4-FFF2-40B4-BE49-F238E27FC236}">
                <a16:creationId xmlns:a16="http://schemas.microsoft.com/office/drawing/2014/main" id="{8E35E877-7176-CD40-D3B9-410AFC176FB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197" y="1230164"/>
            <a:ext cx="1893192" cy="946596"/>
          </a:xfrm>
          <a:prstGeom prst="rect">
            <a:avLst/>
          </a:prstGeom>
        </p:spPr>
      </p:pic>
      <p:pic>
        <p:nvPicPr>
          <p:cNvPr id="19" name="Picture 18" descr="A blue and white logo&#10;&#10;Description automatically generated with medium confidence">
            <a:extLst>
              <a:ext uri="{FF2B5EF4-FFF2-40B4-BE49-F238E27FC236}">
                <a16:creationId xmlns:a16="http://schemas.microsoft.com/office/drawing/2014/main" id="{5C15EB56-8A17-2B7D-7609-2392FCBA228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243" y="4911427"/>
            <a:ext cx="2705100" cy="1685925"/>
          </a:xfrm>
          <a:prstGeom prst="rect">
            <a:avLst/>
          </a:prstGeom>
        </p:spPr>
      </p:pic>
      <p:pic>
        <p:nvPicPr>
          <p:cNvPr id="23" name="Picture 22" descr="A blue circle with a white letter&#10;&#10;Description automatically generated with medium confidence">
            <a:extLst>
              <a:ext uri="{FF2B5EF4-FFF2-40B4-BE49-F238E27FC236}">
                <a16:creationId xmlns:a16="http://schemas.microsoft.com/office/drawing/2014/main" id="{F6A1DF25-AF6B-E7BC-B6A8-6F12B4F92DE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012" y="2497281"/>
            <a:ext cx="1619250" cy="1641034"/>
          </a:xfrm>
          <a:prstGeom prst="rect">
            <a:avLst/>
          </a:prstGeom>
        </p:spPr>
      </p:pic>
      <p:pic>
        <p:nvPicPr>
          <p:cNvPr id="25" name="Picture 24" descr="A picture containing font, logo, graphics, electric blue&#10;&#10;Description automatically generated">
            <a:extLst>
              <a:ext uri="{FF2B5EF4-FFF2-40B4-BE49-F238E27FC236}">
                <a16:creationId xmlns:a16="http://schemas.microsoft.com/office/drawing/2014/main" id="{4D1B5B23-FCA1-6265-C8CC-A18DD90BCB5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37" y="5065431"/>
            <a:ext cx="2857500" cy="1600200"/>
          </a:xfrm>
          <a:prstGeom prst="rect">
            <a:avLst/>
          </a:prstGeom>
        </p:spPr>
      </p:pic>
      <p:pic>
        <p:nvPicPr>
          <p:cNvPr id="29" name="Picture 28" descr="A picture containing font, graphics, logo, graphic design&#10;&#10;Description automatically generated">
            <a:extLst>
              <a:ext uri="{FF2B5EF4-FFF2-40B4-BE49-F238E27FC236}">
                <a16:creationId xmlns:a16="http://schemas.microsoft.com/office/drawing/2014/main" id="{3851DB92-EDBF-9536-B20D-7D5F9C00C28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65" y="4519461"/>
            <a:ext cx="2143125" cy="426069"/>
          </a:xfrm>
          <a:prstGeom prst="rect">
            <a:avLst/>
          </a:prstGeom>
        </p:spPr>
      </p:pic>
      <p:pic>
        <p:nvPicPr>
          <p:cNvPr id="31" name="Picture 30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DF694306-2933-9CFB-DDBA-0DA57FD0247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459" y="3730642"/>
            <a:ext cx="1225516" cy="1225516"/>
          </a:xfrm>
          <a:prstGeom prst="rect">
            <a:avLst/>
          </a:prstGeom>
        </p:spPr>
      </p:pic>
      <p:pic>
        <p:nvPicPr>
          <p:cNvPr id="33" name="Picture 32" descr="A picture containing logo, symbol, graphics, font&#10;&#10;Description automatically generated">
            <a:extLst>
              <a:ext uri="{FF2B5EF4-FFF2-40B4-BE49-F238E27FC236}">
                <a16:creationId xmlns:a16="http://schemas.microsoft.com/office/drawing/2014/main" id="{5EA35CE9-AE64-5DEC-8BDB-BD7F88B92D6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268" y="5191766"/>
            <a:ext cx="2847975" cy="1600200"/>
          </a:xfrm>
          <a:prstGeom prst="rect">
            <a:avLst/>
          </a:prstGeom>
        </p:spPr>
      </p:pic>
      <p:pic>
        <p:nvPicPr>
          <p:cNvPr id="35" name="Picture 34" descr="A picture containing font, symbol, logo, graphics&#10;&#10;Description automatically generated">
            <a:extLst>
              <a:ext uri="{FF2B5EF4-FFF2-40B4-BE49-F238E27FC236}">
                <a16:creationId xmlns:a16="http://schemas.microsoft.com/office/drawing/2014/main" id="{32B262EC-81F8-4AB0-12C8-4E9E501C993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135" y="2608321"/>
            <a:ext cx="2466975" cy="728743"/>
          </a:xfrm>
          <a:prstGeom prst="rect">
            <a:avLst/>
          </a:prstGeom>
        </p:spPr>
      </p:pic>
      <p:pic>
        <p:nvPicPr>
          <p:cNvPr id="37" name="Picture 36" descr="A picture containing text, font, graphics, graphic design&#10;&#10;Description automatically generated">
            <a:extLst>
              <a:ext uri="{FF2B5EF4-FFF2-40B4-BE49-F238E27FC236}">
                <a16:creationId xmlns:a16="http://schemas.microsoft.com/office/drawing/2014/main" id="{73C73035-D6BC-E7B3-E4AB-388A711F450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99" y="3830898"/>
            <a:ext cx="1688226" cy="1351926"/>
          </a:xfrm>
          <a:prstGeom prst="rect">
            <a:avLst/>
          </a:prstGeom>
        </p:spPr>
      </p:pic>
      <p:pic>
        <p:nvPicPr>
          <p:cNvPr id="39" name="Picture 38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4CA2D7F1-6C52-9826-ACE3-F5C2C111840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068" y="530867"/>
            <a:ext cx="2067133" cy="94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84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830</Words>
  <Application>Microsoft Office PowerPoint</Application>
  <PresentationFormat>Widescreen</PresentationFormat>
  <Paragraphs>132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Overview</vt:lpstr>
      <vt:lpstr>Introduction</vt:lpstr>
      <vt:lpstr>Written heritage preservation</vt:lpstr>
      <vt:lpstr>PowerPoint Presentation</vt:lpstr>
      <vt:lpstr>Bloom’s taxonomy</vt:lpstr>
      <vt:lpstr>OER content framework design</vt:lpstr>
      <vt:lpstr>PowerPoint Presentation</vt:lpstr>
      <vt:lpstr>Tools</vt:lpstr>
      <vt:lpstr>PowerPoint Presentation</vt:lpstr>
      <vt:lpstr>Conclusion</vt:lpstr>
      <vt:lpstr>PowerPoint Presentation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Josipa Selthofer</dc:creator>
  <cp:lastModifiedBy>Ines Horvat</cp:lastModifiedBy>
  <cp:revision>19</cp:revision>
  <dcterms:created xsi:type="dcterms:W3CDTF">2012-05-08T13:40:29Z</dcterms:created>
  <dcterms:modified xsi:type="dcterms:W3CDTF">2023-05-22T18:59:20Z</dcterms:modified>
</cp:coreProperties>
</file>